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sldIdLst>
    <p:sldId id="381" r:id="rId2"/>
    <p:sldId id="389" r:id="rId3"/>
    <p:sldId id="393" r:id="rId4"/>
    <p:sldId id="391" r:id="rId5"/>
    <p:sldId id="405" r:id="rId6"/>
    <p:sldId id="406" r:id="rId7"/>
    <p:sldId id="392" r:id="rId8"/>
    <p:sldId id="408" r:id="rId9"/>
    <p:sldId id="402" r:id="rId10"/>
    <p:sldId id="418" r:id="rId11"/>
    <p:sldId id="401" r:id="rId12"/>
    <p:sldId id="396" r:id="rId13"/>
    <p:sldId id="407" r:id="rId14"/>
    <p:sldId id="400" r:id="rId15"/>
    <p:sldId id="413" r:id="rId16"/>
    <p:sldId id="411" r:id="rId17"/>
    <p:sldId id="415" r:id="rId18"/>
    <p:sldId id="397" r:id="rId19"/>
    <p:sldId id="414" r:id="rId20"/>
    <p:sldId id="416" r:id="rId21"/>
    <p:sldId id="417" r:id="rId22"/>
    <p:sldId id="409" r:id="rId23"/>
    <p:sldId id="398" r:id="rId24"/>
    <p:sldId id="390" r:id="rId25"/>
  </p:sldIdLst>
  <p:sldSz cx="9144000" cy="6858000" type="screen4x3"/>
  <p:notesSz cx="6858000" cy="9144000"/>
  <p:defaultTextStyle>
    <a:defPPr>
      <a:defRPr lang="ja-JP"/>
    </a:defPPr>
    <a:lvl1pPr marL="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2DD7BD70-D874-AD47-8AD3-36BF5BF2B559}">
          <p14:sldIdLst/>
        </p14:section>
        <p14:section name="Untitled Section" id="{8167EF55-0E8E-BF43-B288-6D1266BA1E59}">
          <p14:sldIdLst>
            <p14:sldId id="381"/>
            <p14:sldId id="389"/>
            <p14:sldId id="393"/>
            <p14:sldId id="391"/>
            <p14:sldId id="405"/>
            <p14:sldId id="406"/>
            <p14:sldId id="392"/>
            <p14:sldId id="408"/>
            <p14:sldId id="402"/>
            <p14:sldId id="418"/>
            <p14:sldId id="401"/>
            <p14:sldId id="396"/>
            <p14:sldId id="407"/>
            <p14:sldId id="400"/>
            <p14:sldId id="413"/>
            <p14:sldId id="411"/>
            <p14:sldId id="415"/>
            <p14:sldId id="397"/>
            <p14:sldId id="414"/>
            <p14:sldId id="416"/>
            <p14:sldId id="417"/>
            <p14:sldId id="409"/>
            <p14:sldId id="398"/>
            <p14:sldId id="39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29946"/>
    <a:srgbClr val="B3AA2A"/>
    <a:srgbClr val="F9FDB6"/>
    <a:srgbClr val="EE0303"/>
    <a:srgbClr val="F8B4BD"/>
    <a:srgbClr val="00D561"/>
    <a:srgbClr val="FF6882"/>
    <a:srgbClr val="FF9300"/>
    <a:srgbClr val="0432FF"/>
    <a:srgbClr val="FF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642" autoAdjust="0"/>
    <p:restoredTop sz="95369" autoAdjust="0"/>
  </p:normalViewPr>
  <p:slideViewPr>
    <p:cSldViewPr snapToObjects="1">
      <p:cViewPr>
        <p:scale>
          <a:sx n="89" d="100"/>
          <a:sy n="89" d="100"/>
        </p:scale>
        <p:origin x="896" y="3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40" d="100"/>
        <a:sy n="4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notesMaster" Target="notesMasters/notesMaster1.xml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0450A9-E036-5445-AB24-4470D5939C61}" type="datetimeFigureOut">
              <a:rPr lang="en-US" altLang="ja-JP" smtClean="0"/>
              <a:pPr/>
              <a:t>8/16/18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575B5E-0871-204B-B913-958EAD482C8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395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ja-JP" altLang="en-US" dirty="0" smtClean="0"/>
              <a:t/>
            </a:r>
            <a:br>
              <a:rPr lang="ja-JP" altLang="en-US" dirty="0" smtClean="0"/>
            </a:br>
            <a:endParaRPr lang="en-US" altLang="ja-JP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575B5E-0871-204B-B913-958EAD482C81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539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dirty="0" smtClean="0"/>
              <a:t>マスタ タイトルの書式設定</a:t>
            </a:r>
            <a:endParaRPr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dirty="0" smtClean="0"/>
              <a:t>マスタ サブタイトルの書式設定</a:t>
            </a:r>
            <a:endParaRPr lang="ja-JP" altLang="en-US" dirty="0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820796A-B7D8-6244-AFF2-C39A2D01F98D}" type="datetimeFigureOut">
              <a:rPr lang="ja-JP" altLang="en-US" smtClean="0"/>
              <a:pPr/>
              <a:t>2018/8/16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C05C9AC-41AD-6D41-A704-7306C592FEBD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820796A-B7D8-6244-AFF2-C39A2D01F98D}" type="datetimeFigureOut">
              <a:rPr lang="ja-JP" altLang="en-US" smtClean="0"/>
              <a:pPr/>
              <a:t>2018/8/16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C05C9AC-41AD-6D41-A704-7306C592FEBD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/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820796A-B7D8-6244-AFF2-C39A2D01F98D}" type="datetimeFigureOut">
              <a:rPr lang="ja-JP" altLang="en-US" smtClean="0"/>
              <a:pPr/>
              <a:t>2018/8/16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C05C9AC-41AD-6D41-A704-7306C592FEBD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820796A-B7D8-6244-AFF2-C39A2D01F98D}" type="datetimeFigureOut">
              <a:rPr lang="ja-JP" altLang="en-US" smtClean="0"/>
              <a:pPr/>
              <a:t>2018/8/16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C05C9AC-41AD-6D41-A704-7306C592FEBD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 ヘッダ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820796A-B7D8-6244-AFF2-C39A2D01F98D}" type="datetimeFigureOut">
              <a:rPr lang="ja-JP" altLang="en-US" smtClean="0"/>
              <a:pPr/>
              <a:t>2018/8/16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C05C9AC-41AD-6D41-A704-7306C592FEBD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820796A-B7D8-6244-AFF2-C39A2D01F98D}" type="datetimeFigureOut">
              <a:rPr lang="ja-JP" altLang="en-US" smtClean="0"/>
              <a:pPr/>
              <a:t>2018/8/16</a:t>
            </a:fld>
            <a:endParaRPr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C05C9AC-41AD-6D41-A704-7306C592FEBD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820796A-B7D8-6244-AFF2-C39A2D01F98D}" type="datetimeFigureOut">
              <a:rPr lang="ja-JP" altLang="en-US" smtClean="0"/>
              <a:pPr/>
              <a:t>2018/8/16</a:t>
            </a:fld>
            <a:endParaRPr lang="ja-JP" altLang="en-US"/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ja-JP" altLang="en-US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C05C9AC-41AD-6D41-A704-7306C592FEBD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820796A-B7D8-6244-AFF2-C39A2D01F98D}" type="datetimeFigureOut">
              <a:rPr lang="ja-JP" altLang="en-US" smtClean="0"/>
              <a:pPr/>
              <a:t>2018/8/16</a:t>
            </a:fld>
            <a:endParaRPr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C05C9AC-41AD-6D41-A704-7306C592FEBD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820796A-B7D8-6244-AFF2-C39A2D01F98D}" type="datetimeFigureOut">
              <a:rPr lang="ja-JP" altLang="en-US" smtClean="0"/>
              <a:pPr/>
              <a:t>2018/8/16</a:t>
            </a:fld>
            <a:endParaRPr lang="ja-JP" altLang="en-US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C05C9AC-41AD-6D41-A704-7306C592FEBD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820796A-B7D8-6244-AFF2-C39A2D01F98D}" type="datetimeFigureOut">
              <a:rPr lang="ja-JP" altLang="en-US" smtClean="0"/>
              <a:pPr/>
              <a:t>2018/8/16</a:t>
            </a:fld>
            <a:endParaRPr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C05C9AC-41AD-6D41-A704-7306C592FEBD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と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820796A-B7D8-6244-AFF2-C39A2D01F98D}" type="datetimeFigureOut">
              <a:rPr lang="ja-JP" altLang="en-US" smtClean="0"/>
              <a:pPr/>
              <a:t>2018/8/16</a:t>
            </a:fld>
            <a:endParaRPr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C05C9AC-41AD-6D41-A704-7306C592FEBD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29600" cy="762000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 smtClean="0"/>
              <a:t>マスタ タイトルの書式設定</a:t>
            </a:r>
            <a:endParaRPr lang="ja-JP" altLang="en-US" dirty="0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152400" y="990600"/>
            <a:ext cx="8839200" cy="556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557213" y="6475968"/>
            <a:ext cx="15001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80"/>
                </a:solidFill>
              </a:rPr>
              <a:t>C. NONAKA</a:t>
            </a:r>
            <a:endParaRPr lang="en-US" dirty="0">
              <a:solidFill>
                <a:srgbClr val="FF0080"/>
              </a:solidFill>
            </a:endParaRPr>
          </a:p>
        </p:txBody>
      </p:sp>
      <p:pic>
        <p:nvPicPr>
          <p:cNvPr id="5" name="図 8" descr="kmi.tiff"/>
          <p:cNvPicPr>
            <a:picLocks noChangeAspect="1"/>
          </p:cNvPicPr>
          <p:nvPr userDrawn="1"/>
        </p:nvPicPr>
        <p:blipFill>
          <a:blip r:embed="rId13"/>
          <a:srcRect l="30653" r="30296" b="28511"/>
          <a:stretch>
            <a:fillRect/>
          </a:stretch>
        </p:blipFill>
        <p:spPr bwMode="auto">
          <a:xfrm>
            <a:off x="87313" y="6375400"/>
            <a:ext cx="469900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kumimoji="1" sz="4400" b="1" kern="1200">
          <a:solidFill>
            <a:srgbClr val="FF0000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kumimoji="1" sz="2800" kern="1200">
          <a:solidFill>
            <a:srgbClr val="000090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4" Type="http://schemas.openxmlformats.org/officeDocument/2006/relationships/image" Target="../media/image24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emf"/><Relationship Id="rId5" Type="http://schemas.openxmlformats.org/officeDocument/2006/relationships/image" Target="../media/image28.png"/><Relationship Id="rId6" Type="http://schemas.openxmlformats.org/officeDocument/2006/relationships/image" Target="../media/image29.emf"/><Relationship Id="rId7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4" Type="http://schemas.openxmlformats.org/officeDocument/2006/relationships/image" Target="../media/image34.tiff"/><Relationship Id="rId5" Type="http://schemas.openxmlformats.org/officeDocument/2006/relationships/image" Target="../media/image3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Relationship Id="rId3" Type="http://schemas.openxmlformats.org/officeDocument/2006/relationships/image" Target="../media/image3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4" Type="http://schemas.openxmlformats.org/officeDocument/2006/relationships/image" Target="../media/image39.tiff"/><Relationship Id="rId5" Type="http://schemas.openxmlformats.org/officeDocument/2006/relationships/image" Target="../media/image40.tiff"/><Relationship Id="rId6" Type="http://schemas.openxmlformats.org/officeDocument/2006/relationships/image" Target="../media/image41.tiff"/><Relationship Id="rId7" Type="http://schemas.openxmlformats.org/officeDocument/2006/relationships/image" Target="../media/image42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4" Type="http://schemas.openxmlformats.org/officeDocument/2006/relationships/image" Target="../media/image4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tiff"/><Relationship Id="rId3" Type="http://schemas.openxmlformats.org/officeDocument/2006/relationships/image" Target="../media/image46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5" Type="http://schemas.openxmlformats.org/officeDocument/2006/relationships/image" Target="../media/image50.png"/><Relationship Id="rId6" Type="http://schemas.openxmlformats.org/officeDocument/2006/relationships/image" Target="../media/image51.png"/><Relationship Id="rId7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tiff"/><Relationship Id="rId4" Type="http://schemas.openxmlformats.org/officeDocument/2006/relationships/image" Target="../media/image55.tiff"/><Relationship Id="rId5" Type="http://schemas.openxmlformats.org/officeDocument/2006/relationships/image" Target="../media/image56.tiff"/><Relationship Id="rId6" Type="http://schemas.openxmlformats.org/officeDocument/2006/relationships/image" Target="../media/image57.tiff"/><Relationship Id="rId7" Type="http://schemas.openxmlformats.org/officeDocument/2006/relationships/image" Target="../media/image58.png"/><Relationship Id="rId8" Type="http://schemas.openxmlformats.org/officeDocument/2006/relationships/image" Target="../media/image59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6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4" Type="http://schemas.openxmlformats.org/officeDocument/2006/relationships/image" Target="../media/image63.tiff"/><Relationship Id="rId5" Type="http://schemas.openxmlformats.org/officeDocument/2006/relationships/image" Target="../media/image64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tif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emf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4" Type="http://schemas.openxmlformats.org/officeDocument/2006/relationships/image" Target="../media/image13.emf"/><Relationship Id="rId5" Type="http://schemas.openxmlformats.org/officeDocument/2006/relationships/image" Target="../media/image14.emf"/><Relationship Id="rId6" Type="http://schemas.openxmlformats.org/officeDocument/2006/relationships/image" Target="../media/image1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tiff"/><Relationship Id="rId3" Type="http://schemas.openxmlformats.org/officeDocument/2006/relationships/image" Target="../media/image20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1520" y="872641"/>
            <a:ext cx="8712968" cy="1905459"/>
          </a:xfrm>
        </p:spPr>
        <p:txBody>
          <a:bodyPr>
            <a:noAutofit/>
          </a:bodyPr>
          <a:lstStyle/>
          <a:p>
            <a:r>
              <a:rPr lang="ja-JP" altLang="en-US" b="0" dirty="0"/>
              <a:t/>
            </a:r>
            <a:br>
              <a:rPr lang="ja-JP" altLang="en-US" b="0" dirty="0"/>
            </a:br>
            <a:r>
              <a:rPr lang="ja-JP" altLang="en-US" dirty="0"/>
              <a:t>時空発展</a:t>
            </a:r>
            <a:r>
              <a:rPr lang="en-US" altLang="ja-JP" dirty="0"/>
              <a:t>(</a:t>
            </a:r>
            <a:r>
              <a:rPr lang="ja-JP" altLang="en-US" dirty="0"/>
              <a:t>流体、ハドロン化、渦</a:t>
            </a:r>
            <a:r>
              <a:rPr lang="en-US" altLang="ja-JP" dirty="0"/>
              <a:t>)</a:t>
            </a:r>
            <a:br>
              <a:rPr lang="en-US" altLang="ja-JP" dirty="0"/>
            </a:br>
            <a:r>
              <a:rPr lang="ja-JP" altLang="en-US" dirty="0"/>
              <a:t>と課題について </a:t>
            </a:r>
            <a:br>
              <a:rPr lang="ja-JP" altLang="en-US" dirty="0"/>
            </a:br>
            <a:r>
              <a:rPr lang="ja-JP" altLang="en-US" dirty="0"/>
              <a:t/>
            </a:r>
            <a:br>
              <a:rPr lang="ja-JP" altLang="en-US" dirty="0"/>
            </a:br>
            <a:endParaRPr lang="en-US" i="1" dirty="0">
              <a:solidFill>
                <a:srgbClr val="800000"/>
              </a:solidFill>
            </a:endParaRPr>
          </a:p>
        </p:txBody>
      </p:sp>
      <p:pic>
        <p:nvPicPr>
          <p:cNvPr id="4" name="図 2" descr="kmi.tiff"/>
          <p:cNvPicPr>
            <a:picLocks noChangeAspect="1"/>
          </p:cNvPicPr>
          <p:nvPr/>
        </p:nvPicPr>
        <p:blipFill>
          <a:blip r:embed="rId3"/>
          <a:srcRect l="6480" r="6480"/>
          <a:stretch>
            <a:fillRect/>
          </a:stretch>
        </p:blipFill>
        <p:spPr bwMode="auto">
          <a:xfrm>
            <a:off x="12700" y="3048000"/>
            <a:ext cx="2044700" cy="128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ubtitle 2"/>
          <p:cNvSpPr txBox="1">
            <a:spLocks/>
          </p:cNvSpPr>
          <p:nvPr/>
        </p:nvSpPr>
        <p:spPr>
          <a:xfrm>
            <a:off x="1213891" y="4598822"/>
            <a:ext cx="6788224" cy="7274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1" lang="en-US" altLang="ja-JP" sz="36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8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Chiho</a:t>
            </a:r>
            <a:r>
              <a:rPr kumimoji="1" lang="en-US" altLang="ja-JP" sz="3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8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NONAKA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203848" y="5504044"/>
            <a:ext cx="25927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/>
              <a:t>August 18, </a:t>
            </a:r>
            <a:r>
              <a:rPr lang="en-US" sz="2000" dirty="0" smtClean="0"/>
              <a:t>2018@NIAS</a:t>
            </a:r>
            <a:endParaRPr lang="en-US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1479141" y="3316122"/>
            <a:ext cx="6788224" cy="90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en-US" altLang="ja-JP" sz="2400" dirty="0">
                <a:solidFill>
                  <a:srgbClr val="011893"/>
                </a:solidFill>
              </a:rPr>
              <a:t>Kobayashi-</a:t>
            </a:r>
            <a:r>
              <a:rPr lang="en-US" altLang="ja-JP" sz="2400" dirty="0" err="1">
                <a:solidFill>
                  <a:srgbClr val="011893"/>
                </a:solidFill>
              </a:rPr>
              <a:t>Maskawa</a:t>
            </a:r>
            <a:r>
              <a:rPr lang="en-US" altLang="ja-JP" sz="2400" dirty="0">
                <a:solidFill>
                  <a:srgbClr val="011893"/>
                </a:solidFill>
              </a:rPr>
              <a:t> Institute, Nagoya University</a:t>
            </a:r>
          </a:p>
          <a:p>
            <a:pPr lvl="0" algn="ctr">
              <a:spcBef>
                <a:spcPct val="20000"/>
              </a:spcBef>
              <a:defRPr/>
            </a:pPr>
            <a:r>
              <a:rPr lang="en-US" altLang="ja-JP" sz="2400" dirty="0">
                <a:solidFill>
                  <a:srgbClr val="011893"/>
                </a:solidFill>
              </a:rPr>
              <a:t>Department of Physics, Nagoya </a:t>
            </a:r>
            <a:r>
              <a:rPr lang="en-US" altLang="ja-JP" sz="2400" dirty="0" smtClean="0">
                <a:solidFill>
                  <a:srgbClr val="011893"/>
                </a:solidFill>
              </a:rPr>
              <a:t>University </a:t>
            </a:r>
            <a:endParaRPr lang="en-US" altLang="ja-JP" sz="2400" dirty="0">
              <a:solidFill>
                <a:srgbClr val="01189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928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 bwMode="auto">
          <a:xfrm>
            <a:off x="150813" y="85725"/>
            <a:ext cx="8535987" cy="933450"/>
          </a:xfrm>
          <a:ln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r>
              <a:rPr lang="en-US" dirty="0" smtClean="0">
                <a:ea typeface="ＭＳ Ｐゴシック" charset="-128"/>
              </a:rPr>
              <a:t>Our Approach </a:t>
            </a:r>
          </a:p>
        </p:txBody>
      </p:sp>
      <p:sp>
        <p:nvSpPr>
          <p:cNvPr id="28675" name="Content Placeholder 2"/>
          <p:cNvSpPr>
            <a:spLocks noGrp="1"/>
          </p:cNvSpPr>
          <p:nvPr>
            <p:ph idx="1"/>
          </p:nvPr>
        </p:nvSpPr>
        <p:spPr>
          <a:xfrm>
            <a:off x="150813" y="1131888"/>
            <a:ext cx="8993187" cy="5368925"/>
          </a:xfrm>
        </p:spPr>
        <p:txBody>
          <a:bodyPr/>
          <a:lstStyle/>
          <a:p>
            <a:r>
              <a:rPr lang="en-US" dirty="0" smtClean="0">
                <a:ea typeface="ＭＳ Ｐゴシック" pitchFamily="-84" charset="-128"/>
                <a:cs typeface="ＭＳ Ｐゴシック" pitchFamily="-84" charset="-128"/>
              </a:rPr>
              <a:t>	Israel-Stewart Theory</a:t>
            </a:r>
          </a:p>
        </p:txBody>
      </p:sp>
      <p:sp>
        <p:nvSpPr>
          <p:cNvPr id="28676" name="TextBox 3"/>
          <p:cNvSpPr txBox="1">
            <a:spLocks noChangeArrowheads="1"/>
          </p:cNvSpPr>
          <p:nvPr/>
        </p:nvSpPr>
        <p:spPr bwMode="auto">
          <a:xfrm>
            <a:off x="5664200" y="1612900"/>
            <a:ext cx="1841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2000"/>
          </a:p>
        </p:txBody>
      </p:sp>
      <p:sp>
        <p:nvSpPr>
          <p:cNvPr id="28677" name="TextBox 4"/>
          <p:cNvSpPr txBox="1">
            <a:spLocks noChangeArrowheads="1"/>
          </p:cNvSpPr>
          <p:nvPr/>
        </p:nvSpPr>
        <p:spPr bwMode="auto">
          <a:xfrm>
            <a:off x="6019800" y="1435100"/>
            <a:ext cx="1841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2000"/>
          </a:p>
        </p:txBody>
      </p:sp>
      <p:sp>
        <p:nvSpPr>
          <p:cNvPr id="28678" name="TextBox 5"/>
          <p:cNvSpPr txBox="1">
            <a:spLocks noChangeArrowheads="1"/>
          </p:cNvSpPr>
          <p:nvPr/>
        </p:nvSpPr>
        <p:spPr bwMode="auto">
          <a:xfrm>
            <a:off x="4657725" y="879475"/>
            <a:ext cx="395287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i="1" dirty="0" err="1"/>
              <a:t>Takamoto</a:t>
            </a:r>
            <a:r>
              <a:rPr lang="en-US" sz="1600" i="1" dirty="0"/>
              <a:t> and </a:t>
            </a:r>
            <a:r>
              <a:rPr lang="en-US" sz="1600" i="1" dirty="0" err="1"/>
              <a:t>Inutsuka</a:t>
            </a:r>
            <a:r>
              <a:rPr lang="en-US" sz="1600" i="1" dirty="0"/>
              <a:t>, arXiv:1106.1732</a:t>
            </a:r>
          </a:p>
        </p:txBody>
      </p:sp>
      <p:sp>
        <p:nvSpPr>
          <p:cNvPr id="28679" name="TextBox 6"/>
          <p:cNvSpPr txBox="1">
            <a:spLocks noChangeArrowheads="1"/>
          </p:cNvSpPr>
          <p:nvPr/>
        </p:nvSpPr>
        <p:spPr bwMode="auto">
          <a:xfrm>
            <a:off x="557213" y="1922463"/>
            <a:ext cx="748188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0" lvl="1"/>
            <a:r>
              <a:rPr lang="en-US" sz="2400" dirty="0">
                <a:solidFill>
                  <a:srgbClr val="FF0000"/>
                </a:solidFill>
              </a:rPr>
              <a:t>1. dissipative fluid dynamics </a:t>
            </a:r>
            <a:r>
              <a:rPr lang="en-US" sz="2400" dirty="0"/>
              <a:t>= advection + dissipation </a:t>
            </a:r>
          </a:p>
          <a:p>
            <a:endParaRPr lang="en-US" sz="2400" dirty="0"/>
          </a:p>
        </p:txBody>
      </p:sp>
      <p:sp>
        <p:nvSpPr>
          <p:cNvPr id="28680" name="TextBox 7"/>
          <p:cNvSpPr txBox="1">
            <a:spLocks noChangeArrowheads="1"/>
          </p:cNvSpPr>
          <p:nvPr/>
        </p:nvSpPr>
        <p:spPr bwMode="auto">
          <a:xfrm>
            <a:off x="647700" y="5938838"/>
            <a:ext cx="769778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0" lvl="1"/>
            <a:r>
              <a:rPr lang="en-US" sz="2400" dirty="0">
                <a:solidFill>
                  <a:srgbClr val="FF0000"/>
                </a:solidFill>
              </a:rPr>
              <a:t>2. relaxation equation</a:t>
            </a:r>
            <a:r>
              <a:rPr lang="en-US" sz="2400" dirty="0"/>
              <a:t> = advection + stiff equation  </a:t>
            </a:r>
          </a:p>
          <a:p>
            <a:endParaRPr lang="en-US" sz="2400" dirty="0"/>
          </a:p>
        </p:txBody>
      </p:sp>
      <p:sp>
        <p:nvSpPr>
          <p:cNvPr id="28681" name="TextBox 8"/>
          <p:cNvSpPr txBox="1">
            <a:spLocks noChangeArrowheads="1"/>
          </p:cNvSpPr>
          <p:nvPr/>
        </p:nvSpPr>
        <p:spPr bwMode="auto">
          <a:xfrm>
            <a:off x="4446588" y="2757488"/>
            <a:ext cx="446881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0" lvl="1"/>
            <a:r>
              <a:rPr lang="en-US" sz="2400" dirty="0"/>
              <a:t>Riemann solver: Godunov </a:t>
            </a:r>
            <a:r>
              <a:rPr lang="en-US" sz="2400" dirty="0" smtClean="0"/>
              <a:t>method   </a:t>
            </a:r>
            <a:endParaRPr lang="en-US" sz="2400" dirty="0"/>
          </a:p>
          <a:p>
            <a:endParaRPr lang="en-US" sz="2400" dirty="0"/>
          </a:p>
        </p:txBody>
      </p:sp>
      <p:sp>
        <p:nvSpPr>
          <p:cNvPr id="11" name="Up Arrow 10"/>
          <p:cNvSpPr/>
          <p:nvPr/>
        </p:nvSpPr>
        <p:spPr>
          <a:xfrm>
            <a:off x="5257800" y="2409825"/>
            <a:ext cx="406400" cy="385763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8683" name="TextBox 11"/>
          <p:cNvSpPr txBox="1">
            <a:spLocks noChangeArrowheads="1"/>
          </p:cNvSpPr>
          <p:nvPr/>
        </p:nvSpPr>
        <p:spPr bwMode="auto">
          <a:xfrm>
            <a:off x="4556125" y="1600200"/>
            <a:ext cx="209708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0" lvl="1"/>
            <a:r>
              <a:rPr lang="en-US" sz="2400"/>
              <a:t>(ideal hydro)   </a:t>
            </a:r>
          </a:p>
          <a:p>
            <a:endParaRPr lang="en-US" sz="2400"/>
          </a:p>
        </p:txBody>
      </p:sp>
      <p:sp>
        <p:nvSpPr>
          <p:cNvPr id="12" name="TextBox 11"/>
          <p:cNvSpPr txBox="1"/>
          <p:nvPr/>
        </p:nvSpPr>
        <p:spPr>
          <a:xfrm>
            <a:off x="4186964" y="3852446"/>
            <a:ext cx="50332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sz="1600" i="1" dirty="0" smtClean="0">
                <a:solidFill>
                  <a:srgbClr val="008000"/>
                </a:solidFill>
              </a:rPr>
              <a:t>Mignone,  Plewa and Bodo, Astrophys. J. S160, 199 (2005) </a:t>
            </a:r>
            <a:endParaRPr lang="en-US" sz="1600" i="1" dirty="0">
              <a:solidFill>
                <a:srgbClr val="008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114800" y="3429000"/>
            <a:ext cx="33769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8000"/>
                </a:solidFill>
              </a:rPr>
              <a:t>Two shock approximation</a:t>
            </a:r>
            <a:endParaRPr lang="en-US" sz="2400" dirty="0">
              <a:solidFill>
                <a:srgbClr val="008000"/>
              </a:solidFill>
            </a:endParaRPr>
          </a:p>
        </p:txBody>
      </p:sp>
      <p:pic>
        <p:nvPicPr>
          <p:cNvPr id="14" name="Picture 13" descr="rs.tiff"/>
          <p:cNvPicPr>
            <a:picLocks noChangeAspect="1"/>
          </p:cNvPicPr>
          <p:nvPr/>
        </p:nvPicPr>
        <p:blipFill>
          <a:blip r:embed="rId2"/>
          <a:srcRect l="6520" b="16553"/>
          <a:stretch>
            <a:fillRect/>
          </a:stretch>
        </p:blipFill>
        <p:spPr>
          <a:xfrm>
            <a:off x="152400" y="3033386"/>
            <a:ext cx="3709987" cy="23768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52400" y="2571690"/>
            <a:ext cx="39080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8000"/>
                </a:solidFill>
              </a:rPr>
              <a:t>exact solution for Riemann problem</a:t>
            </a:r>
            <a:endParaRPr lang="en-US" sz="2000" dirty="0">
              <a:solidFill>
                <a:srgbClr val="008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320055" y="3124200"/>
            <a:ext cx="1794745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Rarefaction wave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0" y="3429000"/>
            <a:ext cx="1274470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Shock wave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28600" y="2907268"/>
            <a:ext cx="2172390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Contact discontinuity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914400" y="3276600"/>
            <a:ext cx="914400" cy="216932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tt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4191000" y="4431268"/>
            <a:ext cx="457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8000"/>
                </a:solidFill>
              </a:rPr>
              <a:t>Rarefaction wave          shock wave  </a:t>
            </a:r>
            <a:endParaRPr lang="en-US" sz="2400" dirty="0">
              <a:solidFill>
                <a:srgbClr val="008000"/>
              </a:solidFill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6529387" y="4722812"/>
            <a:ext cx="404813" cy="1588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4649525" y="1143000"/>
            <a:ext cx="46468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i="1" dirty="0" err="1" smtClean="0"/>
              <a:t>Akamatsu</a:t>
            </a:r>
            <a:r>
              <a:rPr kumimoji="1" lang="en-US" altLang="ja-JP" sz="1600" i="1" dirty="0" smtClean="0"/>
              <a:t>, </a:t>
            </a:r>
            <a:r>
              <a:rPr kumimoji="1" lang="en-US" altLang="ja-JP" sz="1600" i="1" dirty="0" err="1" smtClean="0"/>
              <a:t>Inutsuka</a:t>
            </a:r>
            <a:r>
              <a:rPr kumimoji="1" lang="en-US" altLang="ja-JP" sz="1600" i="1" dirty="0" smtClean="0"/>
              <a:t>, C.N., Takamoto,arXiv:1302.1665</a:t>
            </a:r>
            <a:endParaRPr kumimoji="1" lang="ja-JP" altLang="en-US" sz="1600" i="1" dirty="0"/>
          </a:p>
        </p:txBody>
      </p:sp>
      <p:sp>
        <p:nvSpPr>
          <p:cNvPr id="26" name="TextBox 25"/>
          <p:cNvSpPr txBox="1"/>
          <p:nvPr/>
        </p:nvSpPr>
        <p:spPr>
          <a:xfrm>
            <a:off x="1905000" y="3135868"/>
            <a:ext cx="2619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/>
              <a:t>t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11967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err="1" smtClean="0">
                <a:latin typeface="Symbol" charset="2"/>
                <a:cs typeface="Symbol" charset="2"/>
              </a:rPr>
              <a:t>h</a:t>
            </a:r>
            <a:r>
              <a:rPr lang="en-US" altLang="ja-JP" baseline="-25000" dirty="0" err="1" smtClean="0"/>
              <a:t>num</a:t>
            </a:r>
            <a:r>
              <a:rPr lang="en-US" altLang="ja-JP" dirty="0" smtClean="0"/>
              <a:t> </a:t>
            </a:r>
            <a:r>
              <a:rPr lang="en-US" altLang="ja-JP" dirty="0" err="1" smtClean="0"/>
              <a:t>vs</a:t>
            </a:r>
            <a:r>
              <a:rPr lang="en-US" altLang="ja-JP" dirty="0" smtClean="0"/>
              <a:t> Grid Size</a:t>
            </a:r>
            <a:endParaRPr lang="ja-JP" altLang="en-US" dirty="0"/>
          </a:p>
        </p:txBody>
      </p:sp>
      <p:pic>
        <p:nvPicPr>
          <p:cNvPr id="4" name="コンテンツ プレースホルダ 3" descr="L2_norm.tiff"/>
          <p:cNvPicPr>
            <a:picLocks noGrp="1" noChangeAspect="1"/>
          </p:cNvPicPr>
          <p:nvPr>
            <p:ph idx="1"/>
          </p:nvPr>
        </p:nvPicPr>
        <p:blipFill>
          <a:blip r:embed="rId2"/>
          <a:srcRect r="50862"/>
          <a:stretch>
            <a:fillRect/>
          </a:stretch>
        </p:blipFill>
        <p:spPr>
          <a:xfrm>
            <a:off x="115743" y="990600"/>
            <a:ext cx="4532457" cy="3657600"/>
          </a:xfrm>
        </p:spPr>
      </p:pic>
      <p:sp>
        <p:nvSpPr>
          <p:cNvPr id="5" name="TextBox 4"/>
          <p:cNvSpPr txBox="1"/>
          <p:nvPr/>
        </p:nvSpPr>
        <p:spPr>
          <a:xfrm>
            <a:off x="4632336" y="2979003"/>
            <a:ext cx="464832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Numerical dissipation:</a:t>
            </a:r>
          </a:p>
          <a:p>
            <a:r>
              <a:rPr lang="en-US" altLang="ja-JP" sz="2400" dirty="0" smtClean="0"/>
              <a:t>Deviation from linear analyses (</a:t>
            </a:r>
            <a:r>
              <a:rPr lang="en-US" altLang="ja-JP" sz="2400" dirty="0" err="1" smtClean="0"/>
              <a:t>L</a:t>
            </a:r>
            <a:r>
              <a:rPr lang="en-US" altLang="ja-JP" sz="2400" baseline="-25000" dirty="0" err="1" smtClean="0"/>
              <a:t>lin</a:t>
            </a:r>
            <a:r>
              <a:rPr lang="en-US" altLang="ja-JP" sz="2400" dirty="0" smtClean="0"/>
              <a:t>)</a:t>
            </a:r>
            <a:endParaRPr kumimoji="1" lang="ja-JP" altLang="en-US" sz="2400" dirty="0"/>
          </a:p>
        </p:txBody>
      </p:sp>
      <p:sp>
        <p:nvSpPr>
          <p:cNvPr id="7" name="円/楕円 6"/>
          <p:cNvSpPr/>
          <p:nvPr/>
        </p:nvSpPr>
        <p:spPr>
          <a:xfrm>
            <a:off x="76200" y="4876800"/>
            <a:ext cx="1981200" cy="1295400"/>
          </a:xfrm>
          <a:prstGeom prst="ellipse">
            <a:avLst/>
          </a:prstGeom>
          <a:gradFill flip="none"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8" name="図 7" descr="hnum2.tiff"/>
          <p:cNvPicPr>
            <a:picLocks noChangeAspect="1"/>
          </p:cNvPicPr>
          <p:nvPr/>
        </p:nvPicPr>
        <p:blipFill>
          <a:blip r:embed="rId3"/>
          <a:srcRect t="-23577" b="-19012"/>
          <a:stretch>
            <a:fillRect/>
          </a:stretch>
        </p:blipFill>
        <p:spPr>
          <a:xfrm>
            <a:off x="3984700" y="4114800"/>
            <a:ext cx="2971800" cy="1087244"/>
          </a:xfrm>
          <a:prstGeom prst="rightArrow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6200" y="4419600"/>
            <a:ext cx="2369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Ex. Heavy Ion Collisions</a:t>
            </a:r>
            <a:endParaRPr kumimoji="1" lang="ja-JP" altLang="en-US" dirty="0"/>
          </a:p>
        </p:txBody>
      </p:sp>
      <p:pic>
        <p:nvPicPr>
          <p:cNvPr id="10" name="Picture 5" descr="ebe_in.tif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6600" y="5060046"/>
            <a:ext cx="1828800" cy="164555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133600" y="4812268"/>
            <a:ext cx="10717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err="1" smtClean="0">
                <a:latin typeface="Symbol" charset="2"/>
                <a:cs typeface="Symbol" charset="2"/>
              </a:rPr>
              <a:t>l</a:t>
            </a:r>
            <a:r>
              <a:rPr kumimoji="1" lang="en-US" altLang="ja-JP" dirty="0" smtClean="0"/>
              <a:t> ~ 10 fm</a:t>
            </a:r>
            <a:endParaRPr kumimoji="1" lang="ja-JP" altLang="en-US" dirty="0"/>
          </a:p>
        </p:txBody>
      </p:sp>
      <p:sp>
        <p:nvSpPr>
          <p:cNvPr id="12" name="円/楕円 11"/>
          <p:cNvSpPr/>
          <p:nvPr/>
        </p:nvSpPr>
        <p:spPr>
          <a:xfrm>
            <a:off x="1143000" y="2819400"/>
            <a:ext cx="838200" cy="1295400"/>
          </a:xfrm>
          <a:prstGeom prst="ellipse">
            <a:avLst/>
          </a:prstGeom>
          <a:solidFill>
            <a:srgbClr val="FFD1FF">
              <a:alpha val="47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TextBox 12"/>
          <p:cNvSpPr txBox="1"/>
          <p:nvPr/>
        </p:nvSpPr>
        <p:spPr>
          <a:xfrm>
            <a:off x="2286000" y="5181600"/>
            <a:ext cx="1117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0.1&lt;</a:t>
            </a:r>
            <a:r>
              <a:rPr kumimoji="1" lang="en-US" altLang="ja-JP" dirty="0" err="1" smtClean="0">
                <a:latin typeface="Symbol" charset="2"/>
                <a:cs typeface="Symbol" charset="2"/>
              </a:rPr>
              <a:t>h/</a:t>
            </a:r>
            <a:r>
              <a:rPr kumimoji="1" lang="en-US" altLang="ja-JP" dirty="0" err="1" smtClean="0">
                <a:latin typeface="+mj-lt"/>
                <a:cs typeface="Symbol" charset="2"/>
              </a:rPr>
              <a:t>s</a:t>
            </a:r>
            <a:r>
              <a:rPr kumimoji="1" lang="en-US" altLang="ja-JP" dirty="0" smtClean="0"/>
              <a:t>&lt;1</a:t>
            </a:r>
            <a:endParaRPr kumimoji="1" lang="ja-JP" alt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319516" y="5574268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T=500 </a:t>
            </a:r>
            <a:r>
              <a:rPr kumimoji="1" lang="en-US" altLang="ja-JP" dirty="0" err="1" smtClean="0"/>
              <a:t>MeV</a:t>
            </a:r>
            <a:endParaRPr kumimoji="1" lang="ja-JP" alt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2133600" y="6019800"/>
            <a:ext cx="18718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>
                <a:latin typeface="Symbol" charset="2"/>
                <a:cs typeface="Symbol" charset="2"/>
              </a:rPr>
              <a:t>D</a:t>
            </a:r>
            <a:r>
              <a:rPr kumimoji="1" lang="en-US" altLang="ja-JP" dirty="0" err="1" smtClean="0"/>
              <a:t>x</a:t>
            </a:r>
            <a:r>
              <a:rPr kumimoji="1" lang="en-US" altLang="ja-JP" dirty="0" smtClean="0"/>
              <a:t> &lt;&lt; 0.8 – 2.6 fm</a:t>
            </a:r>
            <a:endParaRPr kumimoji="1" lang="ja-JP" altLang="en-US" dirty="0"/>
          </a:p>
        </p:txBody>
      </p:sp>
      <p:sp>
        <p:nvSpPr>
          <p:cNvPr id="16" name="右矢印 15"/>
          <p:cNvSpPr/>
          <p:nvPr/>
        </p:nvSpPr>
        <p:spPr>
          <a:xfrm>
            <a:off x="1828800" y="6172200"/>
            <a:ext cx="293378" cy="228600"/>
          </a:xfrm>
          <a:prstGeom prst="rightArrow">
            <a:avLst/>
          </a:prstGeom>
          <a:solidFill>
            <a:srgbClr val="8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TextBox 16"/>
          <p:cNvSpPr txBox="1"/>
          <p:nvPr/>
        </p:nvSpPr>
        <p:spPr>
          <a:xfrm>
            <a:off x="4348012" y="5301734"/>
            <a:ext cx="2738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Fluctuating initial condition</a:t>
            </a:r>
            <a:endParaRPr kumimoji="1" lang="ja-JP" alt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4988892" y="5650468"/>
            <a:ext cx="954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err="1" smtClean="0">
                <a:latin typeface="Symbol" charset="2"/>
                <a:cs typeface="Symbol" charset="2"/>
              </a:rPr>
              <a:t>l</a:t>
            </a:r>
            <a:r>
              <a:rPr kumimoji="1" lang="en-US" altLang="ja-JP" dirty="0" smtClean="0"/>
              <a:t> ~ 1 fm</a:t>
            </a:r>
            <a:endParaRPr kumimoji="1" lang="ja-JP" alt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4495800" y="5955268"/>
            <a:ext cx="2105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>
                <a:latin typeface="Symbol" charset="2"/>
                <a:cs typeface="Symbol" charset="2"/>
              </a:rPr>
              <a:t>D</a:t>
            </a:r>
            <a:r>
              <a:rPr kumimoji="1" lang="en-US" altLang="ja-JP" dirty="0" err="1" smtClean="0"/>
              <a:t>x</a:t>
            </a:r>
            <a:r>
              <a:rPr kumimoji="1" lang="en-US" altLang="ja-JP" dirty="0" smtClean="0"/>
              <a:t> &lt;&lt; 0.25 – 0.82 fm</a:t>
            </a:r>
            <a:endParaRPr kumimoji="1" lang="ja-JP" alt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083278" y="1156088"/>
            <a:ext cx="40607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mtClean="0"/>
              <a:t>Nagoya: Godunov </a:t>
            </a:r>
            <a:r>
              <a:rPr lang="en-US" sz="2000" dirty="0" smtClean="0"/>
              <a:t>type (two shock)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582771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Anisotropic Hydrodynamics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Anisotropy in momentum-space 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at early stage of expansion  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261032" y="692696"/>
            <a:ext cx="38884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err="1" smtClean="0"/>
              <a:t>Florkowski</a:t>
            </a:r>
            <a:r>
              <a:rPr lang="en-US" sz="1600" i="1" dirty="0" smtClean="0"/>
              <a:t>, </a:t>
            </a:r>
            <a:r>
              <a:rPr lang="en-US" sz="1600" i="1" dirty="0" err="1" smtClean="0"/>
              <a:t>Ryblewski</a:t>
            </a:r>
            <a:r>
              <a:rPr lang="en-US" sz="1600" i="1" dirty="0" smtClean="0"/>
              <a:t>, Martinez, Strickland</a:t>
            </a:r>
            <a:r>
              <a:rPr lang="mr-IN" sz="1600" i="1" dirty="0" smtClean="0"/>
              <a:t>…</a:t>
            </a:r>
            <a:endParaRPr lang="en-US" sz="1600" i="1" dirty="0" smtClean="0"/>
          </a:p>
          <a:p>
            <a:r>
              <a:rPr lang="en-US" sz="1600" i="1" dirty="0" err="1" smtClean="0"/>
              <a:t>Florkowski</a:t>
            </a:r>
            <a:r>
              <a:rPr lang="en-US" sz="1600" i="1" dirty="0" smtClean="0"/>
              <a:t>, Ryblewski:PRC83,034907,  JPG40(2013)093101</a:t>
            </a:r>
          </a:p>
          <a:p>
            <a:r>
              <a:rPr lang="en-US" sz="1600" i="1" dirty="0" err="1" smtClean="0"/>
              <a:t>Alqahtani</a:t>
            </a:r>
            <a:r>
              <a:rPr lang="en-US" sz="1600" i="1" dirty="0" smtClean="0"/>
              <a:t> et al, PPNP101(2018)204</a:t>
            </a:r>
            <a:endParaRPr lang="en-US" sz="1600" i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644" y="2032880"/>
            <a:ext cx="4968552" cy="42252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077186" y="1799229"/>
            <a:ext cx="37133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err="1"/>
              <a:t>Florkowski</a:t>
            </a:r>
            <a:r>
              <a:rPr lang="en-US" sz="1600" i="1" dirty="0"/>
              <a:t>, </a:t>
            </a:r>
            <a:r>
              <a:rPr lang="en-US" sz="1600" i="1" dirty="0" smtClean="0"/>
              <a:t>Ryblewski,JPG40(2013)093101</a:t>
            </a:r>
            <a:endParaRPr lang="en-US" sz="1600" i="1" dirty="0"/>
          </a:p>
          <a:p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5541206" y="2293416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l</a:t>
            </a:r>
            <a:r>
              <a:rPr lang="en-US" smtClean="0"/>
              <a:t>ongitudinal axis</a:t>
            </a:r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4932040" y="2420888"/>
            <a:ext cx="50405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644" y="2568324"/>
            <a:ext cx="1617092" cy="972240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543007" y="3663868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e</a:t>
            </a:r>
            <a:r>
              <a:rPr lang="en-US" smtClean="0"/>
              <a:t>ntropy flux</a:t>
            </a:r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246478" y="3294528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</a:t>
            </a:r>
            <a:r>
              <a:rPr lang="en-US" dirty="0" smtClean="0"/>
              <a:t>ntropy source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274892" y="2678427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from Boltzmann distribution </a:t>
            </a:r>
            <a:endParaRPr lang="en-US" dirty="0"/>
          </a:p>
        </p:txBody>
      </p:sp>
      <p:pic>
        <p:nvPicPr>
          <p:cNvPr id="16" name="Picture 15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2755355"/>
            <a:ext cx="864096" cy="258599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TextBox 16"/>
          <p:cNvSpPr txBox="1"/>
          <p:nvPr/>
        </p:nvSpPr>
        <p:spPr>
          <a:xfrm>
            <a:off x="4756898" y="3511267"/>
            <a:ext cx="46085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Equation of State: </a:t>
            </a:r>
            <a:r>
              <a:rPr lang="en-US" i="1" dirty="0" err="1" smtClean="0">
                <a:latin typeface="Symbol" charset="2"/>
                <a:ea typeface="Symbol" charset="2"/>
                <a:cs typeface="Symbol" charset="2"/>
              </a:rPr>
              <a:t>e</a:t>
            </a:r>
            <a:r>
              <a:rPr lang="en-US" baseline="-25000" dirty="0" err="1" smtClean="0"/>
              <a:t>id</a:t>
            </a:r>
            <a:r>
              <a:rPr lang="en-US" dirty="0" smtClean="0"/>
              <a:t>, </a:t>
            </a:r>
            <a:r>
              <a:rPr lang="en-US" i="1" dirty="0" err="1" smtClean="0"/>
              <a:t>P</a:t>
            </a:r>
            <a:r>
              <a:rPr lang="en-US" baseline="-25000" dirty="0" err="1" smtClean="0"/>
              <a:t>id</a:t>
            </a:r>
            <a:r>
              <a:rPr lang="en-US" dirty="0" smtClean="0"/>
              <a:t>, anisotropy x </a:t>
            </a:r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/>
          <a:srcRect l="-1" r="1889" b="11102"/>
          <a:stretch/>
        </p:blipFill>
        <p:spPr>
          <a:xfrm>
            <a:off x="546721" y="4224948"/>
            <a:ext cx="3954240" cy="2328252"/>
          </a:xfrm>
          <a:prstGeom prst="rect">
            <a:avLst/>
          </a:prstGeom>
        </p:spPr>
      </p:pic>
      <p:pic>
        <p:nvPicPr>
          <p:cNvPr id="19" name="Picture 18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4977" y="2779959"/>
            <a:ext cx="519915" cy="2339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51757" y="4033200"/>
            <a:ext cx="4055746" cy="2553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2530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Anisotropic Hydrodynamics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666" r="1666"/>
          <a:stretch/>
        </p:blipFill>
        <p:spPr>
          <a:xfrm>
            <a:off x="152400" y="1268760"/>
            <a:ext cx="8839200" cy="399592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028211" y="914400"/>
            <a:ext cx="311578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 dirty="0" err="1"/>
              <a:t>Alqahtani</a:t>
            </a:r>
            <a:r>
              <a:rPr lang="en-US" sz="1600" i="1" dirty="0"/>
              <a:t> et al, PPNP101(2018)204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83968" y="4221088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29946"/>
                </a:solidFill>
              </a:rPr>
              <a:t>n</a:t>
            </a:r>
            <a:r>
              <a:rPr lang="en-US" dirty="0" smtClean="0">
                <a:solidFill>
                  <a:srgbClr val="029946"/>
                </a:solidFill>
              </a:rPr>
              <a:t>egative</a:t>
            </a:r>
            <a:endParaRPr lang="en-US" dirty="0">
              <a:solidFill>
                <a:srgbClr val="029946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3851920" y="4077072"/>
            <a:ext cx="360040" cy="360040"/>
          </a:xfrm>
          <a:prstGeom prst="straightConnector1">
            <a:avLst/>
          </a:prstGeom>
          <a:ln>
            <a:solidFill>
              <a:srgbClr val="02994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stCxn id="6" idx="3"/>
          </p:cNvCxnSpPr>
          <p:nvPr/>
        </p:nvCxnSpPr>
        <p:spPr>
          <a:xfrm flipV="1">
            <a:off x="5292080" y="4005064"/>
            <a:ext cx="504056" cy="400690"/>
          </a:xfrm>
          <a:prstGeom prst="straightConnector1">
            <a:avLst/>
          </a:prstGeom>
          <a:ln>
            <a:solidFill>
              <a:srgbClr val="02994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67028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Freezeout</a:t>
            </a:r>
            <a:r>
              <a:rPr lang="en-US" dirty="0" smtClean="0"/>
              <a:t> Process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Viscosity Effect</a:t>
            </a:r>
          </a:p>
          <a:p>
            <a:pPr lvl="1"/>
            <a:r>
              <a:rPr lang="en-US" dirty="0" smtClean="0"/>
              <a:t>Cooper- Frye Formula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1720" y="1861731"/>
            <a:ext cx="3168352" cy="743672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3775720" y="2456904"/>
            <a:ext cx="72008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t="1" r="66867" b="-13633"/>
          <a:stretch/>
        </p:blipFill>
        <p:spPr>
          <a:xfrm>
            <a:off x="5814138" y="2072741"/>
            <a:ext cx="1980220" cy="44332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44578" t="-47332"/>
          <a:stretch/>
        </p:blipFill>
        <p:spPr>
          <a:xfrm>
            <a:off x="5391200" y="2862228"/>
            <a:ext cx="3312368" cy="5748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063990" y="2604368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equilibrium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7421307" y="2605403"/>
            <a:ext cx="1858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n</a:t>
            </a:r>
            <a:r>
              <a:rPr lang="en-US" smtClean="0"/>
              <a:t>on-equilibrium</a:t>
            </a:r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923928" y="1190632"/>
            <a:ext cx="505181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 smtClean="0"/>
              <a:t>Bulk viscosity, Noronha-Hostler </a:t>
            </a:r>
            <a:r>
              <a:rPr lang="en-US" sz="1600" i="1" dirty="0" smtClean="0"/>
              <a:t>et al, PRC88,044916(2013)</a:t>
            </a:r>
            <a:endParaRPr lang="en-US" sz="1600" i="1" dirty="0"/>
          </a:p>
        </p:txBody>
      </p:sp>
      <p:sp>
        <p:nvSpPr>
          <p:cNvPr id="15" name="Oval 14"/>
          <p:cNvSpPr/>
          <p:nvPr/>
        </p:nvSpPr>
        <p:spPr>
          <a:xfrm>
            <a:off x="7087451" y="1972837"/>
            <a:ext cx="768080" cy="543233"/>
          </a:xfrm>
          <a:prstGeom prst="ellipse">
            <a:avLst/>
          </a:prstGeom>
          <a:solidFill>
            <a:srgbClr val="F8B4BD">
              <a:alpha val="22000"/>
            </a:srgbClr>
          </a:solidFill>
          <a:ln>
            <a:solidFill>
              <a:srgbClr val="EE030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/>
          <a:srcRect l="3356" r="1888"/>
          <a:stretch/>
        </p:blipFill>
        <p:spPr>
          <a:xfrm>
            <a:off x="0" y="2911563"/>
            <a:ext cx="5415909" cy="377005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433451" y="3067705"/>
            <a:ext cx="1980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RHIC </a:t>
            </a:r>
            <a:r>
              <a:rPr lang="en-US" dirty="0" err="1" smtClean="0"/>
              <a:t>Au+Au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18" name="Picture 17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5792" y="3476534"/>
            <a:ext cx="1850008" cy="244465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TextBox 18"/>
          <p:cNvSpPr txBox="1"/>
          <p:nvPr/>
        </p:nvSpPr>
        <p:spPr>
          <a:xfrm>
            <a:off x="681788" y="2660837"/>
            <a:ext cx="17516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Ex. Bulk viscosity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653940" y="4526366"/>
            <a:ext cx="349006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moments: method of moments</a:t>
            </a:r>
          </a:p>
          <a:p>
            <a:r>
              <a:rPr lang="en-US" dirty="0" smtClean="0"/>
              <a:t>DS: </a:t>
            </a:r>
            <a:r>
              <a:rPr lang="en-US" dirty="0" err="1" smtClean="0"/>
              <a:t>Dusling</a:t>
            </a:r>
            <a:r>
              <a:rPr lang="en-US" dirty="0" smtClean="0"/>
              <a:t>, Schafer</a:t>
            </a:r>
          </a:p>
          <a:p>
            <a:r>
              <a:rPr lang="en-US" dirty="0"/>
              <a:t> </a:t>
            </a:r>
            <a:r>
              <a:rPr lang="en-US" dirty="0" smtClean="0"/>
              <a:t>      relaxation time approximation </a:t>
            </a:r>
          </a:p>
          <a:p>
            <a:r>
              <a:rPr lang="en-US" dirty="0" smtClean="0"/>
              <a:t>MH: </a:t>
            </a:r>
            <a:r>
              <a:rPr lang="en-US" dirty="0" err="1" smtClean="0"/>
              <a:t>Monnai</a:t>
            </a:r>
            <a:r>
              <a:rPr lang="en-US" dirty="0" smtClean="0"/>
              <a:t>, Hirano</a:t>
            </a:r>
          </a:p>
          <a:p>
            <a:r>
              <a:rPr lang="en-US" dirty="0"/>
              <a:t> </a:t>
            </a:r>
            <a:r>
              <a:rPr lang="en-US" dirty="0" smtClean="0"/>
              <a:t>        Grad’s 14 moments method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70458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Rectangle 362"/>
          <p:cNvSpPr/>
          <p:nvPr/>
        </p:nvSpPr>
        <p:spPr>
          <a:xfrm>
            <a:off x="1903582" y="3174245"/>
            <a:ext cx="5409430" cy="770524"/>
          </a:xfrm>
          <a:prstGeom prst="rect">
            <a:avLst/>
          </a:prstGeom>
          <a:solidFill>
            <a:srgbClr val="F9FDB6"/>
          </a:solidFill>
          <a:ln>
            <a:solidFill>
              <a:srgbClr val="B3AA2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252" y="116632"/>
            <a:ext cx="8655496" cy="762000"/>
          </a:xfrm>
        </p:spPr>
        <p:txBody>
          <a:bodyPr>
            <a:normAutofit/>
          </a:bodyPr>
          <a:lstStyle/>
          <a:p>
            <a:r>
              <a:rPr lang="en-US" dirty="0" smtClean="0"/>
              <a:t>Hydrodynamic </a:t>
            </a:r>
            <a:r>
              <a:rPr lang="en-US" dirty="0" smtClean="0"/>
              <a:t>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152400" y="859295"/>
            <a:ext cx="9113237" cy="2003886"/>
            <a:chOff x="166920" y="4101030"/>
            <a:chExt cx="9113237" cy="2003886"/>
          </a:xfrm>
        </p:grpSpPr>
        <p:grpSp>
          <p:nvGrpSpPr>
            <p:cNvPr id="6" name="図形グループ 59"/>
            <p:cNvGrpSpPr>
              <a:grpSpLocks/>
            </p:cNvGrpSpPr>
            <p:nvPr/>
          </p:nvGrpSpPr>
          <p:grpSpPr bwMode="auto">
            <a:xfrm>
              <a:off x="202262" y="4930254"/>
              <a:ext cx="822100" cy="1034802"/>
              <a:chOff x="5035571" y="1919524"/>
              <a:chExt cx="3078964" cy="2532173"/>
            </a:xfrm>
          </p:grpSpPr>
          <p:grpSp>
            <p:nvGrpSpPr>
              <p:cNvPr id="268" name="図形グループ 123"/>
              <p:cNvGrpSpPr>
                <a:grpSpLocks/>
              </p:cNvGrpSpPr>
              <p:nvPr/>
            </p:nvGrpSpPr>
            <p:grpSpPr bwMode="auto">
              <a:xfrm>
                <a:off x="5035571" y="1919524"/>
                <a:ext cx="510390" cy="2528732"/>
                <a:chOff x="5270078" y="1839496"/>
                <a:chExt cx="510390" cy="2528732"/>
              </a:xfrm>
            </p:grpSpPr>
            <p:sp>
              <p:nvSpPr>
                <p:cNvPr id="310" name="円/楕円 47"/>
                <p:cNvSpPr/>
                <p:nvPr/>
              </p:nvSpPr>
              <p:spPr>
                <a:xfrm>
                  <a:off x="5270078" y="1839496"/>
                  <a:ext cx="508339" cy="2529072"/>
                </a:xfrm>
                <a:prstGeom prst="ellipse">
                  <a:avLst/>
                </a:prstGeom>
                <a:solidFill>
                  <a:srgbClr val="FFF7A2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311" name="円/楕円 48"/>
                <p:cNvSpPr/>
                <p:nvPr/>
              </p:nvSpPr>
              <p:spPr>
                <a:xfrm>
                  <a:off x="5575908" y="2183525"/>
                  <a:ext cx="45460" cy="300636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312" name="円/楕円 49"/>
                <p:cNvSpPr/>
                <p:nvPr/>
              </p:nvSpPr>
              <p:spPr>
                <a:xfrm>
                  <a:off x="5480852" y="2347790"/>
                  <a:ext cx="45463" cy="300638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313" name="円/楕円 50"/>
                <p:cNvSpPr/>
                <p:nvPr/>
              </p:nvSpPr>
              <p:spPr>
                <a:xfrm>
                  <a:off x="5654431" y="2490360"/>
                  <a:ext cx="45463" cy="300638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314" name="円/楕円 51"/>
                <p:cNvSpPr/>
                <p:nvPr/>
              </p:nvSpPr>
              <p:spPr>
                <a:xfrm>
                  <a:off x="5431258" y="2595738"/>
                  <a:ext cx="45463" cy="300638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315" name="円/楕円 52"/>
                <p:cNvSpPr/>
                <p:nvPr/>
              </p:nvSpPr>
              <p:spPr>
                <a:xfrm>
                  <a:off x="5551111" y="2595738"/>
                  <a:ext cx="45460" cy="300638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316" name="円/楕円 53"/>
                <p:cNvSpPr/>
                <p:nvPr/>
              </p:nvSpPr>
              <p:spPr>
                <a:xfrm>
                  <a:off x="5373398" y="2998654"/>
                  <a:ext cx="45463" cy="30373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317" name="円/楕円 54"/>
                <p:cNvSpPr/>
                <p:nvPr/>
              </p:nvSpPr>
              <p:spPr>
                <a:xfrm>
                  <a:off x="5563509" y="3035846"/>
                  <a:ext cx="45463" cy="300638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318" name="円/楕円 55"/>
                <p:cNvSpPr/>
                <p:nvPr/>
              </p:nvSpPr>
              <p:spPr>
                <a:xfrm>
                  <a:off x="5608971" y="3271397"/>
                  <a:ext cx="45460" cy="30373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319" name="円/楕円 56"/>
                <p:cNvSpPr/>
                <p:nvPr/>
              </p:nvSpPr>
              <p:spPr>
                <a:xfrm>
                  <a:off x="5443657" y="3342683"/>
                  <a:ext cx="45460" cy="30373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320" name="円/楕円 57"/>
                <p:cNvSpPr/>
                <p:nvPr/>
              </p:nvSpPr>
              <p:spPr>
                <a:xfrm>
                  <a:off x="5456055" y="3748697"/>
                  <a:ext cx="45463" cy="300638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321" name="円/楕円 58"/>
                <p:cNvSpPr/>
                <p:nvPr/>
              </p:nvSpPr>
              <p:spPr>
                <a:xfrm>
                  <a:off x="5608971" y="3556537"/>
                  <a:ext cx="45460" cy="30373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322" name="円/楕円 59"/>
                <p:cNvSpPr/>
                <p:nvPr/>
              </p:nvSpPr>
              <p:spPr>
                <a:xfrm>
                  <a:off x="5468455" y="2003763"/>
                  <a:ext cx="45460" cy="300636"/>
                </a:xfrm>
                <a:prstGeom prst="ellipse">
                  <a:avLst/>
                </a:prstGeom>
                <a:solidFill>
                  <a:srgbClr val="008000"/>
                </a:solidFill>
                <a:ln>
                  <a:solidFill>
                    <a:srgbClr val="008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323" name="円/楕円 60"/>
                <p:cNvSpPr/>
                <p:nvPr/>
              </p:nvSpPr>
              <p:spPr>
                <a:xfrm>
                  <a:off x="5418860" y="2332294"/>
                  <a:ext cx="45460" cy="303737"/>
                </a:xfrm>
                <a:prstGeom prst="ellipse">
                  <a:avLst/>
                </a:prstGeom>
                <a:solidFill>
                  <a:srgbClr val="008000"/>
                </a:solidFill>
                <a:ln>
                  <a:solidFill>
                    <a:srgbClr val="008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324" name="円/楕円 61"/>
                <p:cNvSpPr/>
                <p:nvPr/>
              </p:nvSpPr>
              <p:spPr>
                <a:xfrm>
                  <a:off x="5534580" y="2403578"/>
                  <a:ext cx="45460" cy="303737"/>
                </a:xfrm>
                <a:prstGeom prst="ellipse">
                  <a:avLst/>
                </a:prstGeom>
                <a:solidFill>
                  <a:srgbClr val="008000"/>
                </a:solidFill>
                <a:ln>
                  <a:solidFill>
                    <a:srgbClr val="008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325" name="円/楕円 62"/>
                <p:cNvSpPr/>
                <p:nvPr/>
              </p:nvSpPr>
              <p:spPr>
                <a:xfrm>
                  <a:off x="5617237" y="2747607"/>
                  <a:ext cx="45460" cy="303737"/>
                </a:xfrm>
                <a:prstGeom prst="ellipse">
                  <a:avLst/>
                </a:prstGeom>
                <a:solidFill>
                  <a:srgbClr val="008000"/>
                </a:solidFill>
                <a:ln>
                  <a:solidFill>
                    <a:srgbClr val="008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326" name="円/楕円 63"/>
                <p:cNvSpPr/>
                <p:nvPr/>
              </p:nvSpPr>
              <p:spPr>
                <a:xfrm>
                  <a:off x="5476720" y="2899475"/>
                  <a:ext cx="45460" cy="303737"/>
                </a:xfrm>
                <a:prstGeom prst="ellipse">
                  <a:avLst/>
                </a:prstGeom>
                <a:solidFill>
                  <a:srgbClr val="008000"/>
                </a:solidFill>
                <a:ln>
                  <a:solidFill>
                    <a:srgbClr val="008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327" name="円/楕円 64"/>
                <p:cNvSpPr/>
                <p:nvPr/>
              </p:nvSpPr>
              <p:spPr>
                <a:xfrm>
                  <a:off x="5637900" y="3100933"/>
                  <a:ext cx="45463" cy="300636"/>
                </a:xfrm>
                <a:prstGeom prst="ellipse">
                  <a:avLst/>
                </a:prstGeom>
                <a:solidFill>
                  <a:srgbClr val="008000"/>
                </a:solidFill>
                <a:ln>
                  <a:solidFill>
                    <a:srgbClr val="008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328" name="円/楕円 65"/>
                <p:cNvSpPr/>
                <p:nvPr/>
              </p:nvSpPr>
              <p:spPr>
                <a:xfrm>
                  <a:off x="5410595" y="3252801"/>
                  <a:ext cx="45460" cy="300638"/>
                </a:xfrm>
                <a:prstGeom prst="ellipse">
                  <a:avLst/>
                </a:prstGeom>
                <a:solidFill>
                  <a:srgbClr val="008000"/>
                </a:solidFill>
                <a:ln>
                  <a:solidFill>
                    <a:srgbClr val="008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329" name="円/楕円 66"/>
                <p:cNvSpPr/>
                <p:nvPr/>
              </p:nvSpPr>
              <p:spPr>
                <a:xfrm>
                  <a:off x="5518049" y="3500749"/>
                  <a:ext cx="45460" cy="300638"/>
                </a:xfrm>
                <a:prstGeom prst="ellipse">
                  <a:avLst/>
                </a:prstGeom>
                <a:solidFill>
                  <a:srgbClr val="008000"/>
                </a:solidFill>
                <a:ln>
                  <a:solidFill>
                    <a:srgbClr val="008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330" name="円/楕円 67"/>
                <p:cNvSpPr/>
                <p:nvPr/>
              </p:nvSpPr>
              <p:spPr>
                <a:xfrm>
                  <a:off x="5410595" y="3581332"/>
                  <a:ext cx="45460" cy="300638"/>
                </a:xfrm>
                <a:prstGeom prst="ellipse">
                  <a:avLst/>
                </a:prstGeom>
                <a:solidFill>
                  <a:srgbClr val="008000"/>
                </a:solidFill>
                <a:ln>
                  <a:solidFill>
                    <a:srgbClr val="008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331" name="円/楕円 68"/>
                <p:cNvSpPr/>
                <p:nvPr/>
              </p:nvSpPr>
              <p:spPr>
                <a:xfrm>
                  <a:off x="5538712" y="3757996"/>
                  <a:ext cx="45463" cy="300636"/>
                </a:xfrm>
                <a:prstGeom prst="ellipse">
                  <a:avLst/>
                </a:prstGeom>
                <a:solidFill>
                  <a:srgbClr val="008000"/>
                </a:solidFill>
                <a:ln>
                  <a:solidFill>
                    <a:srgbClr val="008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332" name="円/楕円 69"/>
                <p:cNvSpPr/>
                <p:nvPr/>
              </p:nvSpPr>
              <p:spPr>
                <a:xfrm>
                  <a:off x="5497383" y="3956355"/>
                  <a:ext cx="45463" cy="303737"/>
                </a:xfrm>
                <a:prstGeom prst="ellipse">
                  <a:avLst/>
                </a:prstGeom>
                <a:solidFill>
                  <a:srgbClr val="008000"/>
                </a:solidFill>
                <a:ln>
                  <a:solidFill>
                    <a:srgbClr val="008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333" name="円/楕円 70"/>
                <p:cNvSpPr/>
                <p:nvPr/>
              </p:nvSpPr>
              <p:spPr>
                <a:xfrm>
                  <a:off x="5348601" y="2419076"/>
                  <a:ext cx="45463" cy="300636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334" name="円/楕円 71"/>
                <p:cNvSpPr/>
                <p:nvPr/>
              </p:nvSpPr>
              <p:spPr>
                <a:xfrm>
                  <a:off x="5699894" y="2617434"/>
                  <a:ext cx="45460" cy="300636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335" name="円/楕円 72"/>
                <p:cNvSpPr/>
                <p:nvPr/>
              </p:nvSpPr>
              <p:spPr>
                <a:xfrm>
                  <a:off x="5497383" y="2747607"/>
                  <a:ext cx="45463" cy="300636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336" name="円/楕円 73"/>
                <p:cNvSpPr/>
                <p:nvPr/>
              </p:nvSpPr>
              <p:spPr>
                <a:xfrm>
                  <a:off x="5460189" y="3054442"/>
                  <a:ext cx="45460" cy="300638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337" name="円/楕円 74"/>
                <p:cNvSpPr/>
                <p:nvPr/>
              </p:nvSpPr>
              <p:spPr>
                <a:xfrm>
                  <a:off x="5567643" y="3218709"/>
                  <a:ext cx="45460" cy="300636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338" name="円/楕円 75"/>
                <p:cNvSpPr/>
                <p:nvPr/>
              </p:nvSpPr>
              <p:spPr>
                <a:xfrm>
                  <a:off x="5658565" y="3370576"/>
                  <a:ext cx="45460" cy="300638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339" name="円/楕円 76"/>
                <p:cNvSpPr/>
                <p:nvPr/>
              </p:nvSpPr>
              <p:spPr>
                <a:xfrm>
                  <a:off x="5584174" y="3665016"/>
                  <a:ext cx="45460" cy="300636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340" name="円/楕円 77"/>
                <p:cNvSpPr/>
                <p:nvPr/>
              </p:nvSpPr>
              <p:spPr>
                <a:xfrm>
                  <a:off x="5406461" y="3816883"/>
                  <a:ext cx="45463" cy="300638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341" name="円/楕円 78"/>
                <p:cNvSpPr/>
                <p:nvPr/>
              </p:nvSpPr>
              <p:spPr>
                <a:xfrm>
                  <a:off x="5361001" y="2725911"/>
                  <a:ext cx="45460" cy="300638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342" name="円/楕円 79"/>
                <p:cNvSpPr/>
                <p:nvPr/>
              </p:nvSpPr>
              <p:spPr>
                <a:xfrm>
                  <a:off x="5319672" y="3197012"/>
                  <a:ext cx="45460" cy="303737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343" name="円/楕円 80"/>
                <p:cNvSpPr/>
                <p:nvPr/>
              </p:nvSpPr>
              <p:spPr>
                <a:xfrm>
                  <a:off x="5456055" y="2964562"/>
                  <a:ext cx="45463" cy="300636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344" name="円/楕円 81"/>
                <p:cNvSpPr/>
                <p:nvPr/>
              </p:nvSpPr>
              <p:spPr>
                <a:xfrm>
                  <a:off x="5340335" y="2812693"/>
                  <a:ext cx="45463" cy="303737"/>
                </a:xfrm>
                <a:prstGeom prst="ellipse">
                  <a:avLst/>
                </a:prstGeom>
                <a:solidFill>
                  <a:srgbClr val="008000"/>
                </a:solidFill>
                <a:ln>
                  <a:solidFill>
                    <a:srgbClr val="008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345" name="円/楕円 82"/>
                <p:cNvSpPr/>
                <p:nvPr/>
              </p:nvSpPr>
              <p:spPr>
                <a:xfrm>
                  <a:off x="5315538" y="3472856"/>
                  <a:ext cx="45463" cy="30373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346" name="円/楕円 83"/>
                <p:cNvSpPr/>
                <p:nvPr/>
              </p:nvSpPr>
              <p:spPr>
                <a:xfrm>
                  <a:off x="5369266" y="3482153"/>
                  <a:ext cx="45460" cy="303737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347" name="円/楕円 84"/>
                <p:cNvSpPr/>
                <p:nvPr/>
              </p:nvSpPr>
              <p:spPr>
                <a:xfrm>
                  <a:off x="5559377" y="2081246"/>
                  <a:ext cx="45460" cy="303737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</p:grpSp>
          <p:grpSp>
            <p:nvGrpSpPr>
              <p:cNvPr id="269" name="図形グループ 124"/>
              <p:cNvGrpSpPr>
                <a:grpSpLocks/>
              </p:cNvGrpSpPr>
              <p:nvPr/>
            </p:nvGrpSpPr>
            <p:grpSpPr bwMode="auto">
              <a:xfrm>
                <a:off x="7604145" y="1922965"/>
                <a:ext cx="510390" cy="2528732"/>
                <a:chOff x="5270078" y="1839496"/>
                <a:chExt cx="510390" cy="2528732"/>
              </a:xfrm>
            </p:grpSpPr>
            <p:sp>
              <p:nvSpPr>
                <p:cNvPr id="272" name="円/楕円 9"/>
                <p:cNvSpPr/>
                <p:nvPr/>
              </p:nvSpPr>
              <p:spPr>
                <a:xfrm>
                  <a:off x="5272129" y="1839156"/>
                  <a:ext cx="508339" cy="2529072"/>
                </a:xfrm>
                <a:prstGeom prst="ellipse">
                  <a:avLst/>
                </a:prstGeom>
                <a:solidFill>
                  <a:srgbClr val="FFF7A2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273" name="円/楕円 10"/>
                <p:cNvSpPr/>
                <p:nvPr/>
              </p:nvSpPr>
              <p:spPr>
                <a:xfrm>
                  <a:off x="5577960" y="2183183"/>
                  <a:ext cx="45460" cy="300638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274" name="円/楕円 11"/>
                <p:cNvSpPr/>
                <p:nvPr/>
              </p:nvSpPr>
              <p:spPr>
                <a:xfrm>
                  <a:off x="5482903" y="2347450"/>
                  <a:ext cx="45463" cy="300636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275" name="円/楕円 12"/>
                <p:cNvSpPr/>
                <p:nvPr/>
              </p:nvSpPr>
              <p:spPr>
                <a:xfrm>
                  <a:off x="5656483" y="2490020"/>
                  <a:ext cx="45463" cy="300636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276" name="円/楕円 13"/>
                <p:cNvSpPr/>
                <p:nvPr/>
              </p:nvSpPr>
              <p:spPr>
                <a:xfrm>
                  <a:off x="5433309" y="2595398"/>
                  <a:ext cx="45463" cy="300636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277" name="円/楕円 14"/>
                <p:cNvSpPr/>
                <p:nvPr/>
              </p:nvSpPr>
              <p:spPr>
                <a:xfrm>
                  <a:off x="5553163" y="2595398"/>
                  <a:ext cx="45460" cy="300636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278" name="円/楕円 15"/>
                <p:cNvSpPr/>
                <p:nvPr/>
              </p:nvSpPr>
              <p:spPr>
                <a:xfrm>
                  <a:off x="5375449" y="2998314"/>
                  <a:ext cx="45463" cy="30373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279" name="円/楕円 16"/>
                <p:cNvSpPr/>
                <p:nvPr/>
              </p:nvSpPr>
              <p:spPr>
                <a:xfrm>
                  <a:off x="5565560" y="3035506"/>
                  <a:ext cx="45463" cy="300636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280" name="円/楕円 17"/>
                <p:cNvSpPr/>
                <p:nvPr/>
              </p:nvSpPr>
              <p:spPr>
                <a:xfrm>
                  <a:off x="5611023" y="3271057"/>
                  <a:ext cx="45460" cy="30373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281" name="円/楕円 18"/>
                <p:cNvSpPr/>
                <p:nvPr/>
              </p:nvSpPr>
              <p:spPr>
                <a:xfrm>
                  <a:off x="5445709" y="3342341"/>
                  <a:ext cx="45460" cy="30373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282" name="円/楕円 19"/>
                <p:cNvSpPr/>
                <p:nvPr/>
              </p:nvSpPr>
              <p:spPr>
                <a:xfrm>
                  <a:off x="5458106" y="3748357"/>
                  <a:ext cx="45463" cy="300636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283" name="円/楕円 20"/>
                <p:cNvSpPr/>
                <p:nvPr/>
              </p:nvSpPr>
              <p:spPr>
                <a:xfrm>
                  <a:off x="5611023" y="3556198"/>
                  <a:ext cx="45460" cy="30373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284" name="円/楕円 21"/>
                <p:cNvSpPr/>
                <p:nvPr/>
              </p:nvSpPr>
              <p:spPr>
                <a:xfrm>
                  <a:off x="5470506" y="2003421"/>
                  <a:ext cx="45460" cy="300638"/>
                </a:xfrm>
                <a:prstGeom prst="ellipse">
                  <a:avLst/>
                </a:prstGeom>
                <a:solidFill>
                  <a:srgbClr val="008000"/>
                </a:solidFill>
                <a:ln>
                  <a:solidFill>
                    <a:srgbClr val="008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285" name="円/楕円 22"/>
                <p:cNvSpPr/>
                <p:nvPr/>
              </p:nvSpPr>
              <p:spPr>
                <a:xfrm>
                  <a:off x="5420912" y="2331952"/>
                  <a:ext cx="45460" cy="303737"/>
                </a:xfrm>
                <a:prstGeom prst="ellipse">
                  <a:avLst/>
                </a:prstGeom>
                <a:solidFill>
                  <a:srgbClr val="008000"/>
                </a:solidFill>
                <a:ln>
                  <a:solidFill>
                    <a:srgbClr val="008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286" name="円/楕円 23"/>
                <p:cNvSpPr/>
                <p:nvPr/>
              </p:nvSpPr>
              <p:spPr>
                <a:xfrm>
                  <a:off x="5536631" y="2403238"/>
                  <a:ext cx="45460" cy="303737"/>
                </a:xfrm>
                <a:prstGeom prst="ellipse">
                  <a:avLst/>
                </a:prstGeom>
                <a:solidFill>
                  <a:srgbClr val="008000"/>
                </a:solidFill>
                <a:ln>
                  <a:solidFill>
                    <a:srgbClr val="008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287" name="円/楕円 24"/>
                <p:cNvSpPr/>
                <p:nvPr/>
              </p:nvSpPr>
              <p:spPr>
                <a:xfrm>
                  <a:off x="5619288" y="2747266"/>
                  <a:ext cx="45460" cy="303737"/>
                </a:xfrm>
                <a:prstGeom prst="ellipse">
                  <a:avLst/>
                </a:prstGeom>
                <a:solidFill>
                  <a:srgbClr val="008000"/>
                </a:solidFill>
                <a:ln>
                  <a:solidFill>
                    <a:srgbClr val="008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288" name="円/楕円 25"/>
                <p:cNvSpPr/>
                <p:nvPr/>
              </p:nvSpPr>
              <p:spPr>
                <a:xfrm>
                  <a:off x="5478772" y="2899135"/>
                  <a:ext cx="45460" cy="303737"/>
                </a:xfrm>
                <a:prstGeom prst="ellipse">
                  <a:avLst/>
                </a:prstGeom>
                <a:solidFill>
                  <a:srgbClr val="008000"/>
                </a:solidFill>
                <a:ln>
                  <a:solidFill>
                    <a:srgbClr val="008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289" name="円/楕円 26"/>
                <p:cNvSpPr/>
                <p:nvPr/>
              </p:nvSpPr>
              <p:spPr>
                <a:xfrm>
                  <a:off x="5639951" y="3100592"/>
                  <a:ext cx="45463" cy="300638"/>
                </a:xfrm>
                <a:prstGeom prst="ellipse">
                  <a:avLst/>
                </a:prstGeom>
                <a:solidFill>
                  <a:srgbClr val="008000"/>
                </a:solidFill>
                <a:ln>
                  <a:solidFill>
                    <a:srgbClr val="008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290" name="円/楕円 27"/>
                <p:cNvSpPr/>
                <p:nvPr/>
              </p:nvSpPr>
              <p:spPr>
                <a:xfrm>
                  <a:off x="5412646" y="3252461"/>
                  <a:ext cx="45460" cy="300636"/>
                </a:xfrm>
                <a:prstGeom prst="ellipse">
                  <a:avLst/>
                </a:prstGeom>
                <a:solidFill>
                  <a:srgbClr val="008000"/>
                </a:solidFill>
                <a:ln>
                  <a:solidFill>
                    <a:srgbClr val="008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291" name="円/楕円 28"/>
                <p:cNvSpPr/>
                <p:nvPr/>
              </p:nvSpPr>
              <p:spPr>
                <a:xfrm>
                  <a:off x="5520100" y="3500409"/>
                  <a:ext cx="45460" cy="300636"/>
                </a:xfrm>
                <a:prstGeom prst="ellipse">
                  <a:avLst/>
                </a:prstGeom>
                <a:solidFill>
                  <a:srgbClr val="008000"/>
                </a:solidFill>
                <a:ln>
                  <a:solidFill>
                    <a:srgbClr val="008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292" name="円/楕円 29"/>
                <p:cNvSpPr/>
                <p:nvPr/>
              </p:nvSpPr>
              <p:spPr>
                <a:xfrm>
                  <a:off x="5412646" y="3580992"/>
                  <a:ext cx="45460" cy="300636"/>
                </a:xfrm>
                <a:prstGeom prst="ellipse">
                  <a:avLst/>
                </a:prstGeom>
                <a:solidFill>
                  <a:srgbClr val="008000"/>
                </a:solidFill>
                <a:ln>
                  <a:solidFill>
                    <a:srgbClr val="008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293" name="円/楕円 30"/>
                <p:cNvSpPr/>
                <p:nvPr/>
              </p:nvSpPr>
              <p:spPr>
                <a:xfrm>
                  <a:off x="5540763" y="3757655"/>
                  <a:ext cx="45463" cy="300638"/>
                </a:xfrm>
                <a:prstGeom prst="ellipse">
                  <a:avLst/>
                </a:prstGeom>
                <a:solidFill>
                  <a:srgbClr val="008000"/>
                </a:solidFill>
                <a:ln>
                  <a:solidFill>
                    <a:srgbClr val="008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294" name="円/楕円 31"/>
                <p:cNvSpPr/>
                <p:nvPr/>
              </p:nvSpPr>
              <p:spPr>
                <a:xfrm>
                  <a:off x="5499435" y="3956013"/>
                  <a:ext cx="45463" cy="303737"/>
                </a:xfrm>
                <a:prstGeom prst="ellipse">
                  <a:avLst/>
                </a:prstGeom>
                <a:solidFill>
                  <a:srgbClr val="008000"/>
                </a:solidFill>
                <a:ln>
                  <a:solidFill>
                    <a:srgbClr val="008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295" name="円/楕円 32"/>
                <p:cNvSpPr/>
                <p:nvPr/>
              </p:nvSpPr>
              <p:spPr>
                <a:xfrm>
                  <a:off x="5350652" y="2418734"/>
                  <a:ext cx="45463" cy="300638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296" name="円/楕円 33"/>
                <p:cNvSpPr/>
                <p:nvPr/>
              </p:nvSpPr>
              <p:spPr>
                <a:xfrm>
                  <a:off x="5701945" y="2617093"/>
                  <a:ext cx="45460" cy="300638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297" name="円/楕円 34"/>
                <p:cNvSpPr/>
                <p:nvPr/>
              </p:nvSpPr>
              <p:spPr>
                <a:xfrm>
                  <a:off x="5499435" y="2747266"/>
                  <a:ext cx="45463" cy="300638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298" name="円/楕円 35"/>
                <p:cNvSpPr/>
                <p:nvPr/>
              </p:nvSpPr>
              <p:spPr>
                <a:xfrm>
                  <a:off x="5462240" y="3054103"/>
                  <a:ext cx="45460" cy="300636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299" name="円/楕円 36"/>
                <p:cNvSpPr/>
                <p:nvPr/>
              </p:nvSpPr>
              <p:spPr>
                <a:xfrm>
                  <a:off x="5569694" y="3218367"/>
                  <a:ext cx="45460" cy="300638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300" name="円/楕円 37"/>
                <p:cNvSpPr/>
                <p:nvPr/>
              </p:nvSpPr>
              <p:spPr>
                <a:xfrm>
                  <a:off x="5660617" y="3370236"/>
                  <a:ext cx="45460" cy="300636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301" name="円/楕円 38"/>
                <p:cNvSpPr/>
                <p:nvPr/>
              </p:nvSpPr>
              <p:spPr>
                <a:xfrm>
                  <a:off x="5586226" y="3664674"/>
                  <a:ext cx="45460" cy="300638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302" name="円/楕円 39"/>
                <p:cNvSpPr/>
                <p:nvPr/>
              </p:nvSpPr>
              <p:spPr>
                <a:xfrm>
                  <a:off x="5408512" y="3816543"/>
                  <a:ext cx="45463" cy="300636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303" name="円/楕円 40"/>
                <p:cNvSpPr/>
                <p:nvPr/>
              </p:nvSpPr>
              <p:spPr>
                <a:xfrm>
                  <a:off x="5363052" y="2725571"/>
                  <a:ext cx="45460" cy="300636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304" name="円/楕円 41"/>
                <p:cNvSpPr/>
                <p:nvPr/>
              </p:nvSpPr>
              <p:spPr>
                <a:xfrm>
                  <a:off x="5321724" y="3196673"/>
                  <a:ext cx="45460" cy="303737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305" name="円/楕円 42"/>
                <p:cNvSpPr/>
                <p:nvPr/>
              </p:nvSpPr>
              <p:spPr>
                <a:xfrm>
                  <a:off x="5458106" y="2964220"/>
                  <a:ext cx="45463" cy="300638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306" name="円/楕円 43"/>
                <p:cNvSpPr/>
                <p:nvPr/>
              </p:nvSpPr>
              <p:spPr>
                <a:xfrm>
                  <a:off x="5342387" y="2812353"/>
                  <a:ext cx="45463" cy="303737"/>
                </a:xfrm>
                <a:prstGeom prst="ellipse">
                  <a:avLst/>
                </a:prstGeom>
                <a:solidFill>
                  <a:srgbClr val="008000"/>
                </a:solidFill>
                <a:ln>
                  <a:solidFill>
                    <a:srgbClr val="008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307" name="円/楕円 44"/>
                <p:cNvSpPr/>
                <p:nvPr/>
              </p:nvSpPr>
              <p:spPr>
                <a:xfrm>
                  <a:off x="5317589" y="3472514"/>
                  <a:ext cx="45463" cy="30373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308" name="円/楕円 45"/>
                <p:cNvSpPr/>
                <p:nvPr/>
              </p:nvSpPr>
              <p:spPr>
                <a:xfrm>
                  <a:off x="5371318" y="3481813"/>
                  <a:ext cx="45460" cy="303737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309" name="円/楕円 46"/>
                <p:cNvSpPr/>
                <p:nvPr/>
              </p:nvSpPr>
              <p:spPr>
                <a:xfrm>
                  <a:off x="5561429" y="2080906"/>
                  <a:ext cx="45460" cy="303737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</p:grpSp>
          <p:sp>
            <p:nvSpPr>
              <p:cNvPr id="270" name="右矢印 7"/>
              <p:cNvSpPr/>
              <p:nvPr/>
            </p:nvSpPr>
            <p:spPr>
              <a:xfrm>
                <a:off x="5713357" y="2976405"/>
                <a:ext cx="351290" cy="306835"/>
              </a:xfrm>
              <a:prstGeom prst="rightArrow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271" name="右矢印 8"/>
              <p:cNvSpPr/>
              <p:nvPr/>
            </p:nvSpPr>
            <p:spPr>
              <a:xfrm rot="10800000">
                <a:off x="7085459" y="2973304"/>
                <a:ext cx="355424" cy="309935"/>
              </a:xfrm>
              <a:prstGeom prst="rightArrow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</p:grpSp>
        <p:grpSp>
          <p:nvGrpSpPr>
            <p:cNvPr id="7" name="図形グループ 392"/>
            <p:cNvGrpSpPr>
              <a:grpSpLocks/>
            </p:cNvGrpSpPr>
            <p:nvPr/>
          </p:nvGrpSpPr>
          <p:grpSpPr bwMode="auto">
            <a:xfrm>
              <a:off x="1106505" y="4956590"/>
              <a:ext cx="1069844" cy="1106252"/>
              <a:chOff x="1495837" y="1285113"/>
              <a:chExt cx="1211714" cy="1254924"/>
            </a:xfrm>
          </p:grpSpPr>
          <p:grpSp>
            <p:nvGrpSpPr>
              <p:cNvPr id="177" name="図形グループ 123"/>
              <p:cNvGrpSpPr>
                <a:grpSpLocks/>
              </p:cNvGrpSpPr>
              <p:nvPr/>
            </p:nvGrpSpPr>
            <p:grpSpPr bwMode="auto">
              <a:xfrm>
                <a:off x="1763469" y="1285113"/>
                <a:ext cx="253289" cy="1254924"/>
                <a:chOff x="5270078" y="1839496"/>
                <a:chExt cx="510390" cy="2528732"/>
              </a:xfrm>
            </p:grpSpPr>
            <p:sp>
              <p:nvSpPr>
                <p:cNvPr id="230" name="円/楕円 139"/>
                <p:cNvSpPr/>
                <p:nvPr/>
              </p:nvSpPr>
              <p:spPr>
                <a:xfrm>
                  <a:off x="5270893" y="1839496"/>
                  <a:ext cx="508147" cy="2528732"/>
                </a:xfrm>
                <a:prstGeom prst="ellipse">
                  <a:avLst/>
                </a:prstGeom>
                <a:solidFill>
                  <a:srgbClr val="FFF7A2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231" name="円/楕円 140"/>
                <p:cNvSpPr/>
                <p:nvPr/>
              </p:nvSpPr>
              <p:spPr>
                <a:xfrm>
                  <a:off x="5577700" y="2181996"/>
                  <a:ext cx="44743" cy="30088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232" name="円/楕円 141"/>
                <p:cNvSpPr/>
                <p:nvPr/>
              </p:nvSpPr>
              <p:spPr>
                <a:xfrm>
                  <a:off x="5478626" y="2345242"/>
                  <a:ext cx="47940" cy="304089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233" name="円/楕円 142"/>
                <p:cNvSpPr/>
                <p:nvPr/>
              </p:nvSpPr>
              <p:spPr>
                <a:xfrm>
                  <a:off x="5657596" y="2489285"/>
                  <a:ext cx="44743" cy="30088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234" name="円/楕円 143"/>
                <p:cNvSpPr/>
                <p:nvPr/>
              </p:nvSpPr>
              <p:spPr>
                <a:xfrm>
                  <a:off x="5433883" y="2594915"/>
                  <a:ext cx="44743" cy="304089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235" name="円/楕円 144"/>
                <p:cNvSpPr/>
                <p:nvPr/>
              </p:nvSpPr>
              <p:spPr>
                <a:xfrm>
                  <a:off x="5552133" y="2594915"/>
                  <a:ext cx="44743" cy="304089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236" name="円/楕円 145"/>
                <p:cNvSpPr/>
                <p:nvPr/>
              </p:nvSpPr>
              <p:spPr>
                <a:xfrm>
                  <a:off x="5373162" y="2998231"/>
                  <a:ext cx="44743" cy="304089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237" name="円/楕円 146"/>
                <p:cNvSpPr/>
                <p:nvPr/>
              </p:nvSpPr>
              <p:spPr>
                <a:xfrm>
                  <a:off x="5561719" y="3033443"/>
                  <a:ext cx="44743" cy="30408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238" name="円/楕円 147"/>
                <p:cNvSpPr/>
                <p:nvPr/>
              </p:nvSpPr>
              <p:spPr>
                <a:xfrm>
                  <a:off x="5609659" y="3273511"/>
                  <a:ext cx="44743" cy="30088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239" name="円/楕円 148"/>
                <p:cNvSpPr/>
                <p:nvPr/>
              </p:nvSpPr>
              <p:spPr>
                <a:xfrm>
                  <a:off x="5443472" y="3343931"/>
                  <a:ext cx="47938" cy="30088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240" name="円/楕円 149"/>
                <p:cNvSpPr/>
                <p:nvPr/>
              </p:nvSpPr>
              <p:spPr>
                <a:xfrm>
                  <a:off x="5456256" y="3747248"/>
                  <a:ext cx="44743" cy="30088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241" name="円/楕円 150"/>
                <p:cNvSpPr/>
                <p:nvPr/>
              </p:nvSpPr>
              <p:spPr>
                <a:xfrm>
                  <a:off x="5609659" y="3558395"/>
                  <a:ext cx="44743" cy="30088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242" name="円/楕円 151"/>
                <p:cNvSpPr/>
                <p:nvPr/>
              </p:nvSpPr>
              <p:spPr>
                <a:xfrm>
                  <a:off x="5469039" y="2002744"/>
                  <a:ext cx="44743" cy="300887"/>
                </a:xfrm>
                <a:prstGeom prst="ellipse">
                  <a:avLst/>
                </a:prstGeom>
                <a:solidFill>
                  <a:srgbClr val="008000"/>
                </a:solidFill>
                <a:ln>
                  <a:solidFill>
                    <a:srgbClr val="008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243" name="円/楕円 152"/>
                <p:cNvSpPr/>
                <p:nvPr/>
              </p:nvSpPr>
              <p:spPr>
                <a:xfrm>
                  <a:off x="5417905" y="2332439"/>
                  <a:ext cx="47938" cy="300887"/>
                </a:xfrm>
                <a:prstGeom prst="ellipse">
                  <a:avLst/>
                </a:prstGeom>
                <a:solidFill>
                  <a:srgbClr val="008000"/>
                </a:solidFill>
                <a:ln>
                  <a:solidFill>
                    <a:srgbClr val="008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244" name="円/楕円 153"/>
                <p:cNvSpPr/>
                <p:nvPr/>
              </p:nvSpPr>
              <p:spPr>
                <a:xfrm>
                  <a:off x="5536152" y="2402859"/>
                  <a:ext cx="47940" cy="304089"/>
                </a:xfrm>
                <a:prstGeom prst="ellipse">
                  <a:avLst/>
                </a:prstGeom>
                <a:solidFill>
                  <a:srgbClr val="008000"/>
                </a:solidFill>
                <a:ln>
                  <a:solidFill>
                    <a:srgbClr val="008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245" name="円/楕円 154"/>
                <p:cNvSpPr/>
                <p:nvPr/>
              </p:nvSpPr>
              <p:spPr>
                <a:xfrm>
                  <a:off x="5619246" y="2748559"/>
                  <a:ext cx="44743" cy="300887"/>
                </a:xfrm>
                <a:prstGeom prst="ellipse">
                  <a:avLst/>
                </a:prstGeom>
                <a:solidFill>
                  <a:srgbClr val="008000"/>
                </a:solidFill>
                <a:ln>
                  <a:solidFill>
                    <a:srgbClr val="008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246" name="円/楕円 155"/>
                <p:cNvSpPr/>
                <p:nvPr/>
              </p:nvSpPr>
              <p:spPr>
                <a:xfrm>
                  <a:off x="5475431" y="2899004"/>
                  <a:ext cx="44743" cy="304087"/>
                </a:xfrm>
                <a:prstGeom prst="ellipse">
                  <a:avLst/>
                </a:prstGeom>
                <a:solidFill>
                  <a:srgbClr val="008000"/>
                </a:solidFill>
                <a:ln>
                  <a:solidFill>
                    <a:srgbClr val="008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247" name="円/楕円 156"/>
                <p:cNvSpPr/>
                <p:nvPr/>
              </p:nvSpPr>
              <p:spPr>
                <a:xfrm>
                  <a:off x="5638421" y="3100661"/>
                  <a:ext cx="47940" cy="300887"/>
                </a:xfrm>
                <a:prstGeom prst="ellipse">
                  <a:avLst/>
                </a:prstGeom>
                <a:solidFill>
                  <a:srgbClr val="008000"/>
                </a:solidFill>
                <a:ln>
                  <a:solidFill>
                    <a:srgbClr val="008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248" name="円/楕円 157"/>
                <p:cNvSpPr/>
                <p:nvPr/>
              </p:nvSpPr>
              <p:spPr>
                <a:xfrm>
                  <a:off x="5411513" y="3254306"/>
                  <a:ext cx="47938" cy="300887"/>
                </a:xfrm>
                <a:prstGeom prst="ellipse">
                  <a:avLst/>
                </a:prstGeom>
                <a:solidFill>
                  <a:srgbClr val="008000"/>
                </a:solidFill>
                <a:ln>
                  <a:solidFill>
                    <a:srgbClr val="008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249" name="円/楕円 158"/>
                <p:cNvSpPr/>
                <p:nvPr/>
              </p:nvSpPr>
              <p:spPr>
                <a:xfrm>
                  <a:off x="5516977" y="3500778"/>
                  <a:ext cx="44743" cy="300887"/>
                </a:xfrm>
                <a:prstGeom prst="ellipse">
                  <a:avLst/>
                </a:prstGeom>
                <a:solidFill>
                  <a:srgbClr val="008000"/>
                </a:solidFill>
                <a:ln>
                  <a:solidFill>
                    <a:srgbClr val="008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250" name="円/楕円 159"/>
                <p:cNvSpPr/>
                <p:nvPr/>
              </p:nvSpPr>
              <p:spPr>
                <a:xfrm>
                  <a:off x="5408316" y="3580800"/>
                  <a:ext cx="47940" cy="300887"/>
                </a:xfrm>
                <a:prstGeom prst="ellipse">
                  <a:avLst/>
                </a:prstGeom>
                <a:solidFill>
                  <a:srgbClr val="008000"/>
                </a:solidFill>
                <a:ln>
                  <a:solidFill>
                    <a:srgbClr val="008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251" name="円/楕円 160"/>
                <p:cNvSpPr/>
                <p:nvPr/>
              </p:nvSpPr>
              <p:spPr>
                <a:xfrm>
                  <a:off x="5536152" y="3756852"/>
                  <a:ext cx="47940" cy="304087"/>
                </a:xfrm>
                <a:prstGeom prst="ellipse">
                  <a:avLst/>
                </a:prstGeom>
                <a:solidFill>
                  <a:srgbClr val="008000"/>
                </a:solidFill>
                <a:ln>
                  <a:solidFill>
                    <a:srgbClr val="008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252" name="円/楕円 161"/>
                <p:cNvSpPr/>
                <p:nvPr/>
              </p:nvSpPr>
              <p:spPr>
                <a:xfrm>
                  <a:off x="5500998" y="3958509"/>
                  <a:ext cx="44743" cy="300887"/>
                </a:xfrm>
                <a:prstGeom prst="ellipse">
                  <a:avLst/>
                </a:prstGeom>
                <a:solidFill>
                  <a:srgbClr val="008000"/>
                </a:solidFill>
                <a:ln>
                  <a:solidFill>
                    <a:srgbClr val="008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253" name="円/楕円 162"/>
                <p:cNvSpPr/>
                <p:nvPr/>
              </p:nvSpPr>
              <p:spPr>
                <a:xfrm>
                  <a:off x="5350790" y="2418865"/>
                  <a:ext cx="44743" cy="300887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254" name="円/楕円 163"/>
                <p:cNvSpPr/>
                <p:nvPr/>
              </p:nvSpPr>
              <p:spPr>
                <a:xfrm>
                  <a:off x="5702339" y="2617322"/>
                  <a:ext cx="44743" cy="300887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255" name="円/楕円 164"/>
                <p:cNvSpPr/>
                <p:nvPr/>
              </p:nvSpPr>
              <p:spPr>
                <a:xfrm>
                  <a:off x="5500998" y="2745359"/>
                  <a:ext cx="44743" cy="304087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256" name="円/楕円 165"/>
                <p:cNvSpPr/>
                <p:nvPr/>
              </p:nvSpPr>
              <p:spPr>
                <a:xfrm>
                  <a:off x="5462647" y="3052648"/>
                  <a:ext cx="44743" cy="300887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257" name="円/楕円 166"/>
                <p:cNvSpPr/>
                <p:nvPr/>
              </p:nvSpPr>
              <p:spPr>
                <a:xfrm>
                  <a:off x="5568111" y="3215894"/>
                  <a:ext cx="44743" cy="304089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258" name="円/楕円 167"/>
                <p:cNvSpPr/>
                <p:nvPr/>
              </p:nvSpPr>
              <p:spPr>
                <a:xfrm>
                  <a:off x="5660793" y="3369539"/>
                  <a:ext cx="44743" cy="300887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259" name="円/楕円 168"/>
                <p:cNvSpPr/>
                <p:nvPr/>
              </p:nvSpPr>
              <p:spPr>
                <a:xfrm>
                  <a:off x="5587287" y="3664024"/>
                  <a:ext cx="44743" cy="300887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260" name="円/楕円 169"/>
                <p:cNvSpPr/>
                <p:nvPr/>
              </p:nvSpPr>
              <p:spPr>
                <a:xfrm>
                  <a:off x="5408316" y="3817669"/>
                  <a:ext cx="44743" cy="300887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261" name="円/楕円 170"/>
                <p:cNvSpPr/>
                <p:nvPr/>
              </p:nvSpPr>
              <p:spPr>
                <a:xfrm>
                  <a:off x="5360379" y="2722952"/>
                  <a:ext cx="44743" cy="304089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262" name="円/楕円 171"/>
                <p:cNvSpPr/>
                <p:nvPr/>
              </p:nvSpPr>
              <p:spPr>
                <a:xfrm>
                  <a:off x="5322028" y="3196689"/>
                  <a:ext cx="44743" cy="300887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263" name="円/楕円 172"/>
                <p:cNvSpPr/>
                <p:nvPr/>
              </p:nvSpPr>
              <p:spPr>
                <a:xfrm>
                  <a:off x="5456256" y="2963022"/>
                  <a:ext cx="44743" cy="30408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264" name="円/楕円 173"/>
                <p:cNvSpPr/>
                <p:nvPr/>
              </p:nvSpPr>
              <p:spPr>
                <a:xfrm>
                  <a:off x="5341203" y="2812578"/>
                  <a:ext cx="47938" cy="304089"/>
                </a:xfrm>
                <a:prstGeom prst="ellipse">
                  <a:avLst/>
                </a:prstGeom>
                <a:solidFill>
                  <a:srgbClr val="008000"/>
                </a:solidFill>
                <a:ln>
                  <a:solidFill>
                    <a:srgbClr val="008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265" name="円/楕円 174"/>
                <p:cNvSpPr/>
                <p:nvPr/>
              </p:nvSpPr>
              <p:spPr>
                <a:xfrm>
                  <a:off x="5315636" y="3475170"/>
                  <a:ext cx="44743" cy="30088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266" name="円/楕円 175"/>
                <p:cNvSpPr/>
                <p:nvPr/>
              </p:nvSpPr>
              <p:spPr>
                <a:xfrm>
                  <a:off x="5369965" y="3481572"/>
                  <a:ext cx="44743" cy="304087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267" name="円/楕円 176"/>
                <p:cNvSpPr/>
                <p:nvPr/>
              </p:nvSpPr>
              <p:spPr>
                <a:xfrm>
                  <a:off x="5558524" y="2082766"/>
                  <a:ext cx="44743" cy="300887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</p:grpSp>
          <p:grpSp>
            <p:nvGrpSpPr>
              <p:cNvPr id="178" name="図形グループ 124"/>
              <p:cNvGrpSpPr>
                <a:grpSpLocks/>
              </p:cNvGrpSpPr>
              <p:nvPr/>
            </p:nvGrpSpPr>
            <p:grpSpPr bwMode="auto">
              <a:xfrm>
                <a:off x="1908838" y="1285113"/>
                <a:ext cx="253289" cy="1254924"/>
                <a:chOff x="5270078" y="1839496"/>
                <a:chExt cx="510390" cy="2528732"/>
              </a:xfrm>
            </p:grpSpPr>
            <p:sp>
              <p:nvSpPr>
                <p:cNvPr id="192" name="円/楕円 101"/>
                <p:cNvSpPr/>
                <p:nvPr/>
              </p:nvSpPr>
              <p:spPr>
                <a:xfrm>
                  <a:off x="5268794" y="1839496"/>
                  <a:ext cx="511344" cy="2528732"/>
                </a:xfrm>
                <a:prstGeom prst="ellipse">
                  <a:avLst/>
                </a:prstGeom>
                <a:solidFill>
                  <a:srgbClr val="FFF7A2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193" name="円/楕円 102"/>
                <p:cNvSpPr/>
                <p:nvPr/>
              </p:nvSpPr>
              <p:spPr>
                <a:xfrm>
                  <a:off x="5575600" y="2181996"/>
                  <a:ext cx="44743" cy="30088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194" name="円/楕円 103"/>
                <p:cNvSpPr/>
                <p:nvPr/>
              </p:nvSpPr>
              <p:spPr>
                <a:xfrm>
                  <a:off x="5479723" y="2345242"/>
                  <a:ext cx="44743" cy="304089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195" name="円/楕円 104"/>
                <p:cNvSpPr/>
                <p:nvPr/>
              </p:nvSpPr>
              <p:spPr>
                <a:xfrm>
                  <a:off x="5658694" y="2489285"/>
                  <a:ext cx="44743" cy="30088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196" name="円/楕円 105"/>
                <p:cNvSpPr/>
                <p:nvPr/>
              </p:nvSpPr>
              <p:spPr>
                <a:xfrm>
                  <a:off x="5431786" y="2594915"/>
                  <a:ext cx="44743" cy="304089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197" name="円/楕円 106"/>
                <p:cNvSpPr/>
                <p:nvPr/>
              </p:nvSpPr>
              <p:spPr>
                <a:xfrm>
                  <a:off x="5550033" y="2594915"/>
                  <a:ext cx="44743" cy="304089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198" name="円/楕円 107"/>
                <p:cNvSpPr/>
                <p:nvPr/>
              </p:nvSpPr>
              <p:spPr>
                <a:xfrm>
                  <a:off x="5371062" y="2998231"/>
                  <a:ext cx="47940" cy="304089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199" name="円/楕円 108"/>
                <p:cNvSpPr/>
                <p:nvPr/>
              </p:nvSpPr>
              <p:spPr>
                <a:xfrm>
                  <a:off x="5562817" y="3033443"/>
                  <a:ext cx="44743" cy="30408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200" name="円/楕円 109"/>
                <p:cNvSpPr/>
                <p:nvPr/>
              </p:nvSpPr>
              <p:spPr>
                <a:xfrm>
                  <a:off x="5610756" y="3273511"/>
                  <a:ext cx="44743" cy="30088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201" name="円/楕円 110"/>
                <p:cNvSpPr/>
                <p:nvPr/>
              </p:nvSpPr>
              <p:spPr>
                <a:xfrm>
                  <a:off x="5444569" y="3343931"/>
                  <a:ext cx="44743" cy="30088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202" name="円/楕円 111"/>
                <p:cNvSpPr/>
                <p:nvPr/>
              </p:nvSpPr>
              <p:spPr>
                <a:xfrm>
                  <a:off x="5454156" y="3747248"/>
                  <a:ext cx="47940" cy="30088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203" name="円/楕円 112"/>
                <p:cNvSpPr/>
                <p:nvPr/>
              </p:nvSpPr>
              <p:spPr>
                <a:xfrm>
                  <a:off x="5610756" y="3558395"/>
                  <a:ext cx="44743" cy="30088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204" name="円/楕円 113"/>
                <p:cNvSpPr/>
                <p:nvPr/>
              </p:nvSpPr>
              <p:spPr>
                <a:xfrm>
                  <a:off x="5466939" y="2002744"/>
                  <a:ext cx="44743" cy="300887"/>
                </a:xfrm>
                <a:prstGeom prst="ellipse">
                  <a:avLst/>
                </a:prstGeom>
                <a:solidFill>
                  <a:srgbClr val="008000"/>
                </a:solidFill>
                <a:ln>
                  <a:solidFill>
                    <a:srgbClr val="008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205" name="円/楕円 114"/>
                <p:cNvSpPr/>
                <p:nvPr/>
              </p:nvSpPr>
              <p:spPr>
                <a:xfrm>
                  <a:off x="5419002" y="2332439"/>
                  <a:ext cx="44743" cy="300887"/>
                </a:xfrm>
                <a:prstGeom prst="ellipse">
                  <a:avLst/>
                </a:prstGeom>
                <a:solidFill>
                  <a:srgbClr val="008000"/>
                </a:solidFill>
                <a:ln>
                  <a:solidFill>
                    <a:srgbClr val="008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206" name="円/楕円 115"/>
                <p:cNvSpPr/>
                <p:nvPr/>
              </p:nvSpPr>
              <p:spPr>
                <a:xfrm>
                  <a:off x="5537249" y="2402859"/>
                  <a:ext cx="44743" cy="304089"/>
                </a:xfrm>
                <a:prstGeom prst="ellipse">
                  <a:avLst/>
                </a:prstGeom>
                <a:solidFill>
                  <a:srgbClr val="008000"/>
                </a:solidFill>
                <a:ln>
                  <a:solidFill>
                    <a:srgbClr val="008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207" name="円/楕円 116"/>
                <p:cNvSpPr/>
                <p:nvPr/>
              </p:nvSpPr>
              <p:spPr>
                <a:xfrm>
                  <a:off x="5620343" y="2748559"/>
                  <a:ext cx="44743" cy="300887"/>
                </a:xfrm>
                <a:prstGeom prst="ellipse">
                  <a:avLst/>
                </a:prstGeom>
                <a:solidFill>
                  <a:srgbClr val="008000"/>
                </a:solidFill>
                <a:ln>
                  <a:solidFill>
                    <a:srgbClr val="008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208" name="円/楕円 117"/>
                <p:cNvSpPr/>
                <p:nvPr/>
              </p:nvSpPr>
              <p:spPr>
                <a:xfrm>
                  <a:off x="5476528" y="2899004"/>
                  <a:ext cx="44743" cy="304087"/>
                </a:xfrm>
                <a:prstGeom prst="ellipse">
                  <a:avLst/>
                </a:prstGeom>
                <a:solidFill>
                  <a:srgbClr val="008000"/>
                </a:solidFill>
                <a:ln>
                  <a:solidFill>
                    <a:srgbClr val="008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209" name="円/楕円 118"/>
                <p:cNvSpPr/>
                <p:nvPr/>
              </p:nvSpPr>
              <p:spPr>
                <a:xfrm>
                  <a:off x="5639518" y="3100661"/>
                  <a:ext cx="44743" cy="300887"/>
                </a:xfrm>
                <a:prstGeom prst="ellipse">
                  <a:avLst/>
                </a:prstGeom>
                <a:solidFill>
                  <a:srgbClr val="008000"/>
                </a:solidFill>
                <a:ln>
                  <a:solidFill>
                    <a:srgbClr val="008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210" name="円/楕円 119"/>
                <p:cNvSpPr/>
                <p:nvPr/>
              </p:nvSpPr>
              <p:spPr>
                <a:xfrm>
                  <a:off x="5412610" y="3254306"/>
                  <a:ext cx="44743" cy="300887"/>
                </a:xfrm>
                <a:prstGeom prst="ellipse">
                  <a:avLst/>
                </a:prstGeom>
                <a:solidFill>
                  <a:srgbClr val="008000"/>
                </a:solidFill>
                <a:ln>
                  <a:solidFill>
                    <a:srgbClr val="008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211" name="円/楕円 120"/>
                <p:cNvSpPr/>
                <p:nvPr/>
              </p:nvSpPr>
              <p:spPr>
                <a:xfrm>
                  <a:off x="5518074" y="3500778"/>
                  <a:ext cx="44743" cy="300887"/>
                </a:xfrm>
                <a:prstGeom prst="ellipse">
                  <a:avLst/>
                </a:prstGeom>
                <a:solidFill>
                  <a:srgbClr val="008000"/>
                </a:solidFill>
                <a:ln>
                  <a:solidFill>
                    <a:srgbClr val="008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212" name="円/楕円 121"/>
                <p:cNvSpPr/>
                <p:nvPr/>
              </p:nvSpPr>
              <p:spPr>
                <a:xfrm>
                  <a:off x="5409413" y="3580800"/>
                  <a:ext cx="44743" cy="300887"/>
                </a:xfrm>
                <a:prstGeom prst="ellipse">
                  <a:avLst/>
                </a:prstGeom>
                <a:solidFill>
                  <a:srgbClr val="008000"/>
                </a:solidFill>
                <a:ln>
                  <a:solidFill>
                    <a:srgbClr val="008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213" name="円/楕円 122"/>
                <p:cNvSpPr/>
                <p:nvPr/>
              </p:nvSpPr>
              <p:spPr>
                <a:xfrm>
                  <a:off x="5537249" y="3756852"/>
                  <a:ext cx="44743" cy="304087"/>
                </a:xfrm>
                <a:prstGeom prst="ellipse">
                  <a:avLst/>
                </a:prstGeom>
                <a:solidFill>
                  <a:srgbClr val="008000"/>
                </a:solidFill>
                <a:ln>
                  <a:solidFill>
                    <a:srgbClr val="008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214" name="円/楕円 123"/>
                <p:cNvSpPr/>
                <p:nvPr/>
              </p:nvSpPr>
              <p:spPr>
                <a:xfrm>
                  <a:off x="5498899" y="3958509"/>
                  <a:ext cx="44743" cy="300887"/>
                </a:xfrm>
                <a:prstGeom prst="ellipse">
                  <a:avLst/>
                </a:prstGeom>
                <a:solidFill>
                  <a:srgbClr val="008000"/>
                </a:solidFill>
                <a:ln>
                  <a:solidFill>
                    <a:srgbClr val="008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215" name="円/楕円 124"/>
                <p:cNvSpPr/>
                <p:nvPr/>
              </p:nvSpPr>
              <p:spPr>
                <a:xfrm>
                  <a:off x="5348692" y="2418865"/>
                  <a:ext cx="44743" cy="300887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216" name="円/楕円 125"/>
                <p:cNvSpPr/>
                <p:nvPr/>
              </p:nvSpPr>
              <p:spPr>
                <a:xfrm>
                  <a:off x="5703436" y="2617322"/>
                  <a:ext cx="44743" cy="300887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217" name="円/楕円 126"/>
                <p:cNvSpPr/>
                <p:nvPr/>
              </p:nvSpPr>
              <p:spPr>
                <a:xfrm>
                  <a:off x="5498899" y="2745359"/>
                  <a:ext cx="44743" cy="304087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218" name="円/楕円 127"/>
                <p:cNvSpPr/>
                <p:nvPr/>
              </p:nvSpPr>
              <p:spPr>
                <a:xfrm>
                  <a:off x="5460548" y="3052648"/>
                  <a:ext cx="47940" cy="300887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219" name="円/楕円 128"/>
                <p:cNvSpPr/>
                <p:nvPr/>
              </p:nvSpPr>
              <p:spPr>
                <a:xfrm>
                  <a:off x="5566013" y="3215894"/>
                  <a:ext cx="44743" cy="304089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220" name="円/楕円 129"/>
                <p:cNvSpPr/>
                <p:nvPr/>
              </p:nvSpPr>
              <p:spPr>
                <a:xfrm>
                  <a:off x="5658694" y="3369539"/>
                  <a:ext cx="47940" cy="300887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221" name="円/楕円 130"/>
                <p:cNvSpPr/>
                <p:nvPr/>
              </p:nvSpPr>
              <p:spPr>
                <a:xfrm>
                  <a:off x="5585189" y="3664024"/>
                  <a:ext cx="47938" cy="300887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222" name="円/楕円 131"/>
                <p:cNvSpPr/>
                <p:nvPr/>
              </p:nvSpPr>
              <p:spPr>
                <a:xfrm>
                  <a:off x="5406218" y="3817669"/>
                  <a:ext cx="44743" cy="300887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223" name="円/楕円 132"/>
                <p:cNvSpPr/>
                <p:nvPr/>
              </p:nvSpPr>
              <p:spPr>
                <a:xfrm>
                  <a:off x="5358279" y="2722952"/>
                  <a:ext cx="44743" cy="304089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224" name="円/楕円 133"/>
                <p:cNvSpPr/>
                <p:nvPr/>
              </p:nvSpPr>
              <p:spPr>
                <a:xfrm>
                  <a:off x="5319928" y="3196689"/>
                  <a:ext cx="47940" cy="300887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225" name="円/楕円 134"/>
                <p:cNvSpPr/>
                <p:nvPr/>
              </p:nvSpPr>
              <p:spPr>
                <a:xfrm>
                  <a:off x="5454156" y="2963022"/>
                  <a:ext cx="47940" cy="30408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226" name="円/楕円 135"/>
                <p:cNvSpPr/>
                <p:nvPr/>
              </p:nvSpPr>
              <p:spPr>
                <a:xfrm>
                  <a:off x="5339103" y="2812578"/>
                  <a:ext cx="47940" cy="304089"/>
                </a:xfrm>
                <a:prstGeom prst="ellipse">
                  <a:avLst/>
                </a:prstGeom>
                <a:solidFill>
                  <a:srgbClr val="008000"/>
                </a:solidFill>
                <a:ln>
                  <a:solidFill>
                    <a:srgbClr val="008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227" name="円/楕円 136"/>
                <p:cNvSpPr/>
                <p:nvPr/>
              </p:nvSpPr>
              <p:spPr>
                <a:xfrm>
                  <a:off x="5313536" y="3475170"/>
                  <a:ext cx="44743" cy="30088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228" name="円/楕円 137"/>
                <p:cNvSpPr/>
                <p:nvPr/>
              </p:nvSpPr>
              <p:spPr>
                <a:xfrm>
                  <a:off x="5367868" y="3481572"/>
                  <a:ext cx="47938" cy="304087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229" name="円/楕円 138"/>
                <p:cNvSpPr/>
                <p:nvPr/>
              </p:nvSpPr>
              <p:spPr>
                <a:xfrm>
                  <a:off x="5559622" y="2082766"/>
                  <a:ext cx="44743" cy="300887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</p:grpSp>
          <p:cxnSp>
            <p:nvCxnSpPr>
              <p:cNvPr id="179" name="直線矢印コネクタ 88"/>
              <p:cNvCxnSpPr/>
              <p:nvPr/>
            </p:nvCxnSpPr>
            <p:spPr>
              <a:xfrm rot="10800000" flipH="1">
                <a:off x="1908200" y="1515448"/>
                <a:ext cx="355267" cy="397128"/>
              </a:xfrm>
              <a:prstGeom prst="straightConnector1">
                <a:avLst/>
              </a:prstGeom>
              <a:ln w="41275" cap="flat" cmpd="sng" algn="ctr">
                <a:solidFill>
                  <a:srgbClr val="FF6FCF"/>
                </a:solidFill>
                <a:prstDash val="solid"/>
                <a:round/>
                <a:headEnd type="none" w="med" len="med"/>
                <a:tailEnd type="arrow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0" name="直線矢印コネクタ 89"/>
              <p:cNvCxnSpPr/>
              <p:nvPr/>
            </p:nvCxnSpPr>
            <p:spPr>
              <a:xfrm rot="10800000" flipV="1">
                <a:off x="1495837" y="1912576"/>
                <a:ext cx="412363" cy="468610"/>
              </a:xfrm>
              <a:prstGeom prst="straightConnector1">
                <a:avLst/>
              </a:prstGeom>
              <a:ln w="41275" cap="flat" cmpd="sng" algn="ctr">
                <a:solidFill>
                  <a:srgbClr val="FF6FCF"/>
                </a:solidFill>
                <a:prstDash val="solid"/>
                <a:round/>
                <a:headEnd type="none" w="med" len="med"/>
                <a:tailEnd type="arrow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81" name="図形グループ 167"/>
              <p:cNvGrpSpPr/>
              <p:nvPr/>
            </p:nvGrpSpPr>
            <p:grpSpPr>
              <a:xfrm>
                <a:off x="1916326" y="2019239"/>
                <a:ext cx="791225" cy="114467"/>
                <a:chOff x="152400" y="1765300"/>
                <a:chExt cx="3632198" cy="736600"/>
              </a:xfrm>
              <a:scene3d>
                <a:camera prst="orthographicFront">
                  <a:rot lat="0" lon="0" rev="19074000"/>
                </a:camera>
                <a:lightRig rig="threePt" dir="t"/>
              </a:scene3d>
            </p:grpSpPr>
            <p:grpSp>
              <p:nvGrpSpPr>
                <p:cNvPr id="182" name="図形グループ 47"/>
                <p:cNvGrpSpPr/>
                <p:nvPr/>
              </p:nvGrpSpPr>
              <p:grpSpPr>
                <a:xfrm>
                  <a:off x="152400" y="1765300"/>
                  <a:ext cx="1828798" cy="736600"/>
                  <a:chOff x="152400" y="1092200"/>
                  <a:chExt cx="8513392" cy="2222500"/>
                </a:xfrm>
              </p:grpSpPr>
              <p:sp>
                <p:nvSpPr>
                  <p:cNvPr id="188" name="フリーフォーム 97"/>
                  <p:cNvSpPr/>
                  <p:nvPr/>
                </p:nvSpPr>
                <p:spPr>
                  <a:xfrm>
                    <a:off x="152400" y="1092200"/>
                    <a:ext cx="2262796" cy="2222500"/>
                  </a:xfrm>
                  <a:custGeom>
                    <a:avLst/>
                    <a:gdLst>
                      <a:gd name="connsiteX0" fmla="*/ 0 w 4635500"/>
                      <a:gd name="connsiteY0" fmla="*/ 88900 h 4552950"/>
                      <a:gd name="connsiteX1" fmla="*/ 152400 w 4635500"/>
                      <a:gd name="connsiteY1" fmla="*/ 12700 h 4552950"/>
                      <a:gd name="connsiteX2" fmla="*/ 292100 w 4635500"/>
                      <a:gd name="connsiteY2" fmla="*/ 38100 h 4552950"/>
                      <a:gd name="connsiteX3" fmla="*/ 457200 w 4635500"/>
                      <a:gd name="connsiteY3" fmla="*/ 165100 h 4552950"/>
                      <a:gd name="connsiteX4" fmla="*/ 596900 w 4635500"/>
                      <a:gd name="connsiteY4" fmla="*/ 368300 h 4552950"/>
                      <a:gd name="connsiteX5" fmla="*/ 749300 w 4635500"/>
                      <a:gd name="connsiteY5" fmla="*/ 698500 h 4552950"/>
                      <a:gd name="connsiteX6" fmla="*/ 876300 w 4635500"/>
                      <a:gd name="connsiteY6" fmla="*/ 1028700 h 4552950"/>
                      <a:gd name="connsiteX7" fmla="*/ 1016000 w 4635500"/>
                      <a:gd name="connsiteY7" fmla="*/ 1435100 h 4552950"/>
                      <a:gd name="connsiteX8" fmla="*/ 1143000 w 4635500"/>
                      <a:gd name="connsiteY8" fmla="*/ 1828800 h 4552950"/>
                      <a:gd name="connsiteX9" fmla="*/ 1257300 w 4635500"/>
                      <a:gd name="connsiteY9" fmla="*/ 2235200 h 4552950"/>
                      <a:gd name="connsiteX10" fmla="*/ 1384300 w 4635500"/>
                      <a:gd name="connsiteY10" fmla="*/ 2654300 h 4552950"/>
                      <a:gd name="connsiteX11" fmla="*/ 1511300 w 4635500"/>
                      <a:gd name="connsiteY11" fmla="*/ 3098800 h 4552950"/>
                      <a:gd name="connsiteX12" fmla="*/ 1676400 w 4635500"/>
                      <a:gd name="connsiteY12" fmla="*/ 3556000 h 4552950"/>
                      <a:gd name="connsiteX13" fmla="*/ 1866900 w 4635500"/>
                      <a:gd name="connsiteY13" fmla="*/ 3962400 h 4552950"/>
                      <a:gd name="connsiteX14" fmla="*/ 2006600 w 4635500"/>
                      <a:gd name="connsiteY14" fmla="*/ 4267200 h 4552950"/>
                      <a:gd name="connsiteX15" fmla="*/ 2159000 w 4635500"/>
                      <a:gd name="connsiteY15" fmla="*/ 4432300 h 4552950"/>
                      <a:gd name="connsiteX16" fmla="*/ 2311400 w 4635500"/>
                      <a:gd name="connsiteY16" fmla="*/ 4546600 h 4552950"/>
                      <a:gd name="connsiteX17" fmla="*/ 2527300 w 4635500"/>
                      <a:gd name="connsiteY17" fmla="*/ 4470400 h 4552950"/>
                      <a:gd name="connsiteX18" fmla="*/ 2730500 w 4635500"/>
                      <a:gd name="connsiteY18" fmla="*/ 4152900 h 4552950"/>
                      <a:gd name="connsiteX19" fmla="*/ 2908300 w 4635500"/>
                      <a:gd name="connsiteY19" fmla="*/ 3771900 h 4552950"/>
                      <a:gd name="connsiteX20" fmla="*/ 3022600 w 4635500"/>
                      <a:gd name="connsiteY20" fmla="*/ 3429000 h 4552950"/>
                      <a:gd name="connsiteX21" fmla="*/ 3162300 w 4635500"/>
                      <a:gd name="connsiteY21" fmla="*/ 3022600 h 4552950"/>
                      <a:gd name="connsiteX22" fmla="*/ 3327400 w 4635500"/>
                      <a:gd name="connsiteY22" fmla="*/ 2552700 h 4552950"/>
                      <a:gd name="connsiteX23" fmla="*/ 3492500 w 4635500"/>
                      <a:gd name="connsiteY23" fmla="*/ 1993900 h 4552950"/>
                      <a:gd name="connsiteX24" fmla="*/ 3619500 w 4635500"/>
                      <a:gd name="connsiteY24" fmla="*/ 1524000 h 4552950"/>
                      <a:gd name="connsiteX25" fmla="*/ 3797300 w 4635500"/>
                      <a:gd name="connsiteY25" fmla="*/ 977900 h 4552950"/>
                      <a:gd name="connsiteX26" fmla="*/ 3962400 w 4635500"/>
                      <a:gd name="connsiteY26" fmla="*/ 596900 h 4552950"/>
                      <a:gd name="connsiteX27" fmla="*/ 4127500 w 4635500"/>
                      <a:gd name="connsiteY27" fmla="*/ 317500 h 4552950"/>
                      <a:gd name="connsiteX28" fmla="*/ 4203700 w 4635500"/>
                      <a:gd name="connsiteY28" fmla="*/ 203200 h 4552950"/>
                      <a:gd name="connsiteX29" fmla="*/ 4343400 w 4635500"/>
                      <a:gd name="connsiteY29" fmla="*/ 50800 h 4552950"/>
                      <a:gd name="connsiteX30" fmla="*/ 4521200 w 4635500"/>
                      <a:gd name="connsiteY30" fmla="*/ 12700 h 4552950"/>
                      <a:gd name="connsiteX31" fmla="*/ 4635500 w 4635500"/>
                      <a:gd name="connsiteY31" fmla="*/ 127000 h 4552950"/>
                      <a:gd name="connsiteX0" fmla="*/ 0 w 4635500"/>
                      <a:gd name="connsiteY0" fmla="*/ 88900 h 4552950"/>
                      <a:gd name="connsiteX1" fmla="*/ 152400 w 4635500"/>
                      <a:gd name="connsiteY1" fmla="*/ 12700 h 4552950"/>
                      <a:gd name="connsiteX2" fmla="*/ 292100 w 4635500"/>
                      <a:gd name="connsiteY2" fmla="*/ 38100 h 4552950"/>
                      <a:gd name="connsiteX3" fmla="*/ 457200 w 4635500"/>
                      <a:gd name="connsiteY3" fmla="*/ 165100 h 4552950"/>
                      <a:gd name="connsiteX4" fmla="*/ 596900 w 4635500"/>
                      <a:gd name="connsiteY4" fmla="*/ 368300 h 4552950"/>
                      <a:gd name="connsiteX5" fmla="*/ 749300 w 4635500"/>
                      <a:gd name="connsiteY5" fmla="*/ 698500 h 4552950"/>
                      <a:gd name="connsiteX6" fmla="*/ 876300 w 4635500"/>
                      <a:gd name="connsiteY6" fmla="*/ 1028700 h 4552950"/>
                      <a:gd name="connsiteX7" fmla="*/ 1016000 w 4635500"/>
                      <a:gd name="connsiteY7" fmla="*/ 1435100 h 4552950"/>
                      <a:gd name="connsiteX8" fmla="*/ 1143000 w 4635500"/>
                      <a:gd name="connsiteY8" fmla="*/ 1828800 h 4552950"/>
                      <a:gd name="connsiteX9" fmla="*/ 1257300 w 4635500"/>
                      <a:gd name="connsiteY9" fmla="*/ 2235200 h 4552950"/>
                      <a:gd name="connsiteX10" fmla="*/ 1384300 w 4635500"/>
                      <a:gd name="connsiteY10" fmla="*/ 2654300 h 4552950"/>
                      <a:gd name="connsiteX11" fmla="*/ 1511300 w 4635500"/>
                      <a:gd name="connsiteY11" fmla="*/ 3098800 h 4552950"/>
                      <a:gd name="connsiteX12" fmla="*/ 1676400 w 4635500"/>
                      <a:gd name="connsiteY12" fmla="*/ 3556000 h 4552950"/>
                      <a:gd name="connsiteX13" fmla="*/ 1866900 w 4635500"/>
                      <a:gd name="connsiteY13" fmla="*/ 3962400 h 4552950"/>
                      <a:gd name="connsiteX14" fmla="*/ 2006600 w 4635500"/>
                      <a:gd name="connsiteY14" fmla="*/ 4267200 h 4552950"/>
                      <a:gd name="connsiteX15" fmla="*/ 2159000 w 4635500"/>
                      <a:gd name="connsiteY15" fmla="*/ 4432300 h 4552950"/>
                      <a:gd name="connsiteX16" fmla="*/ 2311400 w 4635500"/>
                      <a:gd name="connsiteY16" fmla="*/ 4546600 h 4552950"/>
                      <a:gd name="connsiteX17" fmla="*/ 2527300 w 4635500"/>
                      <a:gd name="connsiteY17" fmla="*/ 4470400 h 4552950"/>
                      <a:gd name="connsiteX18" fmla="*/ 2730500 w 4635500"/>
                      <a:gd name="connsiteY18" fmla="*/ 4152900 h 4552950"/>
                      <a:gd name="connsiteX19" fmla="*/ 2908300 w 4635500"/>
                      <a:gd name="connsiteY19" fmla="*/ 3771900 h 4552950"/>
                      <a:gd name="connsiteX20" fmla="*/ 3022600 w 4635500"/>
                      <a:gd name="connsiteY20" fmla="*/ 3429000 h 4552950"/>
                      <a:gd name="connsiteX21" fmla="*/ 3162300 w 4635500"/>
                      <a:gd name="connsiteY21" fmla="*/ 3022600 h 4552950"/>
                      <a:gd name="connsiteX22" fmla="*/ 3327400 w 4635500"/>
                      <a:gd name="connsiteY22" fmla="*/ 2552700 h 4552950"/>
                      <a:gd name="connsiteX23" fmla="*/ 3492500 w 4635500"/>
                      <a:gd name="connsiteY23" fmla="*/ 1993900 h 4552950"/>
                      <a:gd name="connsiteX24" fmla="*/ 3619500 w 4635500"/>
                      <a:gd name="connsiteY24" fmla="*/ 1524000 h 4552950"/>
                      <a:gd name="connsiteX25" fmla="*/ 3797300 w 4635500"/>
                      <a:gd name="connsiteY25" fmla="*/ 977900 h 4552950"/>
                      <a:gd name="connsiteX26" fmla="*/ 3962400 w 4635500"/>
                      <a:gd name="connsiteY26" fmla="*/ 596900 h 4552950"/>
                      <a:gd name="connsiteX27" fmla="*/ 4127500 w 4635500"/>
                      <a:gd name="connsiteY27" fmla="*/ 317500 h 4552950"/>
                      <a:gd name="connsiteX28" fmla="*/ 4203700 w 4635500"/>
                      <a:gd name="connsiteY28" fmla="*/ 203200 h 4552950"/>
                      <a:gd name="connsiteX29" fmla="*/ 4343400 w 4635500"/>
                      <a:gd name="connsiteY29" fmla="*/ 50800 h 4552950"/>
                      <a:gd name="connsiteX30" fmla="*/ 4521200 w 4635500"/>
                      <a:gd name="connsiteY30" fmla="*/ 12700 h 4552950"/>
                      <a:gd name="connsiteX31" fmla="*/ 4635500 w 4635500"/>
                      <a:gd name="connsiteY31" fmla="*/ 127000 h 4552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</a:cxnLst>
                    <a:rect l="l" t="t" r="r" b="b"/>
                    <a:pathLst>
                      <a:path w="4635500" h="4552950">
                        <a:moveTo>
                          <a:pt x="0" y="88900"/>
                        </a:moveTo>
                        <a:cubicBezTo>
                          <a:pt x="51858" y="55033"/>
                          <a:pt x="103717" y="21167"/>
                          <a:pt x="152400" y="12700"/>
                        </a:cubicBezTo>
                        <a:cubicBezTo>
                          <a:pt x="201083" y="4233"/>
                          <a:pt x="241300" y="12700"/>
                          <a:pt x="292100" y="38100"/>
                        </a:cubicBezTo>
                        <a:cubicBezTo>
                          <a:pt x="342900" y="63500"/>
                          <a:pt x="406400" y="110067"/>
                          <a:pt x="457200" y="165100"/>
                        </a:cubicBezTo>
                        <a:cubicBezTo>
                          <a:pt x="508000" y="220133"/>
                          <a:pt x="548217" y="279400"/>
                          <a:pt x="596900" y="368300"/>
                        </a:cubicBezTo>
                        <a:cubicBezTo>
                          <a:pt x="645583" y="457200"/>
                          <a:pt x="702733" y="588433"/>
                          <a:pt x="749300" y="698500"/>
                        </a:cubicBezTo>
                        <a:cubicBezTo>
                          <a:pt x="795867" y="808567"/>
                          <a:pt x="831850" y="905933"/>
                          <a:pt x="876300" y="1028700"/>
                        </a:cubicBezTo>
                        <a:cubicBezTo>
                          <a:pt x="920750" y="1151467"/>
                          <a:pt x="971550" y="1301750"/>
                          <a:pt x="1016000" y="1435100"/>
                        </a:cubicBezTo>
                        <a:cubicBezTo>
                          <a:pt x="1060450" y="1568450"/>
                          <a:pt x="1102783" y="1695450"/>
                          <a:pt x="1143000" y="1828800"/>
                        </a:cubicBezTo>
                        <a:cubicBezTo>
                          <a:pt x="1183217" y="1962150"/>
                          <a:pt x="1217083" y="2097617"/>
                          <a:pt x="1257300" y="2235200"/>
                        </a:cubicBezTo>
                        <a:cubicBezTo>
                          <a:pt x="1297517" y="2372783"/>
                          <a:pt x="1341967" y="2510367"/>
                          <a:pt x="1384300" y="2654300"/>
                        </a:cubicBezTo>
                        <a:cubicBezTo>
                          <a:pt x="1426633" y="2798233"/>
                          <a:pt x="1462617" y="2948517"/>
                          <a:pt x="1511300" y="3098800"/>
                        </a:cubicBezTo>
                        <a:cubicBezTo>
                          <a:pt x="1559983" y="3249083"/>
                          <a:pt x="1617133" y="3412067"/>
                          <a:pt x="1676400" y="3556000"/>
                        </a:cubicBezTo>
                        <a:cubicBezTo>
                          <a:pt x="1735667" y="3699933"/>
                          <a:pt x="1811867" y="3843867"/>
                          <a:pt x="1866900" y="3962400"/>
                        </a:cubicBezTo>
                        <a:cubicBezTo>
                          <a:pt x="1921933" y="4080933"/>
                          <a:pt x="1957917" y="4188883"/>
                          <a:pt x="2006600" y="4267200"/>
                        </a:cubicBezTo>
                        <a:cubicBezTo>
                          <a:pt x="2055283" y="4345517"/>
                          <a:pt x="2108200" y="4385733"/>
                          <a:pt x="2159000" y="4432300"/>
                        </a:cubicBezTo>
                        <a:cubicBezTo>
                          <a:pt x="2209800" y="4478867"/>
                          <a:pt x="2250017" y="4540250"/>
                          <a:pt x="2311400" y="4546600"/>
                        </a:cubicBezTo>
                        <a:cubicBezTo>
                          <a:pt x="2372783" y="4552950"/>
                          <a:pt x="2457450" y="4536017"/>
                          <a:pt x="2527300" y="4470400"/>
                        </a:cubicBezTo>
                        <a:cubicBezTo>
                          <a:pt x="2597150" y="4404783"/>
                          <a:pt x="2667000" y="4269317"/>
                          <a:pt x="2730500" y="4152900"/>
                        </a:cubicBezTo>
                        <a:cubicBezTo>
                          <a:pt x="2794000" y="4036483"/>
                          <a:pt x="2859617" y="3892550"/>
                          <a:pt x="2908300" y="3771900"/>
                        </a:cubicBezTo>
                        <a:cubicBezTo>
                          <a:pt x="2956983" y="3651250"/>
                          <a:pt x="2980267" y="3553883"/>
                          <a:pt x="3022600" y="3429000"/>
                        </a:cubicBezTo>
                        <a:cubicBezTo>
                          <a:pt x="3064933" y="3304117"/>
                          <a:pt x="3111500" y="3168650"/>
                          <a:pt x="3162300" y="3022600"/>
                        </a:cubicBezTo>
                        <a:cubicBezTo>
                          <a:pt x="3213100" y="2876550"/>
                          <a:pt x="3272367" y="2724150"/>
                          <a:pt x="3327400" y="2552700"/>
                        </a:cubicBezTo>
                        <a:cubicBezTo>
                          <a:pt x="3382433" y="2381250"/>
                          <a:pt x="3443817" y="2165350"/>
                          <a:pt x="3492500" y="1993900"/>
                        </a:cubicBezTo>
                        <a:cubicBezTo>
                          <a:pt x="3541183" y="1822450"/>
                          <a:pt x="3568700" y="1693333"/>
                          <a:pt x="3619500" y="1524000"/>
                        </a:cubicBezTo>
                        <a:cubicBezTo>
                          <a:pt x="3670300" y="1354667"/>
                          <a:pt x="3740150" y="1132417"/>
                          <a:pt x="3797300" y="977900"/>
                        </a:cubicBezTo>
                        <a:cubicBezTo>
                          <a:pt x="3854450" y="823383"/>
                          <a:pt x="3907367" y="706967"/>
                          <a:pt x="3962400" y="596900"/>
                        </a:cubicBezTo>
                        <a:cubicBezTo>
                          <a:pt x="4017433" y="486833"/>
                          <a:pt x="4087283" y="383117"/>
                          <a:pt x="4127500" y="317500"/>
                        </a:cubicBezTo>
                        <a:cubicBezTo>
                          <a:pt x="4167717" y="251883"/>
                          <a:pt x="4167717" y="247650"/>
                          <a:pt x="4203700" y="203200"/>
                        </a:cubicBezTo>
                        <a:cubicBezTo>
                          <a:pt x="4239683" y="158750"/>
                          <a:pt x="4290483" y="82550"/>
                          <a:pt x="4343400" y="50800"/>
                        </a:cubicBezTo>
                        <a:cubicBezTo>
                          <a:pt x="4396317" y="19050"/>
                          <a:pt x="4472517" y="0"/>
                          <a:pt x="4521200" y="12700"/>
                        </a:cubicBezTo>
                        <a:cubicBezTo>
                          <a:pt x="4569883" y="25400"/>
                          <a:pt x="4635500" y="127000"/>
                          <a:pt x="4635500" y="127000"/>
                        </a:cubicBezTo>
                      </a:path>
                    </a:pathLst>
                  </a:custGeom>
                  <a:ln w="9525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ja-JP" altLang="en-US"/>
                  </a:p>
                </p:txBody>
              </p:sp>
              <p:sp>
                <p:nvSpPr>
                  <p:cNvPr id="189" name="フリーフォーム 98"/>
                  <p:cNvSpPr/>
                  <p:nvPr/>
                </p:nvSpPr>
                <p:spPr>
                  <a:xfrm>
                    <a:off x="2247900" y="1092200"/>
                    <a:ext cx="2262796" cy="2222500"/>
                  </a:xfrm>
                  <a:custGeom>
                    <a:avLst/>
                    <a:gdLst>
                      <a:gd name="connsiteX0" fmla="*/ 0 w 4635500"/>
                      <a:gd name="connsiteY0" fmla="*/ 88900 h 4552950"/>
                      <a:gd name="connsiteX1" fmla="*/ 152400 w 4635500"/>
                      <a:gd name="connsiteY1" fmla="*/ 12700 h 4552950"/>
                      <a:gd name="connsiteX2" fmla="*/ 292100 w 4635500"/>
                      <a:gd name="connsiteY2" fmla="*/ 38100 h 4552950"/>
                      <a:gd name="connsiteX3" fmla="*/ 457200 w 4635500"/>
                      <a:gd name="connsiteY3" fmla="*/ 165100 h 4552950"/>
                      <a:gd name="connsiteX4" fmla="*/ 596900 w 4635500"/>
                      <a:gd name="connsiteY4" fmla="*/ 368300 h 4552950"/>
                      <a:gd name="connsiteX5" fmla="*/ 749300 w 4635500"/>
                      <a:gd name="connsiteY5" fmla="*/ 698500 h 4552950"/>
                      <a:gd name="connsiteX6" fmla="*/ 876300 w 4635500"/>
                      <a:gd name="connsiteY6" fmla="*/ 1028700 h 4552950"/>
                      <a:gd name="connsiteX7" fmla="*/ 1016000 w 4635500"/>
                      <a:gd name="connsiteY7" fmla="*/ 1435100 h 4552950"/>
                      <a:gd name="connsiteX8" fmla="*/ 1143000 w 4635500"/>
                      <a:gd name="connsiteY8" fmla="*/ 1828800 h 4552950"/>
                      <a:gd name="connsiteX9" fmla="*/ 1257300 w 4635500"/>
                      <a:gd name="connsiteY9" fmla="*/ 2235200 h 4552950"/>
                      <a:gd name="connsiteX10" fmla="*/ 1384300 w 4635500"/>
                      <a:gd name="connsiteY10" fmla="*/ 2654300 h 4552950"/>
                      <a:gd name="connsiteX11" fmla="*/ 1511300 w 4635500"/>
                      <a:gd name="connsiteY11" fmla="*/ 3098800 h 4552950"/>
                      <a:gd name="connsiteX12" fmla="*/ 1676400 w 4635500"/>
                      <a:gd name="connsiteY12" fmla="*/ 3556000 h 4552950"/>
                      <a:gd name="connsiteX13" fmla="*/ 1866900 w 4635500"/>
                      <a:gd name="connsiteY13" fmla="*/ 3962400 h 4552950"/>
                      <a:gd name="connsiteX14" fmla="*/ 2006600 w 4635500"/>
                      <a:gd name="connsiteY14" fmla="*/ 4267200 h 4552950"/>
                      <a:gd name="connsiteX15" fmla="*/ 2159000 w 4635500"/>
                      <a:gd name="connsiteY15" fmla="*/ 4432300 h 4552950"/>
                      <a:gd name="connsiteX16" fmla="*/ 2311400 w 4635500"/>
                      <a:gd name="connsiteY16" fmla="*/ 4546600 h 4552950"/>
                      <a:gd name="connsiteX17" fmla="*/ 2527300 w 4635500"/>
                      <a:gd name="connsiteY17" fmla="*/ 4470400 h 4552950"/>
                      <a:gd name="connsiteX18" fmla="*/ 2730500 w 4635500"/>
                      <a:gd name="connsiteY18" fmla="*/ 4152900 h 4552950"/>
                      <a:gd name="connsiteX19" fmla="*/ 2908300 w 4635500"/>
                      <a:gd name="connsiteY19" fmla="*/ 3771900 h 4552950"/>
                      <a:gd name="connsiteX20" fmla="*/ 3022600 w 4635500"/>
                      <a:gd name="connsiteY20" fmla="*/ 3429000 h 4552950"/>
                      <a:gd name="connsiteX21" fmla="*/ 3162300 w 4635500"/>
                      <a:gd name="connsiteY21" fmla="*/ 3022600 h 4552950"/>
                      <a:gd name="connsiteX22" fmla="*/ 3327400 w 4635500"/>
                      <a:gd name="connsiteY22" fmla="*/ 2552700 h 4552950"/>
                      <a:gd name="connsiteX23" fmla="*/ 3492500 w 4635500"/>
                      <a:gd name="connsiteY23" fmla="*/ 1993900 h 4552950"/>
                      <a:gd name="connsiteX24" fmla="*/ 3619500 w 4635500"/>
                      <a:gd name="connsiteY24" fmla="*/ 1524000 h 4552950"/>
                      <a:gd name="connsiteX25" fmla="*/ 3797300 w 4635500"/>
                      <a:gd name="connsiteY25" fmla="*/ 977900 h 4552950"/>
                      <a:gd name="connsiteX26" fmla="*/ 3962400 w 4635500"/>
                      <a:gd name="connsiteY26" fmla="*/ 596900 h 4552950"/>
                      <a:gd name="connsiteX27" fmla="*/ 4127500 w 4635500"/>
                      <a:gd name="connsiteY27" fmla="*/ 317500 h 4552950"/>
                      <a:gd name="connsiteX28" fmla="*/ 4203700 w 4635500"/>
                      <a:gd name="connsiteY28" fmla="*/ 203200 h 4552950"/>
                      <a:gd name="connsiteX29" fmla="*/ 4343400 w 4635500"/>
                      <a:gd name="connsiteY29" fmla="*/ 50800 h 4552950"/>
                      <a:gd name="connsiteX30" fmla="*/ 4521200 w 4635500"/>
                      <a:gd name="connsiteY30" fmla="*/ 12700 h 4552950"/>
                      <a:gd name="connsiteX31" fmla="*/ 4635500 w 4635500"/>
                      <a:gd name="connsiteY31" fmla="*/ 127000 h 4552950"/>
                      <a:gd name="connsiteX0" fmla="*/ 0 w 4635500"/>
                      <a:gd name="connsiteY0" fmla="*/ 88900 h 4552950"/>
                      <a:gd name="connsiteX1" fmla="*/ 152400 w 4635500"/>
                      <a:gd name="connsiteY1" fmla="*/ 12700 h 4552950"/>
                      <a:gd name="connsiteX2" fmla="*/ 292100 w 4635500"/>
                      <a:gd name="connsiteY2" fmla="*/ 38100 h 4552950"/>
                      <a:gd name="connsiteX3" fmla="*/ 457200 w 4635500"/>
                      <a:gd name="connsiteY3" fmla="*/ 165100 h 4552950"/>
                      <a:gd name="connsiteX4" fmla="*/ 596900 w 4635500"/>
                      <a:gd name="connsiteY4" fmla="*/ 368300 h 4552950"/>
                      <a:gd name="connsiteX5" fmla="*/ 749300 w 4635500"/>
                      <a:gd name="connsiteY5" fmla="*/ 698500 h 4552950"/>
                      <a:gd name="connsiteX6" fmla="*/ 876300 w 4635500"/>
                      <a:gd name="connsiteY6" fmla="*/ 1028700 h 4552950"/>
                      <a:gd name="connsiteX7" fmla="*/ 1016000 w 4635500"/>
                      <a:gd name="connsiteY7" fmla="*/ 1435100 h 4552950"/>
                      <a:gd name="connsiteX8" fmla="*/ 1143000 w 4635500"/>
                      <a:gd name="connsiteY8" fmla="*/ 1828800 h 4552950"/>
                      <a:gd name="connsiteX9" fmla="*/ 1257300 w 4635500"/>
                      <a:gd name="connsiteY9" fmla="*/ 2235200 h 4552950"/>
                      <a:gd name="connsiteX10" fmla="*/ 1384300 w 4635500"/>
                      <a:gd name="connsiteY10" fmla="*/ 2654300 h 4552950"/>
                      <a:gd name="connsiteX11" fmla="*/ 1511300 w 4635500"/>
                      <a:gd name="connsiteY11" fmla="*/ 3098800 h 4552950"/>
                      <a:gd name="connsiteX12" fmla="*/ 1676400 w 4635500"/>
                      <a:gd name="connsiteY12" fmla="*/ 3556000 h 4552950"/>
                      <a:gd name="connsiteX13" fmla="*/ 1866900 w 4635500"/>
                      <a:gd name="connsiteY13" fmla="*/ 3962400 h 4552950"/>
                      <a:gd name="connsiteX14" fmla="*/ 2006600 w 4635500"/>
                      <a:gd name="connsiteY14" fmla="*/ 4267200 h 4552950"/>
                      <a:gd name="connsiteX15" fmla="*/ 2159000 w 4635500"/>
                      <a:gd name="connsiteY15" fmla="*/ 4432300 h 4552950"/>
                      <a:gd name="connsiteX16" fmla="*/ 2311400 w 4635500"/>
                      <a:gd name="connsiteY16" fmla="*/ 4546600 h 4552950"/>
                      <a:gd name="connsiteX17" fmla="*/ 2527300 w 4635500"/>
                      <a:gd name="connsiteY17" fmla="*/ 4470400 h 4552950"/>
                      <a:gd name="connsiteX18" fmla="*/ 2730500 w 4635500"/>
                      <a:gd name="connsiteY18" fmla="*/ 4152900 h 4552950"/>
                      <a:gd name="connsiteX19" fmla="*/ 2908300 w 4635500"/>
                      <a:gd name="connsiteY19" fmla="*/ 3771900 h 4552950"/>
                      <a:gd name="connsiteX20" fmla="*/ 3022600 w 4635500"/>
                      <a:gd name="connsiteY20" fmla="*/ 3429000 h 4552950"/>
                      <a:gd name="connsiteX21" fmla="*/ 3162300 w 4635500"/>
                      <a:gd name="connsiteY21" fmla="*/ 3022600 h 4552950"/>
                      <a:gd name="connsiteX22" fmla="*/ 3327400 w 4635500"/>
                      <a:gd name="connsiteY22" fmla="*/ 2552700 h 4552950"/>
                      <a:gd name="connsiteX23" fmla="*/ 3492500 w 4635500"/>
                      <a:gd name="connsiteY23" fmla="*/ 1993900 h 4552950"/>
                      <a:gd name="connsiteX24" fmla="*/ 3619500 w 4635500"/>
                      <a:gd name="connsiteY24" fmla="*/ 1524000 h 4552950"/>
                      <a:gd name="connsiteX25" fmla="*/ 3797300 w 4635500"/>
                      <a:gd name="connsiteY25" fmla="*/ 977900 h 4552950"/>
                      <a:gd name="connsiteX26" fmla="*/ 3962400 w 4635500"/>
                      <a:gd name="connsiteY26" fmla="*/ 596900 h 4552950"/>
                      <a:gd name="connsiteX27" fmla="*/ 4127500 w 4635500"/>
                      <a:gd name="connsiteY27" fmla="*/ 317500 h 4552950"/>
                      <a:gd name="connsiteX28" fmla="*/ 4203700 w 4635500"/>
                      <a:gd name="connsiteY28" fmla="*/ 203200 h 4552950"/>
                      <a:gd name="connsiteX29" fmla="*/ 4343400 w 4635500"/>
                      <a:gd name="connsiteY29" fmla="*/ 50800 h 4552950"/>
                      <a:gd name="connsiteX30" fmla="*/ 4521200 w 4635500"/>
                      <a:gd name="connsiteY30" fmla="*/ 12700 h 4552950"/>
                      <a:gd name="connsiteX31" fmla="*/ 4635500 w 4635500"/>
                      <a:gd name="connsiteY31" fmla="*/ 127000 h 4552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</a:cxnLst>
                    <a:rect l="l" t="t" r="r" b="b"/>
                    <a:pathLst>
                      <a:path w="4635500" h="4552950">
                        <a:moveTo>
                          <a:pt x="0" y="88900"/>
                        </a:moveTo>
                        <a:cubicBezTo>
                          <a:pt x="51858" y="55033"/>
                          <a:pt x="103717" y="21167"/>
                          <a:pt x="152400" y="12700"/>
                        </a:cubicBezTo>
                        <a:cubicBezTo>
                          <a:pt x="201083" y="4233"/>
                          <a:pt x="241300" y="12700"/>
                          <a:pt x="292100" y="38100"/>
                        </a:cubicBezTo>
                        <a:cubicBezTo>
                          <a:pt x="342900" y="63500"/>
                          <a:pt x="406400" y="110067"/>
                          <a:pt x="457200" y="165100"/>
                        </a:cubicBezTo>
                        <a:cubicBezTo>
                          <a:pt x="508000" y="220133"/>
                          <a:pt x="548217" y="279400"/>
                          <a:pt x="596900" y="368300"/>
                        </a:cubicBezTo>
                        <a:cubicBezTo>
                          <a:pt x="645583" y="457200"/>
                          <a:pt x="702733" y="588433"/>
                          <a:pt x="749300" y="698500"/>
                        </a:cubicBezTo>
                        <a:cubicBezTo>
                          <a:pt x="795867" y="808567"/>
                          <a:pt x="831850" y="905933"/>
                          <a:pt x="876300" y="1028700"/>
                        </a:cubicBezTo>
                        <a:cubicBezTo>
                          <a:pt x="920750" y="1151467"/>
                          <a:pt x="971550" y="1301750"/>
                          <a:pt x="1016000" y="1435100"/>
                        </a:cubicBezTo>
                        <a:cubicBezTo>
                          <a:pt x="1060450" y="1568450"/>
                          <a:pt x="1102783" y="1695450"/>
                          <a:pt x="1143000" y="1828800"/>
                        </a:cubicBezTo>
                        <a:cubicBezTo>
                          <a:pt x="1183217" y="1962150"/>
                          <a:pt x="1217083" y="2097617"/>
                          <a:pt x="1257300" y="2235200"/>
                        </a:cubicBezTo>
                        <a:cubicBezTo>
                          <a:pt x="1297517" y="2372783"/>
                          <a:pt x="1341967" y="2510367"/>
                          <a:pt x="1384300" y="2654300"/>
                        </a:cubicBezTo>
                        <a:cubicBezTo>
                          <a:pt x="1426633" y="2798233"/>
                          <a:pt x="1462617" y="2948517"/>
                          <a:pt x="1511300" y="3098800"/>
                        </a:cubicBezTo>
                        <a:cubicBezTo>
                          <a:pt x="1559983" y="3249083"/>
                          <a:pt x="1617133" y="3412067"/>
                          <a:pt x="1676400" y="3556000"/>
                        </a:cubicBezTo>
                        <a:cubicBezTo>
                          <a:pt x="1735667" y="3699933"/>
                          <a:pt x="1811867" y="3843867"/>
                          <a:pt x="1866900" y="3962400"/>
                        </a:cubicBezTo>
                        <a:cubicBezTo>
                          <a:pt x="1921933" y="4080933"/>
                          <a:pt x="1957917" y="4188883"/>
                          <a:pt x="2006600" y="4267200"/>
                        </a:cubicBezTo>
                        <a:cubicBezTo>
                          <a:pt x="2055283" y="4345517"/>
                          <a:pt x="2108200" y="4385733"/>
                          <a:pt x="2159000" y="4432300"/>
                        </a:cubicBezTo>
                        <a:cubicBezTo>
                          <a:pt x="2209800" y="4478867"/>
                          <a:pt x="2250017" y="4540250"/>
                          <a:pt x="2311400" y="4546600"/>
                        </a:cubicBezTo>
                        <a:cubicBezTo>
                          <a:pt x="2372783" y="4552950"/>
                          <a:pt x="2457450" y="4536017"/>
                          <a:pt x="2527300" y="4470400"/>
                        </a:cubicBezTo>
                        <a:cubicBezTo>
                          <a:pt x="2597150" y="4404783"/>
                          <a:pt x="2667000" y="4269317"/>
                          <a:pt x="2730500" y="4152900"/>
                        </a:cubicBezTo>
                        <a:cubicBezTo>
                          <a:pt x="2794000" y="4036483"/>
                          <a:pt x="2859617" y="3892550"/>
                          <a:pt x="2908300" y="3771900"/>
                        </a:cubicBezTo>
                        <a:cubicBezTo>
                          <a:pt x="2956983" y="3651250"/>
                          <a:pt x="2980267" y="3553883"/>
                          <a:pt x="3022600" y="3429000"/>
                        </a:cubicBezTo>
                        <a:cubicBezTo>
                          <a:pt x="3064933" y="3304117"/>
                          <a:pt x="3111500" y="3168650"/>
                          <a:pt x="3162300" y="3022600"/>
                        </a:cubicBezTo>
                        <a:cubicBezTo>
                          <a:pt x="3213100" y="2876550"/>
                          <a:pt x="3272367" y="2724150"/>
                          <a:pt x="3327400" y="2552700"/>
                        </a:cubicBezTo>
                        <a:cubicBezTo>
                          <a:pt x="3382433" y="2381250"/>
                          <a:pt x="3443817" y="2165350"/>
                          <a:pt x="3492500" y="1993900"/>
                        </a:cubicBezTo>
                        <a:cubicBezTo>
                          <a:pt x="3541183" y="1822450"/>
                          <a:pt x="3568700" y="1693333"/>
                          <a:pt x="3619500" y="1524000"/>
                        </a:cubicBezTo>
                        <a:cubicBezTo>
                          <a:pt x="3670300" y="1354667"/>
                          <a:pt x="3740150" y="1132417"/>
                          <a:pt x="3797300" y="977900"/>
                        </a:cubicBezTo>
                        <a:cubicBezTo>
                          <a:pt x="3854450" y="823383"/>
                          <a:pt x="3907367" y="706967"/>
                          <a:pt x="3962400" y="596900"/>
                        </a:cubicBezTo>
                        <a:cubicBezTo>
                          <a:pt x="4017433" y="486833"/>
                          <a:pt x="4087283" y="383117"/>
                          <a:pt x="4127500" y="317500"/>
                        </a:cubicBezTo>
                        <a:cubicBezTo>
                          <a:pt x="4167717" y="251883"/>
                          <a:pt x="4167717" y="247650"/>
                          <a:pt x="4203700" y="203200"/>
                        </a:cubicBezTo>
                        <a:cubicBezTo>
                          <a:pt x="4239683" y="158750"/>
                          <a:pt x="4290483" y="82550"/>
                          <a:pt x="4343400" y="50800"/>
                        </a:cubicBezTo>
                        <a:cubicBezTo>
                          <a:pt x="4396317" y="19050"/>
                          <a:pt x="4472517" y="0"/>
                          <a:pt x="4521200" y="12700"/>
                        </a:cubicBezTo>
                        <a:cubicBezTo>
                          <a:pt x="4569883" y="25400"/>
                          <a:pt x="4635500" y="127000"/>
                          <a:pt x="4635500" y="127000"/>
                        </a:cubicBezTo>
                      </a:path>
                    </a:pathLst>
                  </a:custGeom>
                  <a:ln w="9525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ja-JP" altLang="en-US"/>
                  </a:p>
                </p:txBody>
              </p:sp>
              <p:sp>
                <p:nvSpPr>
                  <p:cNvPr id="190" name="フリーフォーム 99"/>
                  <p:cNvSpPr/>
                  <p:nvPr/>
                </p:nvSpPr>
                <p:spPr>
                  <a:xfrm>
                    <a:off x="4318000" y="1092200"/>
                    <a:ext cx="2262796" cy="2222500"/>
                  </a:xfrm>
                  <a:custGeom>
                    <a:avLst/>
                    <a:gdLst>
                      <a:gd name="connsiteX0" fmla="*/ 0 w 4635500"/>
                      <a:gd name="connsiteY0" fmla="*/ 88900 h 4552950"/>
                      <a:gd name="connsiteX1" fmla="*/ 152400 w 4635500"/>
                      <a:gd name="connsiteY1" fmla="*/ 12700 h 4552950"/>
                      <a:gd name="connsiteX2" fmla="*/ 292100 w 4635500"/>
                      <a:gd name="connsiteY2" fmla="*/ 38100 h 4552950"/>
                      <a:gd name="connsiteX3" fmla="*/ 457200 w 4635500"/>
                      <a:gd name="connsiteY3" fmla="*/ 165100 h 4552950"/>
                      <a:gd name="connsiteX4" fmla="*/ 596900 w 4635500"/>
                      <a:gd name="connsiteY4" fmla="*/ 368300 h 4552950"/>
                      <a:gd name="connsiteX5" fmla="*/ 749300 w 4635500"/>
                      <a:gd name="connsiteY5" fmla="*/ 698500 h 4552950"/>
                      <a:gd name="connsiteX6" fmla="*/ 876300 w 4635500"/>
                      <a:gd name="connsiteY6" fmla="*/ 1028700 h 4552950"/>
                      <a:gd name="connsiteX7" fmla="*/ 1016000 w 4635500"/>
                      <a:gd name="connsiteY7" fmla="*/ 1435100 h 4552950"/>
                      <a:gd name="connsiteX8" fmla="*/ 1143000 w 4635500"/>
                      <a:gd name="connsiteY8" fmla="*/ 1828800 h 4552950"/>
                      <a:gd name="connsiteX9" fmla="*/ 1257300 w 4635500"/>
                      <a:gd name="connsiteY9" fmla="*/ 2235200 h 4552950"/>
                      <a:gd name="connsiteX10" fmla="*/ 1384300 w 4635500"/>
                      <a:gd name="connsiteY10" fmla="*/ 2654300 h 4552950"/>
                      <a:gd name="connsiteX11" fmla="*/ 1511300 w 4635500"/>
                      <a:gd name="connsiteY11" fmla="*/ 3098800 h 4552950"/>
                      <a:gd name="connsiteX12" fmla="*/ 1676400 w 4635500"/>
                      <a:gd name="connsiteY12" fmla="*/ 3556000 h 4552950"/>
                      <a:gd name="connsiteX13" fmla="*/ 1866900 w 4635500"/>
                      <a:gd name="connsiteY13" fmla="*/ 3962400 h 4552950"/>
                      <a:gd name="connsiteX14" fmla="*/ 2006600 w 4635500"/>
                      <a:gd name="connsiteY14" fmla="*/ 4267200 h 4552950"/>
                      <a:gd name="connsiteX15" fmla="*/ 2159000 w 4635500"/>
                      <a:gd name="connsiteY15" fmla="*/ 4432300 h 4552950"/>
                      <a:gd name="connsiteX16" fmla="*/ 2311400 w 4635500"/>
                      <a:gd name="connsiteY16" fmla="*/ 4546600 h 4552950"/>
                      <a:gd name="connsiteX17" fmla="*/ 2527300 w 4635500"/>
                      <a:gd name="connsiteY17" fmla="*/ 4470400 h 4552950"/>
                      <a:gd name="connsiteX18" fmla="*/ 2730500 w 4635500"/>
                      <a:gd name="connsiteY18" fmla="*/ 4152900 h 4552950"/>
                      <a:gd name="connsiteX19" fmla="*/ 2908300 w 4635500"/>
                      <a:gd name="connsiteY19" fmla="*/ 3771900 h 4552950"/>
                      <a:gd name="connsiteX20" fmla="*/ 3022600 w 4635500"/>
                      <a:gd name="connsiteY20" fmla="*/ 3429000 h 4552950"/>
                      <a:gd name="connsiteX21" fmla="*/ 3162300 w 4635500"/>
                      <a:gd name="connsiteY21" fmla="*/ 3022600 h 4552950"/>
                      <a:gd name="connsiteX22" fmla="*/ 3327400 w 4635500"/>
                      <a:gd name="connsiteY22" fmla="*/ 2552700 h 4552950"/>
                      <a:gd name="connsiteX23" fmla="*/ 3492500 w 4635500"/>
                      <a:gd name="connsiteY23" fmla="*/ 1993900 h 4552950"/>
                      <a:gd name="connsiteX24" fmla="*/ 3619500 w 4635500"/>
                      <a:gd name="connsiteY24" fmla="*/ 1524000 h 4552950"/>
                      <a:gd name="connsiteX25" fmla="*/ 3797300 w 4635500"/>
                      <a:gd name="connsiteY25" fmla="*/ 977900 h 4552950"/>
                      <a:gd name="connsiteX26" fmla="*/ 3962400 w 4635500"/>
                      <a:gd name="connsiteY26" fmla="*/ 596900 h 4552950"/>
                      <a:gd name="connsiteX27" fmla="*/ 4127500 w 4635500"/>
                      <a:gd name="connsiteY27" fmla="*/ 317500 h 4552950"/>
                      <a:gd name="connsiteX28" fmla="*/ 4203700 w 4635500"/>
                      <a:gd name="connsiteY28" fmla="*/ 203200 h 4552950"/>
                      <a:gd name="connsiteX29" fmla="*/ 4343400 w 4635500"/>
                      <a:gd name="connsiteY29" fmla="*/ 50800 h 4552950"/>
                      <a:gd name="connsiteX30" fmla="*/ 4521200 w 4635500"/>
                      <a:gd name="connsiteY30" fmla="*/ 12700 h 4552950"/>
                      <a:gd name="connsiteX31" fmla="*/ 4635500 w 4635500"/>
                      <a:gd name="connsiteY31" fmla="*/ 127000 h 4552950"/>
                      <a:gd name="connsiteX0" fmla="*/ 0 w 4635500"/>
                      <a:gd name="connsiteY0" fmla="*/ 88900 h 4552950"/>
                      <a:gd name="connsiteX1" fmla="*/ 152400 w 4635500"/>
                      <a:gd name="connsiteY1" fmla="*/ 12700 h 4552950"/>
                      <a:gd name="connsiteX2" fmla="*/ 292100 w 4635500"/>
                      <a:gd name="connsiteY2" fmla="*/ 38100 h 4552950"/>
                      <a:gd name="connsiteX3" fmla="*/ 457200 w 4635500"/>
                      <a:gd name="connsiteY3" fmla="*/ 165100 h 4552950"/>
                      <a:gd name="connsiteX4" fmla="*/ 596900 w 4635500"/>
                      <a:gd name="connsiteY4" fmla="*/ 368300 h 4552950"/>
                      <a:gd name="connsiteX5" fmla="*/ 749300 w 4635500"/>
                      <a:gd name="connsiteY5" fmla="*/ 698500 h 4552950"/>
                      <a:gd name="connsiteX6" fmla="*/ 876300 w 4635500"/>
                      <a:gd name="connsiteY6" fmla="*/ 1028700 h 4552950"/>
                      <a:gd name="connsiteX7" fmla="*/ 1016000 w 4635500"/>
                      <a:gd name="connsiteY7" fmla="*/ 1435100 h 4552950"/>
                      <a:gd name="connsiteX8" fmla="*/ 1143000 w 4635500"/>
                      <a:gd name="connsiteY8" fmla="*/ 1828800 h 4552950"/>
                      <a:gd name="connsiteX9" fmla="*/ 1257300 w 4635500"/>
                      <a:gd name="connsiteY9" fmla="*/ 2235200 h 4552950"/>
                      <a:gd name="connsiteX10" fmla="*/ 1384300 w 4635500"/>
                      <a:gd name="connsiteY10" fmla="*/ 2654300 h 4552950"/>
                      <a:gd name="connsiteX11" fmla="*/ 1511300 w 4635500"/>
                      <a:gd name="connsiteY11" fmla="*/ 3098800 h 4552950"/>
                      <a:gd name="connsiteX12" fmla="*/ 1676400 w 4635500"/>
                      <a:gd name="connsiteY12" fmla="*/ 3556000 h 4552950"/>
                      <a:gd name="connsiteX13" fmla="*/ 1866900 w 4635500"/>
                      <a:gd name="connsiteY13" fmla="*/ 3962400 h 4552950"/>
                      <a:gd name="connsiteX14" fmla="*/ 2006600 w 4635500"/>
                      <a:gd name="connsiteY14" fmla="*/ 4267200 h 4552950"/>
                      <a:gd name="connsiteX15" fmla="*/ 2159000 w 4635500"/>
                      <a:gd name="connsiteY15" fmla="*/ 4432300 h 4552950"/>
                      <a:gd name="connsiteX16" fmla="*/ 2311400 w 4635500"/>
                      <a:gd name="connsiteY16" fmla="*/ 4546600 h 4552950"/>
                      <a:gd name="connsiteX17" fmla="*/ 2527300 w 4635500"/>
                      <a:gd name="connsiteY17" fmla="*/ 4470400 h 4552950"/>
                      <a:gd name="connsiteX18" fmla="*/ 2730500 w 4635500"/>
                      <a:gd name="connsiteY18" fmla="*/ 4152900 h 4552950"/>
                      <a:gd name="connsiteX19" fmla="*/ 2908300 w 4635500"/>
                      <a:gd name="connsiteY19" fmla="*/ 3771900 h 4552950"/>
                      <a:gd name="connsiteX20" fmla="*/ 3022600 w 4635500"/>
                      <a:gd name="connsiteY20" fmla="*/ 3429000 h 4552950"/>
                      <a:gd name="connsiteX21" fmla="*/ 3162300 w 4635500"/>
                      <a:gd name="connsiteY21" fmla="*/ 3022600 h 4552950"/>
                      <a:gd name="connsiteX22" fmla="*/ 3327400 w 4635500"/>
                      <a:gd name="connsiteY22" fmla="*/ 2552700 h 4552950"/>
                      <a:gd name="connsiteX23" fmla="*/ 3492500 w 4635500"/>
                      <a:gd name="connsiteY23" fmla="*/ 1993900 h 4552950"/>
                      <a:gd name="connsiteX24" fmla="*/ 3619500 w 4635500"/>
                      <a:gd name="connsiteY24" fmla="*/ 1524000 h 4552950"/>
                      <a:gd name="connsiteX25" fmla="*/ 3797300 w 4635500"/>
                      <a:gd name="connsiteY25" fmla="*/ 977900 h 4552950"/>
                      <a:gd name="connsiteX26" fmla="*/ 3962400 w 4635500"/>
                      <a:gd name="connsiteY26" fmla="*/ 596900 h 4552950"/>
                      <a:gd name="connsiteX27" fmla="*/ 4127500 w 4635500"/>
                      <a:gd name="connsiteY27" fmla="*/ 317500 h 4552950"/>
                      <a:gd name="connsiteX28" fmla="*/ 4203700 w 4635500"/>
                      <a:gd name="connsiteY28" fmla="*/ 203200 h 4552950"/>
                      <a:gd name="connsiteX29" fmla="*/ 4343400 w 4635500"/>
                      <a:gd name="connsiteY29" fmla="*/ 50800 h 4552950"/>
                      <a:gd name="connsiteX30" fmla="*/ 4521200 w 4635500"/>
                      <a:gd name="connsiteY30" fmla="*/ 12700 h 4552950"/>
                      <a:gd name="connsiteX31" fmla="*/ 4635500 w 4635500"/>
                      <a:gd name="connsiteY31" fmla="*/ 127000 h 4552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</a:cxnLst>
                    <a:rect l="l" t="t" r="r" b="b"/>
                    <a:pathLst>
                      <a:path w="4635500" h="4552950">
                        <a:moveTo>
                          <a:pt x="0" y="88900"/>
                        </a:moveTo>
                        <a:cubicBezTo>
                          <a:pt x="51858" y="55033"/>
                          <a:pt x="103717" y="21167"/>
                          <a:pt x="152400" y="12700"/>
                        </a:cubicBezTo>
                        <a:cubicBezTo>
                          <a:pt x="201083" y="4233"/>
                          <a:pt x="241300" y="12700"/>
                          <a:pt x="292100" y="38100"/>
                        </a:cubicBezTo>
                        <a:cubicBezTo>
                          <a:pt x="342900" y="63500"/>
                          <a:pt x="406400" y="110067"/>
                          <a:pt x="457200" y="165100"/>
                        </a:cubicBezTo>
                        <a:cubicBezTo>
                          <a:pt x="508000" y="220133"/>
                          <a:pt x="548217" y="279400"/>
                          <a:pt x="596900" y="368300"/>
                        </a:cubicBezTo>
                        <a:cubicBezTo>
                          <a:pt x="645583" y="457200"/>
                          <a:pt x="702733" y="588433"/>
                          <a:pt x="749300" y="698500"/>
                        </a:cubicBezTo>
                        <a:cubicBezTo>
                          <a:pt x="795867" y="808567"/>
                          <a:pt x="831850" y="905933"/>
                          <a:pt x="876300" y="1028700"/>
                        </a:cubicBezTo>
                        <a:cubicBezTo>
                          <a:pt x="920750" y="1151467"/>
                          <a:pt x="971550" y="1301750"/>
                          <a:pt x="1016000" y="1435100"/>
                        </a:cubicBezTo>
                        <a:cubicBezTo>
                          <a:pt x="1060450" y="1568450"/>
                          <a:pt x="1102783" y="1695450"/>
                          <a:pt x="1143000" y="1828800"/>
                        </a:cubicBezTo>
                        <a:cubicBezTo>
                          <a:pt x="1183217" y="1962150"/>
                          <a:pt x="1217083" y="2097617"/>
                          <a:pt x="1257300" y="2235200"/>
                        </a:cubicBezTo>
                        <a:cubicBezTo>
                          <a:pt x="1297517" y="2372783"/>
                          <a:pt x="1341967" y="2510367"/>
                          <a:pt x="1384300" y="2654300"/>
                        </a:cubicBezTo>
                        <a:cubicBezTo>
                          <a:pt x="1426633" y="2798233"/>
                          <a:pt x="1462617" y="2948517"/>
                          <a:pt x="1511300" y="3098800"/>
                        </a:cubicBezTo>
                        <a:cubicBezTo>
                          <a:pt x="1559983" y="3249083"/>
                          <a:pt x="1617133" y="3412067"/>
                          <a:pt x="1676400" y="3556000"/>
                        </a:cubicBezTo>
                        <a:cubicBezTo>
                          <a:pt x="1735667" y="3699933"/>
                          <a:pt x="1811867" y="3843867"/>
                          <a:pt x="1866900" y="3962400"/>
                        </a:cubicBezTo>
                        <a:cubicBezTo>
                          <a:pt x="1921933" y="4080933"/>
                          <a:pt x="1957917" y="4188883"/>
                          <a:pt x="2006600" y="4267200"/>
                        </a:cubicBezTo>
                        <a:cubicBezTo>
                          <a:pt x="2055283" y="4345517"/>
                          <a:pt x="2108200" y="4385733"/>
                          <a:pt x="2159000" y="4432300"/>
                        </a:cubicBezTo>
                        <a:cubicBezTo>
                          <a:pt x="2209800" y="4478867"/>
                          <a:pt x="2250017" y="4540250"/>
                          <a:pt x="2311400" y="4546600"/>
                        </a:cubicBezTo>
                        <a:cubicBezTo>
                          <a:pt x="2372783" y="4552950"/>
                          <a:pt x="2457450" y="4536017"/>
                          <a:pt x="2527300" y="4470400"/>
                        </a:cubicBezTo>
                        <a:cubicBezTo>
                          <a:pt x="2597150" y="4404783"/>
                          <a:pt x="2667000" y="4269317"/>
                          <a:pt x="2730500" y="4152900"/>
                        </a:cubicBezTo>
                        <a:cubicBezTo>
                          <a:pt x="2794000" y="4036483"/>
                          <a:pt x="2859617" y="3892550"/>
                          <a:pt x="2908300" y="3771900"/>
                        </a:cubicBezTo>
                        <a:cubicBezTo>
                          <a:pt x="2956983" y="3651250"/>
                          <a:pt x="2980267" y="3553883"/>
                          <a:pt x="3022600" y="3429000"/>
                        </a:cubicBezTo>
                        <a:cubicBezTo>
                          <a:pt x="3064933" y="3304117"/>
                          <a:pt x="3111500" y="3168650"/>
                          <a:pt x="3162300" y="3022600"/>
                        </a:cubicBezTo>
                        <a:cubicBezTo>
                          <a:pt x="3213100" y="2876550"/>
                          <a:pt x="3272367" y="2724150"/>
                          <a:pt x="3327400" y="2552700"/>
                        </a:cubicBezTo>
                        <a:cubicBezTo>
                          <a:pt x="3382433" y="2381250"/>
                          <a:pt x="3443817" y="2165350"/>
                          <a:pt x="3492500" y="1993900"/>
                        </a:cubicBezTo>
                        <a:cubicBezTo>
                          <a:pt x="3541183" y="1822450"/>
                          <a:pt x="3568700" y="1693333"/>
                          <a:pt x="3619500" y="1524000"/>
                        </a:cubicBezTo>
                        <a:cubicBezTo>
                          <a:pt x="3670300" y="1354667"/>
                          <a:pt x="3740150" y="1132417"/>
                          <a:pt x="3797300" y="977900"/>
                        </a:cubicBezTo>
                        <a:cubicBezTo>
                          <a:pt x="3854450" y="823383"/>
                          <a:pt x="3907367" y="706967"/>
                          <a:pt x="3962400" y="596900"/>
                        </a:cubicBezTo>
                        <a:cubicBezTo>
                          <a:pt x="4017433" y="486833"/>
                          <a:pt x="4087283" y="383117"/>
                          <a:pt x="4127500" y="317500"/>
                        </a:cubicBezTo>
                        <a:cubicBezTo>
                          <a:pt x="4167717" y="251883"/>
                          <a:pt x="4167717" y="247650"/>
                          <a:pt x="4203700" y="203200"/>
                        </a:cubicBezTo>
                        <a:cubicBezTo>
                          <a:pt x="4239683" y="158750"/>
                          <a:pt x="4290483" y="82550"/>
                          <a:pt x="4343400" y="50800"/>
                        </a:cubicBezTo>
                        <a:cubicBezTo>
                          <a:pt x="4396317" y="19050"/>
                          <a:pt x="4472517" y="0"/>
                          <a:pt x="4521200" y="12700"/>
                        </a:cubicBezTo>
                        <a:cubicBezTo>
                          <a:pt x="4569883" y="25400"/>
                          <a:pt x="4635500" y="127000"/>
                          <a:pt x="4635500" y="127000"/>
                        </a:cubicBezTo>
                      </a:path>
                    </a:pathLst>
                  </a:custGeom>
                  <a:ln w="9525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ja-JP" altLang="en-US"/>
                  </a:p>
                </p:txBody>
              </p:sp>
              <p:sp>
                <p:nvSpPr>
                  <p:cNvPr id="191" name="フリーフォーム 100"/>
                  <p:cNvSpPr/>
                  <p:nvPr/>
                </p:nvSpPr>
                <p:spPr>
                  <a:xfrm>
                    <a:off x="6402996" y="1092200"/>
                    <a:ext cx="2262796" cy="2222500"/>
                  </a:xfrm>
                  <a:custGeom>
                    <a:avLst/>
                    <a:gdLst>
                      <a:gd name="connsiteX0" fmla="*/ 0 w 4635500"/>
                      <a:gd name="connsiteY0" fmla="*/ 88900 h 4552950"/>
                      <a:gd name="connsiteX1" fmla="*/ 152400 w 4635500"/>
                      <a:gd name="connsiteY1" fmla="*/ 12700 h 4552950"/>
                      <a:gd name="connsiteX2" fmla="*/ 292100 w 4635500"/>
                      <a:gd name="connsiteY2" fmla="*/ 38100 h 4552950"/>
                      <a:gd name="connsiteX3" fmla="*/ 457200 w 4635500"/>
                      <a:gd name="connsiteY3" fmla="*/ 165100 h 4552950"/>
                      <a:gd name="connsiteX4" fmla="*/ 596900 w 4635500"/>
                      <a:gd name="connsiteY4" fmla="*/ 368300 h 4552950"/>
                      <a:gd name="connsiteX5" fmla="*/ 749300 w 4635500"/>
                      <a:gd name="connsiteY5" fmla="*/ 698500 h 4552950"/>
                      <a:gd name="connsiteX6" fmla="*/ 876300 w 4635500"/>
                      <a:gd name="connsiteY6" fmla="*/ 1028700 h 4552950"/>
                      <a:gd name="connsiteX7" fmla="*/ 1016000 w 4635500"/>
                      <a:gd name="connsiteY7" fmla="*/ 1435100 h 4552950"/>
                      <a:gd name="connsiteX8" fmla="*/ 1143000 w 4635500"/>
                      <a:gd name="connsiteY8" fmla="*/ 1828800 h 4552950"/>
                      <a:gd name="connsiteX9" fmla="*/ 1257300 w 4635500"/>
                      <a:gd name="connsiteY9" fmla="*/ 2235200 h 4552950"/>
                      <a:gd name="connsiteX10" fmla="*/ 1384300 w 4635500"/>
                      <a:gd name="connsiteY10" fmla="*/ 2654300 h 4552950"/>
                      <a:gd name="connsiteX11" fmla="*/ 1511300 w 4635500"/>
                      <a:gd name="connsiteY11" fmla="*/ 3098800 h 4552950"/>
                      <a:gd name="connsiteX12" fmla="*/ 1676400 w 4635500"/>
                      <a:gd name="connsiteY12" fmla="*/ 3556000 h 4552950"/>
                      <a:gd name="connsiteX13" fmla="*/ 1866900 w 4635500"/>
                      <a:gd name="connsiteY13" fmla="*/ 3962400 h 4552950"/>
                      <a:gd name="connsiteX14" fmla="*/ 2006600 w 4635500"/>
                      <a:gd name="connsiteY14" fmla="*/ 4267200 h 4552950"/>
                      <a:gd name="connsiteX15" fmla="*/ 2159000 w 4635500"/>
                      <a:gd name="connsiteY15" fmla="*/ 4432300 h 4552950"/>
                      <a:gd name="connsiteX16" fmla="*/ 2311400 w 4635500"/>
                      <a:gd name="connsiteY16" fmla="*/ 4546600 h 4552950"/>
                      <a:gd name="connsiteX17" fmla="*/ 2527300 w 4635500"/>
                      <a:gd name="connsiteY17" fmla="*/ 4470400 h 4552950"/>
                      <a:gd name="connsiteX18" fmla="*/ 2730500 w 4635500"/>
                      <a:gd name="connsiteY18" fmla="*/ 4152900 h 4552950"/>
                      <a:gd name="connsiteX19" fmla="*/ 2908300 w 4635500"/>
                      <a:gd name="connsiteY19" fmla="*/ 3771900 h 4552950"/>
                      <a:gd name="connsiteX20" fmla="*/ 3022600 w 4635500"/>
                      <a:gd name="connsiteY20" fmla="*/ 3429000 h 4552950"/>
                      <a:gd name="connsiteX21" fmla="*/ 3162300 w 4635500"/>
                      <a:gd name="connsiteY21" fmla="*/ 3022600 h 4552950"/>
                      <a:gd name="connsiteX22" fmla="*/ 3327400 w 4635500"/>
                      <a:gd name="connsiteY22" fmla="*/ 2552700 h 4552950"/>
                      <a:gd name="connsiteX23" fmla="*/ 3492500 w 4635500"/>
                      <a:gd name="connsiteY23" fmla="*/ 1993900 h 4552950"/>
                      <a:gd name="connsiteX24" fmla="*/ 3619500 w 4635500"/>
                      <a:gd name="connsiteY24" fmla="*/ 1524000 h 4552950"/>
                      <a:gd name="connsiteX25" fmla="*/ 3797300 w 4635500"/>
                      <a:gd name="connsiteY25" fmla="*/ 977900 h 4552950"/>
                      <a:gd name="connsiteX26" fmla="*/ 3962400 w 4635500"/>
                      <a:gd name="connsiteY26" fmla="*/ 596900 h 4552950"/>
                      <a:gd name="connsiteX27" fmla="*/ 4127500 w 4635500"/>
                      <a:gd name="connsiteY27" fmla="*/ 317500 h 4552950"/>
                      <a:gd name="connsiteX28" fmla="*/ 4203700 w 4635500"/>
                      <a:gd name="connsiteY28" fmla="*/ 203200 h 4552950"/>
                      <a:gd name="connsiteX29" fmla="*/ 4343400 w 4635500"/>
                      <a:gd name="connsiteY29" fmla="*/ 50800 h 4552950"/>
                      <a:gd name="connsiteX30" fmla="*/ 4521200 w 4635500"/>
                      <a:gd name="connsiteY30" fmla="*/ 12700 h 4552950"/>
                      <a:gd name="connsiteX31" fmla="*/ 4635500 w 4635500"/>
                      <a:gd name="connsiteY31" fmla="*/ 127000 h 4552950"/>
                      <a:gd name="connsiteX0" fmla="*/ 0 w 4635500"/>
                      <a:gd name="connsiteY0" fmla="*/ 88900 h 4552950"/>
                      <a:gd name="connsiteX1" fmla="*/ 152400 w 4635500"/>
                      <a:gd name="connsiteY1" fmla="*/ 12700 h 4552950"/>
                      <a:gd name="connsiteX2" fmla="*/ 292100 w 4635500"/>
                      <a:gd name="connsiteY2" fmla="*/ 38100 h 4552950"/>
                      <a:gd name="connsiteX3" fmla="*/ 457200 w 4635500"/>
                      <a:gd name="connsiteY3" fmla="*/ 165100 h 4552950"/>
                      <a:gd name="connsiteX4" fmla="*/ 596900 w 4635500"/>
                      <a:gd name="connsiteY4" fmla="*/ 368300 h 4552950"/>
                      <a:gd name="connsiteX5" fmla="*/ 749300 w 4635500"/>
                      <a:gd name="connsiteY5" fmla="*/ 698500 h 4552950"/>
                      <a:gd name="connsiteX6" fmla="*/ 876300 w 4635500"/>
                      <a:gd name="connsiteY6" fmla="*/ 1028700 h 4552950"/>
                      <a:gd name="connsiteX7" fmla="*/ 1016000 w 4635500"/>
                      <a:gd name="connsiteY7" fmla="*/ 1435100 h 4552950"/>
                      <a:gd name="connsiteX8" fmla="*/ 1143000 w 4635500"/>
                      <a:gd name="connsiteY8" fmla="*/ 1828800 h 4552950"/>
                      <a:gd name="connsiteX9" fmla="*/ 1257300 w 4635500"/>
                      <a:gd name="connsiteY9" fmla="*/ 2235200 h 4552950"/>
                      <a:gd name="connsiteX10" fmla="*/ 1384300 w 4635500"/>
                      <a:gd name="connsiteY10" fmla="*/ 2654300 h 4552950"/>
                      <a:gd name="connsiteX11" fmla="*/ 1511300 w 4635500"/>
                      <a:gd name="connsiteY11" fmla="*/ 3098800 h 4552950"/>
                      <a:gd name="connsiteX12" fmla="*/ 1676400 w 4635500"/>
                      <a:gd name="connsiteY12" fmla="*/ 3556000 h 4552950"/>
                      <a:gd name="connsiteX13" fmla="*/ 1866900 w 4635500"/>
                      <a:gd name="connsiteY13" fmla="*/ 3962400 h 4552950"/>
                      <a:gd name="connsiteX14" fmla="*/ 2006600 w 4635500"/>
                      <a:gd name="connsiteY14" fmla="*/ 4267200 h 4552950"/>
                      <a:gd name="connsiteX15" fmla="*/ 2159000 w 4635500"/>
                      <a:gd name="connsiteY15" fmla="*/ 4432300 h 4552950"/>
                      <a:gd name="connsiteX16" fmla="*/ 2311400 w 4635500"/>
                      <a:gd name="connsiteY16" fmla="*/ 4546600 h 4552950"/>
                      <a:gd name="connsiteX17" fmla="*/ 2527300 w 4635500"/>
                      <a:gd name="connsiteY17" fmla="*/ 4470400 h 4552950"/>
                      <a:gd name="connsiteX18" fmla="*/ 2730500 w 4635500"/>
                      <a:gd name="connsiteY18" fmla="*/ 4152900 h 4552950"/>
                      <a:gd name="connsiteX19" fmla="*/ 2908300 w 4635500"/>
                      <a:gd name="connsiteY19" fmla="*/ 3771900 h 4552950"/>
                      <a:gd name="connsiteX20" fmla="*/ 3022600 w 4635500"/>
                      <a:gd name="connsiteY20" fmla="*/ 3429000 h 4552950"/>
                      <a:gd name="connsiteX21" fmla="*/ 3162300 w 4635500"/>
                      <a:gd name="connsiteY21" fmla="*/ 3022600 h 4552950"/>
                      <a:gd name="connsiteX22" fmla="*/ 3327400 w 4635500"/>
                      <a:gd name="connsiteY22" fmla="*/ 2552700 h 4552950"/>
                      <a:gd name="connsiteX23" fmla="*/ 3492500 w 4635500"/>
                      <a:gd name="connsiteY23" fmla="*/ 1993900 h 4552950"/>
                      <a:gd name="connsiteX24" fmla="*/ 3619500 w 4635500"/>
                      <a:gd name="connsiteY24" fmla="*/ 1524000 h 4552950"/>
                      <a:gd name="connsiteX25" fmla="*/ 3797300 w 4635500"/>
                      <a:gd name="connsiteY25" fmla="*/ 977900 h 4552950"/>
                      <a:gd name="connsiteX26" fmla="*/ 3962400 w 4635500"/>
                      <a:gd name="connsiteY26" fmla="*/ 596900 h 4552950"/>
                      <a:gd name="connsiteX27" fmla="*/ 4127500 w 4635500"/>
                      <a:gd name="connsiteY27" fmla="*/ 317500 h 4552950"/>
                      <a:gd name="connsiteX28" fmla="*/ 4203700 w 4635500"/>
                      <a:gd name="connsiteY28" fmla="*/ 203200 h 4552950"/>
                      <a:gd name="connsiteX29" fmla="*/ 4343400 w 4635500"/>
                      <a:gd name="connsiteY29" fmla="*/ 50800 h 4552950"/>
                      <a:gd name="connsiteX30" fmla="*/ 4521200 w 4635500"/>
                      <a:gd name="connsiteY30" fmla="*/ 12700 h 4552950"/>
                      <a:gd name="connsiteX31" fmla="*/ 4635500 w 4635500"/>
                      <a:gd name="connsiteY31" fmla="*/ 127000 h 4552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</a:cxnLst>
                    <a:rect l="l" t="t" r="r" b="b"/>
                    <a:pathLst>
                      <a:path w="4635500" h="4552950">
                        <a:moveTo>
                          <a:pt x="0" y="88900"/>
                        </a:moveTo>
                        <a:cubicBezTo>
                          <a:pt x="51858" y="55033"/>
                          <a:pt x="103717" y="21167"/>
                          <a:pt x="152400" y="12700"/>
                        </a:cubicBezTo>
                        <a:cubicBezTo>
                          <a:pt x="201083" y="4233"/>
                          <a:pt x="241300" y="12700"/>
                          <a:pt x="292100" y="38100"/>
                        </a:cubicBezTo>
                        <a:cubicBezTo>
                          <a:pt x="342900" y="63500"/>
                          <a:pt x="406400" y="110067"/>
                          <a:pt x="457200" y="165100"/>
                        </a:cubicBezTo>
                        <a:cubicBezTo>
                          <a:pt x="508000" y="220133"/>
                          <a:pt x="548217" y="279400"/>
                          <a:pt x="596900" y="368300"/>
                        </a:cubicBezTo>
                        <a:cubicBezTo>
                          <a:pt x="645583" y="457200"/>
                          <a:pt x="702733" y="588433"/>
                          <a:pt x="749300" y="698500"/>
                        </a:cubicBezTo>
                        <a:cubicBezTo>
                          <a:pt x="795867" y="808567"/>
                          <a:pt x="831850" y="905933"/>
                          <a:pt x="876300" y="1028700"/>
                        </a:cubicBezTo>
                        <a:cubicBezTo>
                          <a:pt x="920750" y="1151467"/>
                          <a:pt x="971550" y="1301750"/>
                          <a:pt x="1016000" y="1435100"/>
                        </a:cubicBezTo>
                        <a:cubicBezTo>
                          <a:pt x="1060450" y="1568450"/>
                          <a:pt x="1102783" y="1695450"/>
                          <a:pt x="1143000" y="1828800"/>
                        </a:cubicBezTo>
                        <a:cubicBezTo>
                          <a:pt x="1183217" y="1962150"/>
                          <a:pt x="1217083" y="2097617"/>
                          <a:pt x="1257300" y="2235200"/>
                        </a:cubicBezTo>
                        <a:cubicBezTo>
                          <a:pt x="1297517" y="2372783"/>
                          <a:pt x="1341967" y="2510367"/>
                          <a:pt x="1384300" y="2654300"/>
                        </a:cubicBezTo>
                        <a:cubicBezTo>
                          <a:pt x="1426633" y="2798233"/>
                          <a:pt x="1462617" y="2948517"/>
                          <a:pt x="1511300" y="3098800"/>
                        </a:cubicBezTo>
                        <a:cubicBezTo>
                          <a:pt x="1559983" y="3249083"/>
                          <a:pt x="1617133" y="3412067"/>
                          <a:pt x="1676400" y="3556000"/>
                        </a:cubicBezTo>
                        <a:cubicBezTo>
                          <a:pt x="1735667" y="3699933"/>
                          <a:pt x="1811867" y="3843867"/>
                          <a:pt x="1866900" y="3962400"/>
                        </a:cubicBezTo>
                        <a:cubicBezTo>
                          <a:pt x="1921933" y="4080933"/>
                          <a:pt x="1957917" y="4188883"/>
                          <a:pt x="2006600" y="4267200"/>
                        </a:cubicBezTo>
                        <a:cubicBezTo>
                          <a:pt x="2055283" y="4345517"/>
                          <a:pt x="2108200" y="4385733"/>
                          <a:pt x="2159000" y="4432300"/>
                        </a:cubicBezTo>
                        <a:cubicBezTo>
                          <a:pt x="2209800" y="4478867"/>
                          <a:pt x="2250017" y="4540250"/>
                          <a:pt x="2311400" y="4546600"/>
                        </a:cubicBezTo>
                        <a:cubicBezTo>
                          <a:pt x="2372783" y="4552950"/>
                          <a:pt x="2457450" y="4536017"/>
                          <a:pt x="2527300" y="4470400"/>
                        </a:cubicBezTo>
                        <a:cubicBezTo>
                          <a:pt x="2597150" y="4404783"/>
                          <a:pt x="2667000" y="4269317"/>
                          <a:pt x="2730500" y="4152900"/>
                        </a:cubicBezTo>
                        <a:cubicBezTo>
                          <a:pt x="2794000" y="4036483"/>
                          <a:pt x="2859617" y="3892550"/>
                          <a:pt x="2908300" y="3771900"/>
                        </a:cubicBezTo>
                        <a:cubicBezTo>
                          <a:pt x="2956983" y="3651250"/>
                          <a:pt x="2980267" y="3553883"/>
                          <a:pt x="3022600" y="3429000"/>
                        </a:cubicBezTo>
                        <a:cubicBezTo>
                          <a:pt x="3064933" y="3304117"/>
                          <a:pt x="3111500" y="3168650"/>
                          <a:pt x="3162300" y="3022600"/>
                        </a:cubicBezTo>
                        <a:cubicBezTo>
                          <a:pt x="3213100" y="2876550"/>
                          <a:pt x="3272367" y="2724150"/>
                          <a:pt x="3327400" y="2552700"/>
                        </a:cubicBezTo>
                        <a:cubicBezTo>
                          <a:pt x="3382433" y="2381250"/>
                          <a:pt x="3443817" y="2165350"/>
                          <a:pt x="3492500" y="1993900"/>
                        </a:cubicBezTo>
                        <a:cubicBezTo>
                          <a:pt x="3541183" y="1822450"/>
                          <a:pt x="3568700" y="1693333"/>
                          <a:pt x="3619500" y="1524000"/>
                        </a:cubicBezTo>
                        <a:cubicBezTo>
                          <a:pt x="3670300" y="1354667"/>
                          <a:pt x="3740150" y="1132417"/>
                          <a:pt x="3797300" y="977900"/>
                        </a:cubicBezTo>
                        <a:cubicBezTo>
                          <a:pt x="3854450" y="823383"/>
                          <a:pt x="3907367" y="706967"/>
                          <a:pt x="3962400" y="596900"/>
                        </a:cubicBezTo>
                        <a:cubicBezTo>
                          <a:pt x="4017433" y="486833"/>
                          <a:pt x="4087283" y="383117"/>
                          <a:pt x="4127500" y="317500"/>
                        </a:cubicBezTo>
                        <a:cubicBezTo>
                          <a:pt x="4167717" y="251883"/>
                          <a:pt x="4167717" y="247650"/>
                          <a:pt x="4203700" y="203200"/>
                        </a:cubicBezTo>
                        <a:cubicBezTo>
                          <a:pt x="4239683" y="158750"/>
                          <a:pt x="4290483" y="82550"/>
                          <a:pt x="4343400" y="50800"/>
                        </a:cubicBezTo>
                        <a:cubicBezTo>
                          <a:pt x="4396317" y="19050"/>
                          <a:pt x="4472517" y="0"/>
                          <a:pt x="4521200" y="12700"/>
                        </a:cubicBezTo>
                        <a:cubicBezTo>
                          <a:pt x="4569883" y="25400"/>
                          <a:pt x="4635500" y="127000"/>
                          <a:pt x="4635500" y="127000"/>
                        </a:cubicBezTo>
                      </a:path>
                    </a:pathLst>
                  </a:custGeom>
                  <a:ln w="9525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ja-JP" altLang="en-US"/>
                  </a:p>
                </p:txBody>
              </p:sp>
            </p:grpSp>
            <p:grpSp>
              <p:nvGrpSpPr>
                <p:cNvPr id="183" name="図形グループ 53"/>
                <p:cNvGrpSpPr/>
                <p:nvPr/>
              </p:nvGrpSpPr>
              <p:grpSpPr>
                <a:xfrm>
                  <a:off x="1955800" y="1765300"/>
                  <a:ext cx="1828798" cy="736600"/>
                  <a:chOff x="152400" y="1092200"/>
                  <a:chExt cx="8513392" cy="2222500"/>
                </a:xfrm>
              </p:grpSpPr>
              <p:sp>
                <p:nvSpPr>
                  <p:cNvPr id="184" name="フリーフォーム 93"/>
                  <p:cNvSpPr/>
                  <p:nvPr/>
                </p:nvSpPr>
                <p:spPr>
                  <a:xfrm>
                    <a:off x="152400" y="1092200"/>
                    <a:ext cx="2262796" cy="2222500"/>
                  </a:xfrm>
                  <a:custGeom>
                    <a:avLst/>
                    <a:gdLst>
                      <a:gd name="connsiteX0" fmla="*/ 0 w 4635500"/>
                      <a:gd name="connsiteY0" fmla="*/ 88900 h 4552950"/>
                      <a:gd name="connsiteX1" fmla="*/ 152400 w 4635500"/>
                      <a:gd name="connsiteY1" fmla="*/ 12700 h 4552950"/>
                      <a:gd name="connsiteX2" fmla="*/ 292100 w 4635500"/>
                      <a:gd name="connsiteY2" fmla="*/ 38100 h 4552950"/>
                      <a:gd name="connsiteX3" fmla="*/ 457200 w 4635500"/>
                      <a:gd name="connsiteY3" fmla="*/ 165100 h 4552950"/>
                      <a:gd name="connsiteX4" fmla="*/ 596900 w 4635500"/>
                      <a:gd name="connsiteY4" fmla="*/ 368300 h 4552950"/>
                      <a:gd name="connsiteX5" fmla="*/ 749300 w 4635500"/>
                      <a:gd name="connsiteY5" fmla="*/ 698500 h 4552950"/>
                      <a:gd name="connsiteX6" fmla="*/ 876300 w 4635500"/>
                      <a:gd name="connsiteY6" fmla="*/ 1028700 h 4552950"/>
                      <a:gd name="connsiteX7" fmla="*/ 1016000 w 4635500"/>
                      <a:gd name="connsiteY7" fmla="*/ 1435100 h 4552950"/>
                      <a:gd name="connsiteX8" fmla="*/ 1143000 w 4635500"/>
                      <a:gd name="connsiteY8" fmla="*/ 1828800 h 4552950"/>
                      <a:gd name="connsiteX9" fmla="*/ 1257300 w 4635500"/>
                      <a:gd name="connsiteY9" fmla="*/ 2235200 h 4552950"/>
                      <a:gd name="connsiteX10" fmla="*/ 1384300 w 4635500"/>
                      <a:gd name="connsiteY10" fmla="*/ 2654300 h 4552950"/>
                      <a:gd name="connsiteX11" fmla="*/ 1511300 w 4635500"/>
                      <a:gd name="connsiteY11" fmla="*/ 3098800 h 4552950"/>
                      <a:gd name="connsiteX12" fmla="*/ 1676400 w 4635500"/>
                      <a:gd name="connsiteY12" fmla="*/ 3556000 h 4552950"/>
                      <a:gd name="connsiteX13" fmla="*/ 1866900 w 4635500"/>
                      <a:gd name="connsiteY13" fmla="*/ 3962400 h 4552950"/>
                      <a:gd name="connsiteX14" fmla="*/ 2006600 w 4635500"/>
                      <a:gd name="connsiteY14" fmla="*/ 4267200 h 4552950"/>
                      <a:gd name="connsiteX15" fmla="*/ 2159000 w 4635500"/>
                      <a:gd name="connsiteY15" fmla="*/ 4432300 h 4552950"/>
                      <a:gd name="connsiteX16" fmla="*/ 2311400 w 4635500"/>
                      <a:gd name="connsiteY16" fmla="*/ 4546600 h 4552950"/>
                      <a:gd name="connsiteX17" fmla="*/ 2527300 w 4635500"/>
                      <a:gd name="connsiteY17" fmla="*/ 4470400 h 4552950"/>
                      <a:gd name="connsiteX18" fmla="*/ 2730500 w 4635500"/>
                      <a:gd name="connsiteY18" fmla="*/ 4152900 h 4552950"/>
                      <a:gd name="connsiteX19" fmla="*/ 2908300 w 4635500"/>
                      <a:gd name="connsiteY19" fmla="*/ 3771900 h 4552950"/>
                      <a:gd name="connsiteX20" fmla="*/ 3022600 w 4635500"/>
                      <a:gd name="connsiteY20" fmla="*/ 3429000 h 4552950"/>
                      <a:gd name="connsiteX21" fmla="*/ 3162300 w 4635500"/>
                      <a:gd name="connsiteY21" fmla="*/ 3022600 h 4552950"/>
                      <a:gd name="connsiteX22" fmla="*/ 3327400 w 4635500"/>
                      <a:gd name="connsiteY22" fmla="*/ 2552700 h 4552950"/>
                      <a:gd name="connsiteX23" fmla="*/ 3492500 w 4635500"/>
                      <a:gd name="connsiteY23" fmla="*/ 1993900 h 4552950"/>
                      <a:gd name="connsiteX24" fmla="*/ 3619500 w 4635500"/>
                      <a:gd name="connsiteY24" fmla="*/ 1524000 h 4552950"/>
                      <a:gd name="connsiteX25" fmla="*/ 3797300 w 4635500"/>
                      <a:gd name="connsiteY25" fmla="*/ 977900 h 4552950"/>
                      <a:gd name="connsiteX26" fmla="*/ 3962400 w 4635500"/>
                      <a:gd name="connsiteY26" fmla="*/ 596900 h 4552950"/>
                      <a:gd name="connsiteX27" fmla="*/ 4127500 w 4635500"/>
                      <a:gd name="connsiteY27" fmla="*/ 317500 h 4552950"/>
                      <a:gd name="connsiteX28" fmla="*/ 4203700 w 4635500"/>
                      <a:gd name="connsiteY28" fmla="*/ 203200 h 4552950"/>
                      <a:gd name="connsiteX29" fmla="*/ 4343400 w 4635500"/>
                      <a:gd name="connsiteY29" fmla="*/ 50800 h 4552950"/>
                      <a:gd name="connsiteX30" fmla="*/ 4521200 w 4635500"/>
                      <a:gd name="connsiteY30" fmla="*/ 12700 h 4552950"/>
                      <a:gd name="connsiteX31" fmla="*/ 4635500 w 4635500"/>
                      <a:gd name="connsiteY31" fmla="*/ 127000 h 4552950"/>
                      <a:gd name="connsiteX0" fmla="*/ 0 w 4635500"/>
                      <a:gd name="connsiteY0" fmla="*/ 88900 h 4552950"/>
                      <a:gd name="connsiteX1" fmla="*/ 152400 w 4635500"/>
                      <a:gd name="connsiteY1" fmla="*/ 12700 h 4552950"/>
                      <a:gd name="connsiteX2" fmla="*/ 292100 w 4635500"/>
                      <a:gd name="connsiteY2" fmla="*/ 38100 h 4552950"/>
                      <a:gd name="connsiteX3" fmla="*/ 457200 w 4635500"/>
                      <a:gd name="connsiteY3" fmla="*/ 165100 h 4552950"/>
                      <a:gd name="connsiteX4" fmla="*/ 596900 w 4635500"/>
                      <a:gd name="connsiteY4" fmla="*/ 368300 h 4552950"/>
                      <a:gd name="connsiteX5" fmla="*/ 749300 w 4635500"/>
                      <a:gd name="connsiteY5" fmla="*/ 698500 h 4552950"/>
                      <a:gd name="connsiteX6" fmla="*/ 876300 w 4635500"/>
                      <a:gd name="connsiteY6" fmla="*/ 1028700 h 4552950"/>
                      <a:gd name="connsiteX7" fmla="*/ 1016000 w 4635500"/>
                      <a:gd name="connsiteY7" fmla="*/ 1435100 h 4552950"/>
                      <a:gd name="connsiteX8" fmla="*/ 1143000 w 4635500"/>
                      <a:gd name="connsiteY8" fmla="*/ 1828800 h 4552950"/>
                      <a:gd name="connsiteX9" fmla="*/ 1257300 w 4635500"/>
                      <a:gd name="connsiteY9" fmla="*/ 2235200 h 4552950"/>
                      <a:gd name="connsiteX10" fmla="*/ 1384300 w 4635500"/>
                      <a:gd name="connsiteY10" fmla="*/ 2654300 h 4552950"/>
                      <a:gd name="connsiteX11" fmla="*/ 1511300 w 4635500"/>
                      <a:gd name="connsiteY11" fmla="*/ 3098800 h 4552950"/>
                      <a:gd name="connsiteX12" fmla="*/ 1676400 w 4635500"/>
                      <a:gd name="connsiteY12" fmla="*/ 3556000 h 4552950"/>
                      <a:gd name="connsiteX13" fmla="*/ 1866900 w 4635500"/>
                      <a:gd name="connsiteY13" fmla="*/ 3962400 h 4552950"/>
                      <a:gd name="connsiteX14" fmla="*/ 2006600 w 4635500"/>
                      <a:gd name="connsiteY14" fmla="*/ 4267200 h 4552950"/>
                      <a:gd name="connsiteX15" fmla="*/ 2159000 w 4635500"/>
                      <a:gd name="connsiteY15" fmla="*/ 4432300 h 4552950"/>
                      <a:gd name="connsiteX16" fmla="*/ 2311400 w 4635500"/>
                      <a:gd name="connsiteY16" fmla="*/ 4546600 h 4552950"/>
                      <a:gd name="connsiteX17" fmla="*/ 2527300 w 4635500"/>
                      <a:gd name="connsiteY17" fmla="*/ 4470400 h 4552950"/>
                      <a:gd name="connsiteX18" fmla="*/ 2730500 w 4635500"/>
                      <a:gd name="connsiteY18" fmla="*/ 4152900 h 4552950"/>
                      <a:gd name="connsiteX19" fmla="*/ 2908300 w 4635500"/>
                      <a:gd name="connsiteY19" fmla="*/ 3771900 h 4552950"/>
                      <a:gd name="connsiteX20" fmla="*/ 3022600 w 4635500"/>
                      <a:gd name="connsiteY20" fmla="*/ 3429000 h 4552950"/>
                      <a:gd name="connsiteX21" fmla="*/ 3162300 w 4635500"/>
                      <a:gd name="connsiteY21" fmla="*/ 3022600 h 4552950"/>
                      <a:gd name="connsiteX22" fmla="*/ 3327400 w 4635500"/>
                      <a:gd name="connsiteY22" fmla="*/ 2552700 h 4552950"/>
                      <a:gd name="connsiteX23" fmla="*/ 3492500 w 4635500"/>
                      <a:gd name="connsiteY23" fmla="*/ 1993900 h 4552950"/>
                      <a:gd name="connsiteX24" fmla="*/ 3619500 w 4635500"/>
                      <a:gd name="connsiteY24" fmla="*/ 1524000 h 4552950"/>
                      <a:gd name="connsiteX25" fmla="*/ 3797300 w 4635500"/>
                      <a:gd name="connsiteY25" fmla="*/ 977900 h 4552950"/>
                      <a:gd name="connsiteX26" fmla="*/ 3962400 w 4635500"/>
                      <a:gd name="connsiteY26" fmla="*/ 596900 h 4552950"/>
                      <a:gd name="connsiteX27" fmla="*/ 4127500 w 4635500"/>
                      <a:gd name="connsiteY27" fmla="*/ 317500 h 4552950"/>
                      <a:gd name="connsiteX28" fmla="*/ 4203700 w 4635500"/>
                      <a:gd name="connsiteY28" fmla="*/ 203200 h 4552950"/>
                      <a:gd name="connsiteX29" fmla="*/ 4343400 w 4635500"/>
                      <a:gd name="connsiteY29" fmla="*/ 50800 h 4552950"/>
                      <a:gd name="connsiteX30" fmla="*/ 4521200 w 4635500"/>
                      <a:gd name="connsiteY30" fmla="*/ 12700 h 4552950"/>
                      <a:gd name="connsiteX31" fmla="*/ 4635500 w 4635500"/>
                      <a:gd name="connsiteY31" fmla="*/ 127000 h 4552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</a:cxnLst>
                    <a:rect l="l" t="t" r="r" b="b"/>
                    <a:pathLst>
                      <a:path w="4635500" h="4552950">
                        <a:moveTo>
                          <a:pt x="0" y="88900"/>
                        </a:moveTo>
                        <a:cubicBezTo>
                          <a:pt x="51858" y="55033"/>
                          <a:pt x="103717" y="21167"/>
                          <a:pt x="152400" y="12700"/>
                        </a:cubicBezTo>
                        <a:cubicBezTo>
                          <a:pt x="201083" y="4233"/>
                          <a:pt x="241300" y="12700"/>
                          <a:pt x="292100" y="38100"/>
                        </a:cubicBezTo>
                        <a:cubicBezTo>
                          <a:pt x="342900" y="63500"/>
                          <a:pt x="406400" y="110067"/>
                          <a:pt x="457200" y="165100"/>
                        </a:cubicBezTo>
                        <a:cubicBezTo>
                          <a:pt x="508000" y="220133"/>
                          <a:pt x="548217" y="279400"/>
                          <a:pt x="596900" y="368300"/>
                        </a:cubicBezTo>
                        <a:cubicBezTo>
                          <a:pt x="645583" y="457200"/>
                          <a:pt x="702733" y="588433"/>
                          <a:pt x="749300" y="698500"/>
                        </a:cubicBezTo>
                        <a:cubicBezTo>
                          <a:pt x="795867" y="808567"/>
                          <a:pt x="831850" y="905933"/>
                          <a:pt x="876300" y="1028700"/>
                        </a:cubicBezTo>
                        <a:cubicBezTo>
                          <a:pt x="920750" y="1151467"/>
                          <a:pt x="971550" y="1301750"/>
                          <a:pt x="1016000" y="1435100"/>
                        </a:cubicBezTo>
                        <a:cubicBezTo>
                          <a:pt x="1060450" y="1568450"/>
                          <a:pt x="1102783" y="1695450"/>
                          <a:pt x="1143000" y="1828800"/>
                        </a:cubicBezTo>
                        <a:cubicBezTo>
                          <a:pt x="1183217" y="1962150"/>
                          <a:pt x="1217083" y="2097617"/>
                          <a:pt x="1257300" y="2235200"/>
                        </a:cubicBezTo>
                        <a:cubicBezTo>
                          <a:pt x="1297517" y="2372783"/>
                          <a:pt x="1341967" y="2510367"/>
                          <a:pt x="1384300" y="2654300"/>
                        </a:cubicBezTo>
                        <a:cubicBezTo>
                          <a:pt x="1426633" y="2798233"/>
                          <a:pt x="1462617" y="2948517"/>
                          <a:pt x="1511300" y="3098800"/>
                        </a:cubicBezTo>
                        <a:cubicBezTo>
                          <a:pt x="1559983" y="3249083"/>
                          <a:pt x="1617133" y="3412067"/>
                          <a:pt x="1676400" y="3556000"/>
                        </a:cubicBezTo>
                        <a:cubicBezTo>
                          <a:pt x="1735667" y="3699933"/>
                          <a:pt x="1811867" y="3843867"/>
                          <a:pt x="1866900" y="3962400"/>
                        </a:cubicBezTo>
                        <a:cubicBezTo>
                          <a:pt x="1921933" y="4080933"/>
                          <a:pt x="1957917" y="4188883"/>
                          <a:pt x="2006600" y="4267200"/>
                        </a:cubicBezTo>
                        <a:cubicBezTo>
                          <a:pt x="2055283" y="4345517"/>
                          <a:pt x="2108200" y="4385733"/>
                          <a:pt x="2159000" y="4432300"/>
                        </a:cubicBezTo>
                        <a:cubicBezTo>
                          <a:pt x="2209800" y="4478867"/>
                          <a:pt x="2250017" y="4540250"/>
                          <a:pt x="2311400" y="4546600"/>
                        </a:cubicBezTo>
                        <a:cubicBezTo>
                          <a:pt x="2372783" y="4552950"/>
                          <a:pt x="2457450" y="4536017"/>
                          <a:pt x="2527300" y="4470400"/>
                        </a:cubicBezTo>
                        <a:cubicBezTo>
                          <a:pt x="2597150" y="4404783"/>
                          <a:pt x="2667000" y="4269317"/>
                          <a:pt x="2730500" y="4152900"/>
                        </a:cubicBezTo>
                        <a:cubicBezTo>
                          <a:pt x="2794000" y="4036483"/>
                          <a:pt x="2859617" y="3892550"/>
                          <a:pt x="2908300" y="3771900"/>
                        </a:cubicBezTo>
                        <a:cubicBezTo>
                          <a:pt x="2956983" y="3651250"/>
                          <a:pt x="2980267" y="3553883"/>
                          <a:pt x="3022600" y="3429000"/>
                        </a:cubicBezTo>
                        <a:cubicBezTo>
                          <a:pt x="3064933" y="3304117"/>
                          <a:pt x="3111500" y="3168650"/>
                          <a:pt x="3162300" y="3022600"/>
                        </a:cubicBezTo>
                        <a:cubicBezTo>
                          <a:pt x="3213100" y="2876550"/>
                          <a:pt x="3272367" y="2724150"/>
                          <a:pt x="3327400" y="2552700"/>
                        </a:cubicBezTo>
                        <a:cubicBezTo>
                          <a:pt x="3382433" y="2381250"/>
                          <a:pt x="3443817" y="2165350"/>
                          <a:pt x="3492500" y="1993900"/>
                        </a:cubicBezTo>
                        <a:cubicBezTo>
                          <a:pt x="3541183" y="1822450"/>
                          <a:pt x="3568700" y="1693333"/>
                          <a:pt x="3619500" y="1524000"/>
                        </a:cubicBezTo>
                        <a:cubicBezTo>
                          <a:pt x="3670300" y="1354667"/>
                          <a:pt x="3740150" y="1132417"/>
                          <a:pt x="3797300" y="977900"/>
                        </a:cubicBezTo>
                        <a:cubicBezTo>
                          <a:pt x="3854450" y="823383"/>
                          <a:pt x="3907367" y="706967"/>
                          <a:pt x="3962400" y="596900"/>
                        </a:cubicBezTo>
                        <a:cubicBezTo>
                          <a:pt x="4017433" y="486833"/>
                          <a:pt x="4087283" y="383117"/>
                          <a:pt x="4127500" y="317500"/>
                        </a:cubicBezTo>
                        <a:cubicBezTo>
                          <a:pt x="4167717" y="251883"/>
                          <a:pt x="4167717" y="247650"/>
                          <a:pt x="4203700" y="203200"/>
                        </a:cubicBezTo>
                        <a:cubicBezTo>
                          <a:pt x="4239683" y="158750"/>
                          <a:pt x="4290483" y="82550"/>
                          <a:pt x="4343400" y="50800"/>
                        </a:cubicBezTo>
                        <a:cubicBezTo>
                          <a:pt x="4396317" y="19050"/>
                          <a:pt x="4472517" y="0"/>
                          <a:pt x="4521200" y="12700"/>
                        </a:cubicBezTo>
                        <a:cubicBezTo>
                          <a:pt x="4569883" y="25400"/>
                          <a:pt x="4635500" y="127000"/>
                          <a:pt x="4635500" y="127000"/>
                        </a:cubicBezTo>
                      </a:path>
                    </a:pathLst>
                  </a:custGeom>
                  <a:ln w="9525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ja-JP" altLang="en-US"/>
                  </a:p>
                </p:txBody>
              </p:sp>
              <p:sp>
                <p:nvSpPr>
                  <p:cNvPr id="185" name="フリーフォーム 94"/>
                  <p:cNvSpPr/>
                  <p:nvPr/>
                </p:nvSpPr>
                <p:spPr>
                  <a:xfrm>
                    <a:off x="2247900" y="1092200"/>
                    <a:ext cx="2262796" cy="2222500"/>
                  </a:xfrm>
                  <a:custGeom>
                    <a:avLst/>
                    <a:gdLst>
                      <a:gd name="connsiteX0" fmla="*/ 0 w 4635500"/>
                      <a:gd name="connsiteY0" fmla="*/ 88900 h 4552950"/>
                      <a:gd name="connsiteX1" fmla="*/ 152400 w 4635500"/>
                      <a:gd name="connsiteY1" fmla="*/ 12700 h 4552950"/>
                      <a:gd name="connsiteX2" fmla="*/ 292100 w 4635500"/>
                      <a:gd name="connsiteY2" fmla="*/ 38100 h 4552950"/>
                      <a:gd name="connsiteX3" fmla="*/ 457200 w 4635500"/>
                      <a:gd name="connsiteY3" fmla="*/ 165100 h 4552950"/>
                      <a:gd name="connsiteX4" fmla="*/ 596900 w 4635500"/>
                      <a:gd name="connsiteY4" fmla="*/ 368300 h 4552950"/>
                      <a:gd name="connsiteX5" fmla="*/ 749300 w 4635500"/>
                      <a:gd name="connsiteY5" fmla="*/ 698500 h 4552950"/>
                      <a:gd name="connsiteX6" fmla="*/ 876300 w 4635500"/>
                      <a:gd name="connsiteY6" fmla="*/ 1028700 h 4552950"/>
                      <a:gd name="connsiteX7" fmla="*/ 1016000 w 4635500"/>
                      <a:gd name="connsiteY7" fmla="*/ 1435100 h 4552950"/>
                      <a:gd name="connsiteX8" fmla="*/ 1143000 w 4635500"/>
                      <a:gd name="connsiteY8" fmla="*/ 1828800 h 4552950"/>
                      <a:gd name="connsiteX9" fmla="*/ 1257300 w 4635500"/>
                      <a:gd name="connsiteY9" fmla="*/ 2235200 h 4552950"/>
                      <a:gd name="connsiteX10" fmla="*/ 1384300 w 4635500"/>
                      <a:gd name="connsiteY10" fmla="*/ 2654300 h 4552950"/>
                      <a:gd name="connsiteX11" fmla="*/ 1511300 w 4635500"/>
                      <a:gd name="connsiteY11" fmla="*/ 3098800 h 4552950"/>
                      <a:gd name="connsiteX12" fmla="*/ 1676400 w 4635500"/>
                      <a:gd name="connsiteY12" fmla="*/ 3556000 h 4552950"/>
                      <a:gd name="connsiteX13" fmla="*/ 1866900 w 4635500"/>
                      <a:gd name="connsiteY13" fmla="*/ 3962400 h 4552950"/>
                      <a:gd name="connsiteX14" fmla="*/ 2006600 w 4635500"/>
                      <a:gd name="connsiteY14" fmla="*/ 4267200 h 4552950"/>
                      <a:gd name="connsiteX15" fmla="*/ 2159000 w 4635500"/>
                      <a:gd name="connsiteY15" fmla="*/ 4432300 h 4552950"/>
                      <a:gd name="connsiteX16" fmla="*/ 2311400 w 4635500"/>
                      <a:gd name="connsiteY16" fmla="*/ 4546600 h 4552950"/>
                      <a:gd name="connsiteX17" fmla="*/ 2527300 w 4635500"/>
                      <a:gd name="connsiteY17" fmla="*/ 4470400 h 4552950"/>
                      <a:gd name="connsiteX18" fmla="*/ 2730500 w 4635500"/>
                      <a:gd name="connsiteY18" fmla="*/ 4152900 h 4552950"/>
                      <a:gd name="connsiteX19" fmla="*/ 2908300 w 4635500"/>
                      <a:gd name="connsiteY19" fmla="*/ 3771900 h 4552950"/>
                      <a:gd name="connsiteX20" fmla="*/ 3022600 w 4635500"/>
                      <a:gd name="connsiteY20" fmla="*/ 3429000 h 4552950"/>
                      <a:gd name="connsiteX21" fmla="*/ 3162300 w 4635500"/>
                      <a:gd name="connsiteY21" fmla="*/ 3022600 h 4552950"/>
                      <a:gd name="connsiteX22" fmla="*/ 3327400 w 4635500"/>
                      <a:gd name="connsiteY22" fmla="*/ 2552700 h 4552950"/>
                      <a:gd name="connsiteX23" fmla="*/ 3492500 w 4635500"/>
                      <a:gd name="connsiteY23" fmla="*/ 1993900 h 4552950"/>
                      <a:gd name="connsiteX24" fmla="*/ 3619500 w 4635500"/>
                      <a:gd name="connsiteY24" fmla="*/ 1524000 h 4552950"/>
                      <a:gd name="connsiteX25" fmla="*/ 3797300 w 4635500"/>
                      <a:gd name="connsiteY25" fmla="*/ 977900 h 4552950"/>
                      <a:gd name="connsiteX26" fmla="*/ 3962400 w 4635500"/>
                      <a:gd name="connsiteY26" fmla="*/ 596900 h 4552950"/>
                      <a:gd name="connsiteX27" fmla="*/ 4127500 w 4635500"/>
                      <a:gd name="connsiteY27" fmla="*/ 317500 h 4552950"/>
                      <a:gd name="connsiteX28" fmla="*/ 4203700 w 4635500"/>
                      <a:gd name="connsiteY28" fmla="*/ 203200 h 4552950"/>
                      <a:gd name="connsiteX29" fmla="*/ 4343400 w 4635500"/>
                      <a:gd name="connsiteY29" fmla="*/ 50800 h 4552950"/>
                      <a:gd name="connsiteX30" fmla="*/ 4521200 w 4635500"/>
                      <a:gd name="connsiteY30" fmla="*/ 12700 h 4552950"/>
                      <a:gd name="connsiteX31" fmla="*/ 4635500 w 4635500"/>
                      <a:gd name="connsiteY31" fmla="*/ 127000 h 4552950"/>
                      <a:gd name="connsiteX0" fmla="*/ 0 w 4635500"/>
                      <a:gd name="connsiteY0" fmla="*/ 88900 h 4552950"/>
                      <a:gd name="connsiteX1" fmla="*/ 152400 w 4635500"/>
                      <a:gd name="connsiteY1" fmla="*/ 12700 h 4552950"/>
                      <a:gd name="connsiteX2" fmla="*/ 292100 w 4635500"/>
                      <a:gd name="connsiteY2" fmla="*/ 38100 h 4552950"/>
                      <a:gd name="connsiteX3" fmla="*/ 457200 w 4635500"/>
                      <a:gd name="connsiteY3" fmla="*/ 165100 h 4552950"/>
                      <a:gd name="connsiteX4" fmla="*/ 596900 w 4635500"/>
                      <a:gd name="connsiteY4" fmla="*/ 368300 h 4552950"/>
                      <a:gd name="connsiteX5" fmla="*/ 749300 w 4635500"/>
                      <a:gd name="connsiteY5" fmla="*/ 698500 h 4552950"/>
                      <a:gd name="connsiteX6" fmla="*/ 876300 w 4635500"/>
                      <a:gd name="connsiteY6" fmla="*/ 1028700 h 4552950"/>
                      <a:gd name="connsiteX7" fmla="*/ 1016000 w 4635500"/>
                      <a:gd name="connsiteY7" fmla="*/ 1435100 h 4552950"/>
                      <a:gd name="connsiteX8" fmla="*/ 1143000 w 4635500"/>
                      <a:gd name="connsiteY8" fmla="*/ 1828800 h 4552950"/>
                      <a:gd name="connsiteX9" fmla="*/ 1257300 w 4635500"/>
                      <a:gd name="connsiteY9" fmla="*/ 2235200 h 4552950"/>
                      <a:gd name="connsiteX10" fmla="*/ 1384300 w 4635500"/>
                      <a:gd name="connsiteY10" fmla="*/ 2654300 h 4552950"/>
                      <a:gd name="connsiteX11" fmla="*/ 1511300 w 4635500"/>
                      <a:gd name="connsiteY11" fmla="*/ 3098800 h 4552950"/>
                      <a:gd name="connsiteX12" fmla="*/ 1676400 w 4635500"/>
                      <a:gd name="connsiteY12" fmla="*/ 3556000 h 4552950"/>
                      <a:gd name="connsiteX13" fmla="*/ 1866900 w 4635500"/>
                      <a:gd name="connsiteY13" fmla="*/ 3962400 h 4552950"/>
                      <a:gd name="connsiteX14" fmla="*/ 2006600 w 4635500"/>
                      <a:gd name="connsiteY14" fmla="*/ 4267200 h 4552950"/>
                      <a:gd name="connsiteX15" fmla="*/ 2159000 w 4635500"/>
                      <a:gd name="connsiteY15" fmla="*/ 4432300 h 4552950"/>
                      <a:gd name="connsiteX16" fmla="*/ 2311400 w 4635500"/>
                      <a:gd name="connsiteY16" fmla="*/ 4546600 h 4552950"/>
                      <a:gd name="connsiteX17" fmla="*/ 2527300 w 4635500"/>
                      <a:gd name="connsiteY17" fmla="*/ 4470400 h 4552950"/>
                      <a:gd name="connsiteX18" fmla="*/ 2730500 w 4635500"/>
                      <a:gd name="connsiteY18" fmla="*/ 4152900 h 4552950"/>
                      <a:gd name="connsiteX19" fmla="*/ 2908300 w 4635500"/>
                      <a:gd name="connsiteY19" fmla="*/ 3771900 h 4552950"/>
                      <a:gd name="connsiteX20" fmla="*/ 3022600 w 4635500"/>
                      <a:gd name="connsiteY20" fmla="*/ 3429000 h 4552950"/>
                      <a:gd name="connsiteX21" fmla="*/ 3162300 w 4635500"/>
                      <a:gd name="connsiteY21" fmla="*/ 3022600 h 4552950"/>
                      <a:gd name="connsiteX22" fmla="*/ 3327400 w 4635500"/>
                      <a:gd name="connsiteY22" fmla="*/ 2552700 h 4552950"/>
                      <a:gd name="connsiteX23" fmla="*/ 3492500 w 4635500"/>
                      <a:gd name="connsiteY23" fmla="*/ 1993900 h 4552950"/>
                      <a:gd name="connsiteX24" fmla="*/ 3619500 w 4635500"/>
                      <a:gd name="connsiteY24" fmla="*/ 1524000 h 4552950"/>
                      <a:gd name="connsiteX25" fmla="*/ 3797300 w 4635500"/>
                      <a:gd name="connsiteY25" fmla="*/ 977900 h 4552950"/>
                      <a:gd name="connsiteX26" fmla="*/ 3962400 w 4635500"/>
                      <a:gd name="connsiteY26" fmla="*/ 596900 h 4552950"/>
                      <a:gd name="connsiteX27" fmla="*/ 4127500 w 4635500"/>
                      <a:gd name="connsiteY27" fmla="*/ 317500 h 4552950"/>
                      <a:gd name="connsiteX28" fmla="*/ 4203700 w 4635500"/>
                      <a:gd name="connsiteY28" fmla="*/ 203200 h 4552950"/>
                      <a:gd name="connsiteX29" fmla="*/ 4343400 w 4635500"/>
                      <a:gd name="connsiteY29" fmla="*/ 50800 h 4552950"/>
                      <a:gd name="connsiteX30" fmla="*/ 4521200 w 4635500"/>
                      <a:gd name="connsiteY30" fmla="*/ 12700 h 4552950"/>
                      <a:gd name="connsiteX31" fmla="*/ 4635500 w 4635500"/>
                      <a:gd name="connsiteY31" fmla="*/ 127000 h 4552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</a:cxnLst>
                    <a:rect l="l" t="t" r="r" b="b"/>
                    <a:pathLst>
                      <a:path w="4635500" h="4552950">
                        <a:moveTo>
                          <a:pt x="0" y="88900"/>
                        </a:moveTo>
                        <a:cubicBezTo>
                          <a:pt x="51858" y="55033"/>
                          <a:pt x="103717" y="21167"/>
                          <a:pt x="152400" y="12700"/>
                        </a:cubicBezTo>
                        <a:cubicBezTo>
                          <a:pt x="201083" y="4233"/>
                          <a:pt x="241300" y="12700"/>
                          <a:pt x="292100" y="38100"/>
                        </a:cubicBezTo>
                        <a:cubicBezTo>
                          <a:pt x="342900" y="63500"/>
                          <a:pt x="406400" y="110067"/>
                          <a:pt x="457200" y="165100"/>
                        </a:cubicBezTo>
                        <a:cubicBezTo>
                          <a:pt x="508000" y="220133"/>
                          <a:pt x="548217" y="279400"/>
                          <a:pt x="596900" y="368300"/>
                        </a:cubicBezTo>
                        <a:cubicBezTo>
                          <a:pt x="645583" y="457200"/>
                          <a:pt x="702733" y="588433"/>
                          <a:pt x="749300" y="698500"/>
                        </a:cubicBezTo>
                        <a:cubicBezTo>
                          <a:pt x="795867" y="808567"/>
                          <a:pt x="831850" y="905933"/>
                          <a:pt x="876300" y="1028700"/>
                        </a:cubicBezTo>
                        <a:cubicBezTo>
                          <a:pt x="920750" y="1151467"/>
                          <a:pt x="971550" y="1301750"/>
                          <a:pt x="1016000" y="1435100"/>
                        </a:cubicBezTo>
                        <a:cubicBezTo>
                          <a:pt x="1060450" y="1568450"/>
                          <a:pt x="1102783" y="1695450"/>
                          <a:pt x="1143000" y="1828800"/>
                        </a:cubicBezTo>
                        <a:cubicBezTo>
                          <a:pt x="1183217" y="1962150"/>
                          <a:pt x="1217083" y="2097617"/>
                          <a:pt x="1257300" y="2235200"/>
                        </a:cubicBezTo>
                        <a:cubicBezTo>
                          <a:pt x="1297517" y="2372783"/>
                          <a:pt x="1341967" y="2510367"/>
                          <a:pt x="1384300" y="2654300"/>
                        </a:cubicBezTo>
                        <a:cubicBezTo>
                          <a:pt x="1426633" y="2798233"/>
                          <a:pt x="1462617" y="2948517"/>
                          <a:pt x="1511300" y="3098800"/>
                        </a:cubicBezTo>
                        <a:cubicBezTo>
                          <a:pt x="1559983" y="3249083"/>
                          <a:pt x="1617133" y="3412067"/>
                          <a:pt x="1676400" y="3556000"/>
                        </a:cubicBezTo>
                        <a:cubicBezTo>
                          <a:pt x="1735667" y="3699933"/>
                          <a:pt x="1811867" y="3843867"/>
                          <a:pt x="1866900" y="3962400"/>
                        </a:cubicBezTo>
                        <a:cubicBezTo>
                          <a:pt x="1921933" y="4080933"/>
                          <a:pt x="1957917" y="4188883"/>
                          <a:pt x="2006600" y="4267200"/>
                        </a:cubicBezTo>
                        <a:cubicBezTo>
                          <a:pt x="2055283" y="4345517"/>
                          <a:pt x="2108200" y="4385733"/>
                          <a:pt x="2159000" y="4432300"/>
                        </a:cubicBezTo>
                        <a:cubicBezTo>
                          <a:pt x="2209800" y="4478867"/>
                          <a:pt x="2250017" y="4540250"/>
                          <a:pt x="2311400" y="4546600"/>
                        </a:cubicBezTo>
                        <a:cubicBezTo>
                          <a:pt x="2372783" y="4552950"/>
                          <a:pt x="2457450" y="4536017"/>
                          <a:pt x="2527300" y="4470400"/>
                        </a:cubicBezTo>
                        <a:cubicBezTo>
                          <a:pt x="2597150" y="4404783"/>
                          <a:pt x="2667000" y="4269317"/>
                          <a:pt x="2730500" y="4152900"/>
                        </a:cubicBezTo>
                        <a:cubicBezTo>
                          <a:pt x="2794000" y="4036483"/>
                          <a:pt x="2859617" y="3892550"/>
                          <a:pt x="2908300" y="3771900"/>
                        </a:cubicBezTo>
                        <a:cubicBezTo>
                          <a:pt x="2956983" y="3651250"/>
                          <a:pt x="2980267" y="3553883"/>
                          <a:pt x="3022600" y="3429000"/>
                        </a:cubicBezTo>
                        <a:cubicBezTo>
                          <a:pt x="3064933" y="3304117"/>
                          <a:pt x="3111500" y="3168650"/>
                          <a:pt x="3162300" y="3022600"/>
                        </a:cubicBezTo>
                        <a:cubicBezTo>
                          <a:pt x="3213100" y="2876550"/>
                          <a:pt x="3272367" y="2724150"/>
                          <a:pt x="3327400" y="2552700"/>
                        </a:cubicBezTo>
                        <a:cubicBezTo>
                          <a:pt x="3382433" y="2381250"/>
                          <a:pt x="3443817" y="2165350"/>
                          <a:pt x="3492500" y="1993900"/>
                        </a:cubicBezTo>
                        <a:cubicBezTo>
                          <a:pt x="3541183" y="1822450"/>
                          <a:pt x="3568700" y="1693333"/>
                          <a:pt x="3619500" y="1524000"/>
                        </a:cubicBezTo>
                        <a:cubicBezTo>
                          <a:pt x="3670300" y="1354667"/>
                          <a:pt x="3740150" y="1132417"/>
                          <a:pt x="3797300" y="977900"/>
                        </a:cubicBezTo>
                        <a:cubicBezTo>
                          <a:pt x="3854450" y="823383"/>
                          <a:pt x="3907367" y="706967"/>
                          <a:pt x="3962400" y="596900"/>
                        </a:cubicBezTo>
                        <a:cubicBezTo>
                          <a:pt x="4017433" y="486833"/>
                          <a:pt x="4087283" y="383117"/>
                          <a:pt x="4127500" y="317500"/>
                        </a:cubicBezTo>
                        <a:cubicBezTo>
                          <a:pt x="4167717" y="251883"/>
                          <a:pt x="4167717" y="247650"/>
                          <a:pt x="4203700" y="203200"/>
                        </a:cubicBezTo>
                        <a:cubicBezTo>
                          <a:pt x="4239683" y="158750"/>
                          <a:pt x="4290483" y="82550"/>
                          <a:pt x="4343400" y="50800"/>
                        </a:cubicBezTo>
                        <a:cubicBezTo>
                          <a:pt x="4396317" y="19050"/>
                          <a:pt x="4472517" y="0"/>
                          <a:pt x="4521200" y="12700"/>
                        </a:cubicBezTo>
                        <a:cubicBezTo>
                          <a:pt x="4569883" y="25400"/>
                          <a:pt x="4635500" y="127000"/>
                          <a:pt x="4635500" y="127000"/>
                        </a:cubicBezTo>
                      </a:path>
                    </a:pathLst>
                  </a:custGeom>
                  <a:ln w="9525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ja-JP" altLang="en-US"/>
                  </a:p>
                </p:txBody>
              </p:sp>
              <p:sp>
                <p:nvSpPr>
                  <p:cNvPr id="186" name="フリーフォーム 95"/>
                  <p:cNvSpPr/>
                  <p:nvPr/>
                </p:nvSpPr>
                <p:spPr>
                  <a:xfrm>
                    <a:off x="4318000" y="1092200"/>
                    <a:ext cx="2262796" cy="2222500"/>
                  </a:xfrm>
                  <a:custGeom>
                    <a:avLst/>
                    <a:gdLst>
                      <a:gd name="connsiteX0" fmla="*/ 0 w 4635500"/>
                      <a:gd name="connsiteY0" fmla="*/ 88900 h 4552950"/>
                      <a:gd name="connsiteX1" fmla="*/ 152400 w 4635500"/>
                      <a:gd name="connsiteY1" fmla="*/ 12700 h 4552950"/>
                      <a:gd name="connsiteX2" fmla="*/ 292100 w 4635500"/>
                      <a:gd name="connsiteY2" fmla="*/ 38100 h 4552950"/>
                      <a:gd name="connsiteX3" fmla="*/ 457200 w 4635500"/>
                      <a:gd name="connsiteY3" fmla="*/ 165100 h 4552950"/>
                      <a:gd name="connsiteX4" fmla="*/ 596900 w 4635500"/>
                      <a:gd name="connsiteY4" fmla="*/ 368300 h 4552950"/>
                      <a:gd name="connsiteX5" fmla="*/ 749300 w 4635500"/>
                      <a:gd name="connsiteY5" fmla="*/ 698500 h 4552950"/>
                      <a:gd name="connsiteX6" fmla="*/ 876300 w 4635500"/>
                      <a:gd name="connsiteY6" fmla="*/ 1028700 h 4552950"/>
                      <a:gd name="connsiteX7" fmla="*/ 1016000 w 4635500"/>
                      <a:gd name="connsiteY7" fmla="*/ 1435100 h 4552950"/>
                      <a:gd name="connsiteX8" fmla="*/ 1143000 w 4635500"/>
                      <a:gd name="connsiteY8" fmla="*/ 1828800 h 4552950"/>
                      <a:gd name="connsiteX9" fmla="*/ 1257300 w 4635500"/>
                      <a:gd name="connsiteY9" fmla="*/ 2235200 h 4552950"/>
                      <a:gd name="connsiteX10" fmla="*/ 1384300 w 4635500"/>
                      <a:gd name="connsiteY10" fmla="*/ 2654300 h 4552950"/>
                      <a:gd name="connsiteX11" fmla="*/ 1511300 w 4635500"/>
                      <a:gd name="connsiteY11" fmla="*/ 3098800 h 4552950"/>
                      <a:gd name="connsiteX12" fmla="*/ 1676400 w 4635500"/>
                      <a:gd name="connsiteY12" fmla="*/ 3556000 h 4552950"/>
                      <a:gd name="connsiteX13" fmla="*/ 1866900 w 4635500"/>
                      <a:gd name="connsiteY13" fmla="*/ 3962400 h 4552950"/>
                      <a:gd name="connsiteX14" fmla="*/ 2006600 w 4635500"/>
                      <a:gd name="connsiteY14" fmla="*/ 4267200 h 4552950"/>
                      <a:gd name="connsiteX15" fmla="*/ 2159000 w 4635500"/>
                      <a:gd name="connsiteY15" fmla="*/ 4432300 h 4552950"/>
                      <a:gd name="connsiteX16" fmla="*/ 2311400 w 4635500"/>
                      <a:gd name="connsiteY16" fmla="*/ 4546600 h 4552950"/>
                      <a:gd name="connsiteX17" fmla="*/ 2527300 w 4635500"/>
                      <a:gd name="connsiteY17" fmla="*/ 4470400 h 4552950"/>
                      <a:gd name="connsiteX18" fmla="*/ 2730500 w 4635500"/>
                      <a:gd name="connsiteY18" fmla="*/ 4152900 h 4552950"/>
                      <a:gd name="connsiteX19" fmla="*/ 2908300 w 4635500"/>
                      <a:gd name="connsiteY19" fmla="*/ 3771900 h 4552950"/>
                      <a:gd name="connsiteX20" fmla="*/ 3022600 w 4635500"/>
                      <a:gd name="connsiteY20" fmla="*/ 3429000 h 4552950"/>
                      <a:gd name="connsiteX21" fmla="*/ 3162300 w 4635500"/>
                      <a:gd name="connsiteY21" fmla="*/ 3022600 h 4552950"/>
                      <a:gd name="connsiteX22" fmla="*/ 3327400 w 4635500"/>
                      <a:gd name="connsiteY22" fmla="*/ 2552700 h 4552950"/>
                      <a:gd name="connsiteX23" fmla="*/ 3492500 w 4635500"/>
                      <a:gd name="connsiteY23" fmla="*/ 1993900 h 4552950"/>
                      <a:gd name="connsiteX24" fmla="*/ 3619500 w 4635500"/>
                      <a:gd name="connsiteY24" fmla="*/ 1524000 h 4552950"/>
                      <a:gd name="connsiteX25" fmla="*/ 3797300 w 4635500"/>
                      <a:gd name="connsiteY25" fmla="*/ 977900 h 4552950"/>
                      <a:gd name="connsiteX26" fmla="*/ 3962400 w 4635500"/>
                      <a:gd name="connsiteY26" fmla="*/ 596900 h 4552950"/>
                      <a:gd name="connsiteX27" fmla="*/ 4127500 w 4635500"/>
                      <a:gd name="connsiteY27" fmla="*/ 317500 h 4552950"/>
                      <a:gd name="connsiteX28" fmla="*/ 4203700 w 4635500"/>
                      <a:gd name="connsiteY28" fmla="*/ 203200 h 4552950"/>
                      <a:gd name="connsiteX29" fmla="*/ 4343400 w 4635500"/>
                      <a:gd name="connsiteY29" fmla="*/ 50800 h 4552950"/>
                      <a:gd name="connsiteX30" fmla="*/ 4521200 w 4635500"/>
                      <a:gd name="connsiteY30" fmla="*/ 12700 h 4552950"/>
                      <a:gd name="connsiteX31" fmla="*/ 4635500 w 4635500"/>
                      <a:gd name="connsiteY31" fmla="*/ 127000 h 4552950"/>
                      <a:gd name="connsiteX0" fmla="*/ 0 w 4635500"/>
                      <a:gd name="connsiteY0" fmla="*/ 88900 h 4552950"/>
                      <a:gd name="connsiteX1" fmla="*/ 152400 w 4635500"/>
                      <a:gd name="connsiteY1" fmla="*/ 12700 h 4552950"/>
                      <a:gd name="connsiteX2" fmla="*/ 292100 w 4635500"/>
                      <a:gd name="connsiteY2" fmla="*/ 38100 h 4552950"/>
                      <a:gd name="connsiteX3" fmla="*/ 457200 w 4635500"/>
                      <a:gd name="connsiteY3" fmla="*/ 165100 h 4552950"/>
                      <a:gd name="connsiteX4" fmla="*/ 596900 w 4635500"/>
                      <a:gd name="connsiteY4" fmla="*/ 368300 h 4552950"/>
                      <a:gd name="connsiteX5" fmla="*/ 749300 w 4635500"/>
                      <a:gd name="connsiteY5" fmla="*/ 698500 h 4552950"/>
                      <a:gd name="connsiteX6" fmla="*/ 876300 w 4635500"/>
                      <a:gd name="connsiteY6" fmla="*/ 1028700 h 4552950"/>
                      <a:gd name="connsiteX7" fmla="*/ 1016000 w 4635500"/>
                      <a:gd name="connsiteY7" fmla="*/ 1435100 h 4552950"/>
                      <a:gd name="connsiteX8" fmla="*/ 1143000 w 4635500"/>
                      <a:gd name="connsiteY8" fmla="*/ 1828800 h 4552950"/>
                      <a:gd name="connsiteX9" fmla="*/ 1257300 w 4635500"/>
                      <a:gd name="connsiteY9" fmla="*/ 2235200 h 4552950"/>
                      <a:gd name="connsiteX10" fmla="*/ 1384300 w 4635500"/>
                      <a:gd name="connsiteY10" fmla="*/ 2654300 h 4552950"/>
                      <a:gd name="connsiteX11" fmla="*/ 1511300 w 4635500"/>
                      <a:gd name="connsiteY11" fmla="*/ 3098800 h 4552950"/>
                      <a:gd name="connsiteX12" fmla="*/ 1676400 w 4635500"/>
                      <a:gd name="connsiteY12" fmla="*/ 3556000 h 4552950"/>
                      <a:gd name="connsiteX13" fmla="*/ 1866900 w 4635500"/>
                      <a:gd name="connsiteY13" fmla="*/ 3962400 h 4552950"/>
                      <a:gd name="connsiteX14" fmla="*/ 2006600 w 4635500"/>
                      <a:gd name="connsiteY14" fmla="*/ 4267200 h 4552950"/>
                      <a:gd name="connsiteX15" fmla="*/ 2159000 w 4635500"/>
                      <a:gd name="connsiteY15" fmla="*/ 4432300 h 4552950"/>
                      <a:gd name="connsiteX16" fmla="*/ 2311400 w 4635500"/>
                      <a:gd name="connsiteY16" fmla="*/ 4546600 h 4552950"/>
                      <a:gd name="connsiteX17" fmla="*/ 2527300 w 4635500"/>
                      <a:gd name="connsiteY17" fmla="*/ 4470400 h 4552950"/>
                      <a:gd name="connsiteX18" fmla="*/ 2730500 w 4635500"/>
                      <a:gd name="connsiteY18" fmla="*/ 4152900 h 4552950"/>
                      <a:gd name="connsiteX19" fmla="*/ 2908300 w 4635500"/>
                      <a:gd name="connsiteY19" fmla="*/ 3771900 h 4552950"/>
                      <a:gd name="connsiteX20" fmla="*/ 3022600 w 4635500"/>
                      <a:gd name="connsiteY20" fmla="*/ 3429000 h 4552950"/>
                      <a:gd name="connsiteX21" fmla="*/ 3162300 w 4635500"/>
                      <a:gd name="connsiteY21" fmla="*/ 3022600 h 4552950"/>
                      <a:gd name="connsiteX22" fmla="*/ 3327400 w 4635500"/>
                      <a:gd name="connsiteY22" fmla="*/ 2552700 h 4552950"/>
                      <a:gd name="connsiteX23" fmla="*/ 3492500 w 4635500"/>
                      <a:gd name="connsiteY23" fmla="*/ 1993900 h 4552950"/>
                      <a:gd name="connsiteX24" fmla="*/ 3619500 w 4635500"/>
                      <a:gd name="connsiteY24" fmla="*/ 1524000 h 4552950"/>
                      <a:gd name="connsiteX25" fmla="*/ 3797300 w 4635500"/>
                      <a:gd name="connsiteY25" fmla="*/ 977900 h 4552950"/>
                      <a:gd name="connsiteX26" fmla="*/ 3962400 w 4635500"/>
                      <a:gd name="connsiteY26" fmla="*/ 596900 h 4552950"/>
                      <a:gd name="connsiteX27" fmla="*/ 4127500 w 4635500"/>
                      <a:gd name="connsiteY27" fmla="*/ 317500 h 4552950"/>
                      <a:gd name="connsiteX28" fmla="*/ 4203700 w 4635500"/>
                      <a:gd name="connsiteY28" fmla="*/ 203200 h 4552950"/>
                      <a:gd name="connsiteX29" fmla="*/ 4343400 w 4635500"/>
                      <a:gd name="connsiteY29" fmla="*/ 50800 h 4552950"/>
                      <a:gd name="connsiteX30" fmla="*/ 4521200 w 4635500"/>
                      <a:gd name="connsiteY30" fmla="*/ 12700 h 4552950"/>
                      <a:gd name="connsiteX31" fmla="*/ 4635500 w 4635500"/>
                      <a:gd name="connsiteY31" fmla="*/ 127000 h 4552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</a:cxnLst>
                    <a:rect l="l" t="t" r="r" b="b"/>
                    <a:pathLst>
                      <a:path w="4635500" h="4552950">
                        <a:moveTo>
                          <a:pt x="0" y="88900"/>
                        </a:moveTo>
                        <a:cubicBezTo>
                          <a:pt x="51858" y="55033"/>
                          <a:pt x="103717" y="21167"/>
                          <a:pt x="152400" y="12700"/>
                        </a:cubicBezTo>
                        <a:cubicBezTo>
                          <a:pt x="201083" y="4233"/>
                          <a:pt x="241300" y="12700"/>
                          <a:pt x="292100" y="38100"/>
                        </a:cubicBezTo>
                        <a:cubicBezTo>
                          <a:pt x="342900" y="63500"/>
                          <a:pt x="406400" y="110067"/>
                          <a:pt x="457200" y="165100"/>
                        </a:cubicBezTo>
                        <a:cubicBezTo>
                          <a:pt x="508000" y="220133"/>
                          <a:pt x="548217" y="279400"/>
                          <a:pt x="596900" y="368300"/>
                        </a:cubicBezTo>
                        <a:cubicBezTo>
                          <a:pt x="645583" y="457200"/>
                          <a:pt x="702733" y="588433"/>
                          <a:pt x="749300" y="698500"/>
                        </a:cubicBezTo>
                        <a:cubicBezTo>
                          <a:pt x="795867" y="808567"/>
                          <a:pt x="831850" y="905933"/>
                          <a:pt x="876300" y="1028700"/>
                        </a:cubicBezTo>
                        <a:cubicBezTo>
                          <a:pt x="920750" y="1151467"/>
                          <a:pt x="971550" y="1301750"/>
                          <a:pt x="1016000" y="1435100"/>
                        </a:cubicBezTo>
                        <a:cubicBezTo>
                          <a:pt x="1060450" y="1568450"/>
                          <a:pt x="1102783" y="1695450"/>
                          <a:pt x="1143000" y="1828800"/>
                        </a:cubicBezTo>
                        <a:cubicBezTo>
                          <a:pt x="1183217" y="1962150"/>
                          <a:pt x="1217083" y="2097617"/>
                          <a:pt x="1257300" y="2235200"/>
                        </a:cubicBezTo>
                        <a:cubicBezTo>
                          <a:pt x="1297517" y="2372783"/>
                          <a:pt x="1341967" y="2510367"/>
                          <a:pt x="1384300" y="2654300"/>
                        </a:cubicBezTo>
                        <a:cubicBezTo>
                          <a:pt x="1426633" y="2798233"/>
                          <a:pt x="1462617" y="2948517"/>
                          <a:pt x="1511300" y="3098800"/>
                        </a:cubicBezTo>
                        <a:cubicBezTo>
                          <a:pt x="1559983" y="3249083"/>
                          <a:pt x="1617133" y="3412067"/>
                          <a:pt x="1676400" y="3556000"/>
                        </a:cubicBezTo>
                        <a:cubicBezTo>
                          <a:pt x="1735667" y="3699933"/>
                          <a:pt x="1811867" y="3843867"/>
                          <a:pt x="1866900" y="3962400"/>
                        </a:cubicBezTo>
                        <a:cubicBezTo>
                          <a:pt x="1921933" y="4080933"/>
                          <a:pt x="1957917" y="4188883"/>
                          <a:pt x="2006600" y="4267200"/>
                        </a:cubicBezTo>
                        <a:cubicBezTo>
                          <a:pt x="2055283" y="4345517"/>
                          <a:pt x="2108200" y="4385733"/>
                          <a:pt x="2159000" y="4432300"/>
                        </a:cubicBezTo>
                        <a:cubicBezTo>
                          <a:pt x="2209800" y="4478867"/>
                          <a:pt x="2250017" y="4540250"/>
                          <a:pt x="2311400" y="4546600"/>
                        </a:cubicBezTo>
                        <a:cubicBezTo>
                          <a:pt x="2372783" y="4552950"/>
                          <a:pt x="2457450" y="4536017"/>
                          <a:pt x="2527300" y="4470400"/>
                        </a:cubicBezTo>
                        <a:cubicBezTo>
                          <a:pt x="2597150" y="4404783"/>
                          <a:pt x="2667000" y="4269317"/>
                          <a:pt x="2730500" y="4152900"/>
                        </a:cubicBezTo>
                        <a:cubicBezTo>
                          <a:pt x="2794000" y="4036483"/>
                          <a:pt x="2859617" y="3892550"/>
                          <a:pt x="2908300" y="3771900"/>
                        </a:cubicBezTo>
                        <a:cubicBezTo>
                          <a:pt x="2956983" y="3651250"/>
                          <a:pt x="2980267" y="3553883"/>
                          <a:pt x="3022600" y="3429000"/>
                        </a:cubicBezTo>
                        <a:cubicBezTo>
                          <a:pt x="3064933" y="3304117"/>
                          <a:pt x="3111500" y="3168650"/>
                          <a:pt x="3162300" y="3022600"/>
                        </a:cubicBezTo>
                        <a:cubicBezTo>
                          <a:pt x="3213100" y="2876550"/>
                          <a:pt x="3272367" y="2724150"/>
                          <a:pt x="3327400" y="2552700"/>
                        </a:cubicBezTo>
                        <a:cubicBezTo>
                          <a:pt x="3382433" y="2381250"/>
                          <a:pt x="3443817" y="2165350"/>
                          <a:pt x="3492500" y="1993900"/>
                        </a:cubicBezTo>
                        <a:cubicBezTo>
                          <a:pt x="3541183" y="1822450"/>
                          <a:pt x="3568700" y="1693333"/>
                          <a:pt x="3619500" y="1524000"/>
                        </a:cubicBezTo>
                        <a:cubicBezTo>
                          <a:pt x="3670300" y="1354667"/>
                          <a:pt x="3740150" y="1132417"/>
                          <a:pt x="3797300" y="977900"/>
                        </a:cubicBezTo>
                        <a:cubicBezTo>
                          <a:pt x="3854450" y="823383"/>
                          <a:pt x="3907367" y="706967"/>
                          <a:pt x="3962400" y="596900"/>
                        </a:cubicBezTo>
                        <a:cubicBezTo>
                          <a:pt x="4017433" y="486833"/>
                          <a:pt x="4087283" y="383117"/>
                          <a:pt x="4127500" y="317500"/>
                        </a:cubicBezTo>
                        <a:cubicBezTo>
                          <a:pt x="4167717" y="251883"/>
                          <a:pt x="4167717" y="247650"/>
                          <a:pt x="4203700" y="203200"/>
                        </a:cubicBezTo>
                        <a:cubicBezTo>
                          <a:pt x="4239683" y="158750"/>
                          <a:pt x="4290483" y="82550"/>
                          <a:pt x="4343400" y="50800"/>
                        </a:cubicBezTo>
                        <a:cubicBezTo>
                          <a:pt x="4396317" y="19050"/>
                          <a:pt x="4472517" y="0"/>
                          <a:pt x="4521200" y="12700"/>
                        </a:cubicBezTo>
                        <a:cubicBezTo>
                          <a:pt x="4569883" y="25400"/>
                          <a:pt x="4635500" y="127000"/>
                          <a:pt x="4635500" y="127000"/>
                        </a:cubicBezTo>
                      </a:path>
                    </a:pathLst>
                  </a:custGeom>
                  <a:ln w="9525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ja-JP" altLang="en-US"/>
                  </a:p>
                </p:txBody>
              </p:sp>
              <p:sp>
                <p:nvSpPr>
                  <p:cNvPr id="187" name="フリーフォーム 96"/>
                  <p:cNvSpPr/>
                  <p:nvPr/>
                </p:nvSpPr>
                <p:spPr>
                  <a:xfrm>
                    <a:off x="6402996" y="1092200"/>
                    <a:ext cx="2262796" cy="2222500"/>
                  </a:xfrm>
                  <a:custGeom>
                    <a:avLst/>
                    <a:gdLst>
                      <a:gd name="connsiteX0" fmla="*/ 0 w 4635500"/>
                      <a:gd name="connsiteY0" fmla="*/ 88900 h 4552950"/>
                      <a:gd name="connsiteX1" fmla="*/ 152400 w 4635500"/>
                      <a:gd name="connsiteY1" fmla="*/ 12700 h 4552950"/>
                      <a:gd name="connsiteX2" fmla="*/ 292100 w 4635500"/>
                      <a:gd name="connsiteY2" fmla="*/ 38100 h 4552950"/>
                      <a:gd name="connsiteX3" fmla="*/ 457200 w 4635500"/>
                      <a:gd name="connsiteY3" fmla="*/ 165100 h 4552950"/>
                      <a:gd name="connsiteX4" fmla="*/ 596900 w 4635500"/>
                      <a:gd name="connsiteY4" fmla="*/ 368300 h 4552950"/>
                      <a:gd name="connsiteX5" fmla="*/ 749300 w 4635500"/>
                      <a:gd name="connsiteY5" fmla="*/ 698500 h 4552950"/>
                      <a:gd name="connsiteX6" fmla="*/ 876300 w 4635500"/>
                      <a:gd name="connsiteY6" fmla="*/ 1028700 h 4552950"/>
                      <a:gd name="connsiteX7" fmla="*/ 1016000 w 4635500"/>
                      <a:gd name="connsiteY7" fmla="*/ 1435100 h 4552950"/>
                      <a:gd name="connsiteX8" fmla="*/ 1143000 w 4635500"/>
                      <a:gd name="connsiteY8" fmla="*/ 1828800 h 4552950"/>
                      <a:gd name="connsiteX9" fmla="*/ 1257300 w 4635500"/>
                      <a:gd name="connsiteY9" fmla="*/ 2235200 h 4552950"/>
                      <a:gd name="connsiteX10" fmla="*/ 1384300 w 4635500"/>
                      <a:gd name="connsiteY10" fmla="*/ 2654300 h 4552950"/>
                      <a:gd name="connsiteX11" fmla="*/ 1511300 w 4635500"/>
                      <a:gd name="connsiteY11" fmla="*/ 3098800 h 4552950"/>
                      <a:gd name="connsiteX12" fmla="*/ 1676400 w 4635500"/>
                      <a:gd name="connsiteY12" fmla="*/ 3556000 h 4552950"/>
                      <a:gd name="connsiteX13" fmla="*/ 1866900 w 4635500"/>
                      <a:gd name="connsiteY13" fmla="*/ 3962400 h 4552950"/>
                      <a:gd name="connsiteX14" fmla="*/ 2006600 w 4635500"/>
                      <a:gd name="connsiteY14" fmla="*/ 4267200 h 4552950"/>
                      <a:gd name="connsiteX15" fmla="*/ 2159000 w 4635500"/>
                      <a:gd name="connsiteY15" fmla="*/ 4432300 h 4552950"/>
                      <a:gd name="connsiteX16" fmla="*/ 2311400 w 4635500"/>
                      <a:gd name="connsiteY16" fmla="*/ 4546600 h 4552950"/>
                      <a:gd name="connsiteX17" fmla="*/ 2527300 w 4635500"/>
                      <a:gd name="connsiteY17" fmla="*/ 4470400 h 4552950"/>
                      <a:gd name="connsiteX18" fmla="*/ 2730500 w 4635500"/>
                      <a:gd name="connsiteY18" fmla="*/ 4152900 h 4552950"/>
                      <a:gd name="connsiteX19" fmla="*/ 2908300 w 4635500"/>
                      <a:gd name="connsiteY19" fmla="*/ 3771900 h 4552950"/>
                      <a:gd name="connsiteX20" fmla="*/ 3022600 w 4635500"/>
                      <a:gd name="connsiteY20" fmla="*/ 3429000 h 4552950"/>
                      <a:gd name="connsiteX21" fmla="*/ 3162300 w 4635500"/>
                      <a:gd name="connsiteY21" fmla="*/ 3022600 h 4552950"/>
                      <a:gd name="connsiteX22" fmla="*/ 3327400 w 4635500"/>
                      <a:gd name="connsiteY22" fmla="*/ 2552700 h 4552950"/>
                      <a:gd name="connsiteX23" fmla="*/ 3492500 w 4635500"/>
                      <a:gd name="connsiteY23" fmla="*/ 1993900 h 4552950"/>
                      <a:gd name="connsiteX24" fmla="*/ 3619500 w 4635500"/>
                      <a:gd name="connsiteY24" fmla="*/ 1524000 h 4552950"/>
                      <a:gd name="connsiteX25" fmla="*/ 3797300 w 4635500"/>
                      <a:gd name="connsiteY25" fmla="*/ 977900 h 4552950"/>
                      <a:gd name="connsiteX26" fmla="*/ 3962400 w 4635500"/>
                      <a:gd name="connsiteY26" fmla="*/ 596900 h 4552950"/>
                      <a:gd name="connsiteX27" fmla="*/ 4127500 w 4635500"/>
                      <a:gd name="connsiteY27" fmla="*/ 317500 h 4552950"/>
                      <a:gd name="connsiteX28" fmla="*/ 4203700 w 4635500"/>
                      <a:gd name="connsiteY28" fmla="*/ 203200 h 4552950"/>
                      <a:gd name="connsiteX29" fmla="*/ 4343400 w 4635500"/>
                      <a:gd name="connsiteY29" fmla="*/ 50800 h 4552950"/>
                      <a:gd name="connsiteX30" fmla="*/ 4521200 w 4635500"/>
                      <a:gd name="connsiteY30" fmla="*/ 12700 h 4552950"/>
                      <a:gd name="connsiteX31" fmla="*/ 4635500 w 4635500"/>
                      <a:gd name="connsiteY31" fmla="*/ 127000 h 4552950"/>
                      <a:gd name="connsiteX0" fmla="*/ 0 w 4635500"/>
                      <a:gd name="connsiteY0" fmla="*/ 88900 h 4552950"/>
                      <a:gd name="connsiteX1" fmla="*/ 152400 w 4635500"/>
                      <a:gd name="connsiteY1" fmla="*/ 12700 h 4552950"/>
                      <a:gd name="connsiteX2" fmla="*/ 292100 w 4635500"/>
                      <a:gd name="connsiteY2" fmla="*/ 38100 h 4552950"/>
                      <a:gd name="connsiteX3" fmla="*/ 457200 w 4635500"/>
                      <a:gd name="connsiteY3" fmla="*/ 165100 h 4552950"/>
                      <a:gd name="connsiteX4" fmla="*/ 596900 w 4635500"/>
                      <a:gd name="connsiteY4" fmla="*/ 368300 h 4552950"/>
                      <a:gd name="connsiteX5" fmla="*/ 749300 w 4635500"/>
                      <a:gd name="connsiteY5" fmla="*/ 698500 h 4552950"/>
                      <a:gd name="connsiteX6" fmla="*/ 876300 w 4635500"/>
                      <a:gd name="connsiteY6" fmla="*/ 1028700 h 4552950"/>
                      <a:gd name="connsiteX7" fmla="*/ 1016000 w 4635500"/>
                      <a:gd name="connsiteY7" fmla="*/ 1435100 h 4552950"/>
                      <a:gd name="connsiteX8" fmla="*/ 1143000 w 4635500"/>
                      <a:gd name="connsiteY8" fmla="*/ 1828800 h 4552950"/>
                      <a:gd name="connsiteX9" fmla="*/ 1257300 w 4635500"/>
                      <a:gd name="connsiteY9" fmla="*/ 2235200 h 4552950"/>
                      <a:gd name="connsiteX10" fmla="*/ 1384300 w 4635500"/>
                      <a:gd name="connsiteY10" fmla="*/ 2654300 h 4552950"/>
                      <a:gd name="connsiteX11" fmla="*/ 1511300 w 4635500"/>
                      <a:gd name="connsiteY11" fmla="*/ 3098800 h 4552950"/>
                      <a:gd name="connsiteX12" fmla="*/ 1676400 w 4635500"/>
                      <a:gd name="connsiteY12" fmla="*/ 3556000 h 4552950"/>
                      <a:gd name="connsiteX13" fmla="*/ 1866900 w 4635500"/>
                      <a:gd name="connsiteY13" fmla="*/ 3962400 h 4552950"/>
                      <a:gd name="connsiteX14" fmla="*/ 2006600 w 4635500"/>
                      <a:gd name="connsiteY14" fmla="*/ 4267200 h 4552950"/>
                      <a:gd name="connsiteX15" fmla="*/ 2159000 w 4635500"/>
                      <a:gd name="connsiteY15" fmla="*/ 4432300 h 4552950"/>
                      <a:gd name="connsiteX16" fmla="*/ 2311400 w 4635500"/>
                      <a:gd name="connsiteY16" fmla="*/ 4546600 h 4552950"/>
                      <a:gd name="connsiteX17" fmla="*/ 2527300 w 4635500"/>
                      <a:gd name="connsiteY17" fmla="*/ 4470400 h 4552950"/>
                      <a:gd name="connsiteX18" fmla="*/ 2730500 w 4635500"/>
                      <a:gd name="connsiteY18" fmla="*/ 4152900 h 4552950"/>
                      <a:gd name="connsiteX19" fmla="*/ 2908300 w 4635500"/>
                      <a:gd name="connsiteY19" fmla="*/ 3771900 h 4552950"/>
                      <a:gd name="connsiteX20" fmla="*/ 3022600 w 4635500"/>
                      <a:gd name="connsiteY20" fmla="*/ 3429000 h 4552950"/>
                      <a:gd name="connsiteX21" fmla="*/ 3162300 w 4635500"/>
                      <a:gd name="connsiteY21" fmla="*/ 3022600 h 4552950"/>
                      <a:gd name="connsiteX22" fmla="*/ 3327400 w 4635500"/>
                      <a:gd name="connsiteY22" fmla="*/ 2552700 h 4552950"/>
                      <a:gd name="connsiteX23" fmla="*/ 3492500 w 4635500"/>
                      <a:gd name="connsiteY23" fmla="*/ 1993900 h 4552950"/>
                      <a:gd name="connsiteX24" fmla="*/ 3619500 w 4635500"/>
                      <a:gd name="connsiteY24" fmla="*/ 1524000 h 4552950"/>
                      <a:gd name="connsiteX25" fmla="*/ 3797300 w 4635500"/>
                      <a:gd name="connsiteY25" fmla="*/ 977900 h 4552950"/>
                      <a:gd name="connsiteX26" fmla="*/ 3962400 w 4635500"/>
                      <a:gd name="connsiteY26" fmla="*/ 596900 h 4552950"/>
                      <a:gd name="connsiteX27" fmla="*/ 4127500 w 4635500"/>
                      <a:gd name="connsiteY27" fmla="*/ 317500 h 4552950"/>
                      <a:gd name="connsiteX28" fmla="*/ 4203700 w 4635500"/>
                      <a:gd name="connsiteY28" fmla="*/ 203200 h 4552950"/>
                      <a:gd name="connsiteX29" fmla="*/ 4343400 w 4635500"/>
                      <a:gd name="connsiteY29" fmla="*/ 50800 h 4552950"/>
                      <a:gd name="connsiteX30" fmla="*/ 4521200 w 4635500"/>
                      <a:gd name="connsiteY30" fmla="*/ 12700 h 4552950"/>
                      <a:gd name="connsiteX31" fmla="*/ 4635500 w 4635500"/>
                      <a:gd name="connsiteY31" fmla="*/ 127000 h 4552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</a:cxnLst>
                    <a:rect l="l" t="t" r="r" b="b"/>
                    <a:pathLst>
                      <a:path w="4635500" h="4552950">
                        <a:moveTo>
                          <a:pt x="0" y="88900"/>
                        </a:moveTo>
                        <a:cubicBezTo>
                          <a:pt x="51858" y="55033"/>
                          <a:pt x="103717" y="21167"/>
                          <a:pt x="152400" y="12700"/>
                        </a:cubicBezTo>
                        <a:cubicBezTo>
                          <a:pt x="201083" y="4233"/>
                          <a:pt x="241300" y="12700"/>
                          <a:pt x="292100" y="38100"/>
                        </a:cubicBezTo>
                        <a:cubicBezTo>
                          <a:pt x="342900" y="63500"/>
                          <a:pt x="406400" y="110067"/>
                          <a:pt x="457200" y="165100"/>
                        </a:cubicBezTo>
                        <a:cubicBezTo>
                          <a:pt x="508000" y="220133"/>
                          <a:pt x="548217" y="279400"/>
                          <a:pt x="596900" y="368300"/>
                        </a:cubicBezTo>
                        <a:cubicBezTo>
                          <a:pt x="645583" y="457200"/>
                          <a:pt x="702733" y="588433"/>
                          <a:pt x="749300" y="698500"/>
                        </a:cubicBezTo>
                        <a:cubicBezTo>
                          <a:pt x="795867" y="808567"/>
                          <a:pt x="831850" y="905933"/>
                          <a:pt x="876300" y="1028700"/>
                        </a:cubicBezTo>
                        <a:cubicBezTo>
                          <a:pt x="920750" y="1151467"/>
                          <a:pt x="971550" y="1301750"/>
                          <a:pt x="1016000" y="1435100"/>
                        </a:cubicBezTo>
                        <a:cubicBezTo>
                          <a:pt x="1060450" y="1568450"/>
                          <a:pt x="1102783" y="1695450"/>
                          <a:pt x="1143000" y="1828800"/>
                        </a:cubicBezTo>
                        <a:cubicBezTo>
                          <a:pt x="1183217" y="1962150"/>
                          <a:pt x="1217083" y="2097617"/>
                          <a:pt x="1257300" y="2235200"/>
                        </a:cubicBezTo>
                        <a:cubicBezTo>
                          <a:pt x="1297517" y="2372783"/>
                          <a:pt x="1341967" y="2510367"/>
                          <a:pt x="1384300" y="2654300"/>
                        </a:cubicBezTo>
                        <a:cubicBezTo>
                          <a:pt x="1426633" y="2798233"/>
                          <a:pt x="1462617" y="2948517"/>
                          <a:pt x="1511300" y="3098800"/>
                        </a:cubicBezTo>
                        <a:cubicBezTo>
                          <a:pt x="1559983" y="3249083"/>
                          <a:pt x="1617133" y="3412067"/>
                          <a:pt x="1676400" y="3556000"/>
                        </a:cubicBezTo>
                        <a:cubicBezTo>
                          <a:pt x="1735667" y="3699933"/>
                          <a:pt x="1811867" y="3843867"/>
                          <a:pt x="1866900" y="3962400"/>
                        </a:cubicBezTo>
                        <a:cubicBezTo>
                          <a:pt x="1921933" y="4080933"/>
                          <a:pt x="1957917" y="4188883"/>
                          <a:pt x="2006600" y="4267200"/>
                        </a:cubicBezTo>
                        <a:cubicBezTo>
                          <a:pt x="2055283" y="4345517"/>
                          <a:pt x="2108200" y="4385733"/>
                          <a:pt x="2159000" y="4432300"/>
                        </a:cubicBezTo>
                        <a:cubicBezTo>
                          <a:pt x="2209800" y="4478867"/>
                          <a:pt x="2250017" y="4540250"/>
                          <a:pt x="2311400" y="4546600"/>
                        </a:cubicBezTo>
                        <a:cubicBezTo>
                          <a:pt x="2372783" y="4552950"/>
                          <a:pt x="2457450" y="4536017"/>
                          <a:pt x="2527300" y="4470400"/>
                        </a:cubicBezTo>
                        <a:cubicBezTo>
                          <a:pt x="2597150" y="4404783"/>
                          <a:pt x="2667000" y="4269317"/>
                          <a:pt x="2730500" y="4152900"/>
                        </a:cubicBezTo>
                        <a:cubicBezTo>
                          <a:pt x="2794000" y="4036483"/>
                          <a:pt x="2859617" y="3892550"/>
                          <a:pt x="2908300" y="3771900"/>
                        </a:cubicBezTo>
                        <a:cubicBezTo>
                          <a:pt x="2956983" y="3651250"/>
                          <a:pt x="2980267" y="3553883"/>
                          <a:pt x="3022600" y="3429000"/>
                        </a:cubicBezTo>
                        <a:cubicBezTo>
                          <a:pt x="3064933" y="3304117"/>
                          <a:pt x="3111500" y="3168650"/>
                          <a:pt x="3162300" y="3022600"/>
                        </a:cubicBezTo>
                        <a:cubicBezTo>
                          <a:pt x="3213100" y="2876550"/>
                          <a:pt x="3272367" y="2724150"/>
                          <a:pt x="3327400" y="2552700"/>
                        </a:cubicBezTo>
                        <a:cubicBezTo>
                          <a:pt x="3382433" y="2381250"/>
                          <a:pt x="3443817" y="2165350"/>
                          <a:pt x="3492500" y="1993900"/>
                        </a:cubicBezTo>
                        <a:cubicBezTo>
                          <a:pt x="3541183" y="1822450"/>
                          <a:pt x="3568700" y="1693333"/>
                          <a:pt x="3619500" y="1524000"/>
                        </a:cubicBezTo>
                        <a:cubicBezTo>
                          <a:pt x="3670300" y="1354667"/>
                          <a:pt x="3740150" y="1132417"/>
                          <a:pt x="3797300" y="977900"/>
                        </a:cubicBezTo>
                        <a:cubicBezTo>
                          <a:pt x="3854450" y="823383"/>
                          <a:pt x="3907367" y="706967"/>
                          <a:pt x="3962400" y="596900"/>
                        </a:cubicBezTo>
                        <a:cubicBezTo>
                          <a:pt x="4017433" y="486833"/>
                          <a:pt x="4087283" y="383117"/>
                          <a:pt x="4127500" y="317500"/>
                        </a:cubicBezTo>
                        <a:cubicBezTo>
                          <a:pt x="4167717" y="251883"/>
                          <a:pt x="4167717" y="247650"/>
                          <a:pt x="4203700" y="203200"/>
                        </a:cubicBezTo>
                        <a:cubicBezTo>
                          <a:pt x="4239683" y="158750"/>
                          <a:pt x="4290483" y="82550"/>
                          <a:pt x="4343400" y="50800"/>
                        </a:cubicBezTo>
                        <a:cubicBezTo>
                          <a:pt x="4396317" y="19050"/>
                          <a:pt x="4472517" y="0"/>
                          <a:pt x="4521200" y="12700"/>
                        </a:cubicBezTo>
                        <a:cubicBezTo>
                          <a:pt x="4569883" y="25400"/>
                          <a:pt x="4635500" y="127000"/>
                          <a:pt x="4635500" y="127000"/>
                        </a:cubicBezTo>
                      </a:path>
                    </a:pathLst>
                  </a:custGeom>
                  <a:ln w="9525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ja-JP" altLang="en-US"/>
                  </a:p>
                </p:txBody>
              </p:sp>
            </p:grpSp>
          </p:grpSp>
        </p:grpSp>
        <p:grpSp>
          <p:nvGrpSpPr>
            <p:cNvPr id="8" name="図形グループ 393"/>
            <p:cNvGrpSpPr>
              <a:grpSpLocks/>
            </p:cNvGrpSpPr>
            <p:nvPr/>
          </p:nvGrpSpPr>
          <p:grpSpPr bwMode="auto">
            <a:xfrm>
              <a:off x="1960644" y="4947784"/>
              <a:ext cx="1342070" cy="1157132"/>
              <a:chOff x="2369919" y="1245302"/>
              <a:chExt cx="1719350" cy="1334547"/>
            </a:xfrm>
          </p:grpSpPr>
          <p:sp>
            <p:nvSpPr>
              <p:cNvPr id="159" name="右矢印 178"/>
              <p:cNvSpPr/>
              <p:nvPr/>
            </p:nvSpPr>
            <p:spPr>
              <a:xfrm>
                <a:off x="3903522" y="1827679"/>
                <a:ext cx="185747" cy="163446"/>
              </a:xfrm>
              <a:prstGeom prst="rightArrow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60" name="右矢印 179"/>
              <p:cNvSpPr/>
              <p:nvPr/>
            </p:nvSpPr>
            <p:spPr>
              <a:xfrm rot="10800000">
                <a:off x="2369919" y="1827679"/>
                <a:ext cx="185747" cy="161859"/>
              </a:xfrm>
              <a:prstGeom prst="rightArrow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61" name="正方形/長方形 180"/>
              <p:cNvSpPr/>
              <p:nvPr/>
            </p:nvSpPr>
            <p:spPr>
              <a:xfrm>
                <a:off x="2823967" y="1245302"/>
                <a:ext cx="835068" cy="1329786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rgbClr val="FFF7A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62" name="円/楕円 181"/>
              <p:cNvSpPr/>
              <p:nvPr/>
            </p:nvSpPr>
            <p:spPr>
              <a:xfrm>
                <a:off x="2701723" y="1246889"/>
                <a:ext cx="268302" cy="1328199"/>
              </a:xfrm>
              <a:prstGeom prst="ellipse">
                <a:avLst/>
              </a:prstGeom>
              <a:blipFill rotWithShape="1">
                <a:blip r:embed="rId2"/>
                <a:tile tx="0" ty="0" sx="100000" sy="100000" flip="none" algn="tl"/>
              </a:blip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63" name="円/楕円 182"/>
              <p:cNvSpPr/>
              <p:nvPr/>
            </p:nvSpPr>
            <p:spPr>
              <a:xfrm>
                <a:off x="3505039" y="1251649"/>
                <a:ext cx="266714" cy="1328200"/>
              </a:xfrm>
              <a:prstGeom prst="ellipse">
                <a:avLst/>
              </a:prstGeom>
              <a:blipFill rotWithShape="1">
                <a:blip r:embed="rId2"/>
                <a:tile tx="0" ty="0" sx="100000" sy="100000" flip="none" algn="tl"/>
              </a:blip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cxnSp>
            <p:nvCxnSpPr>
              <p:cNvPr id="164" name="直線矢印コネクタ 183"/>
              <p:cNvCxnSpPr/>
              <p:nvPr/>
            </p:nvCxnSpPr>
            <p:spPr>
              <a:xfrm rot="16200000" flipV="1">
                <a:off x="2805796" y="1434854"/>
                <a:ext cx="376086" cy="339742"/>
              </a:xfrm>
              <a:prstGeom prst="straightConnector1">
                <a:avLst/>
              </a:prstGeom>
              <a:ln w="41275" cap="flat" cmpd="sng" algn="ctr">
                <a:solidFill>
                  <a:srgbClr val="FF6FCF"/>
                </a:solidFill>
                <a:prstDash val="solid"/>
                <a:round/>
                <a:headEnd type="none" w="med" len="med"/>
                <a:tailEnd type="arrow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" name="直線矢印コネクタ 184"/>
              <p:cNvCxnSpPr/>
              <p:nvPr/>
            </p:nvCxnSpPr>
            <p:spPr>
              <a:xfrm rot="16200000" flipH="1">
                <a:off x="3143156" y="1813322"/>
                <a:ext cx="368151" cy="327042"/>
              </a:xfrm>
              <a:prstGeom prst="straightConnector1">
                <a:avLst/>
              </a:prstGeom>
              <a:ln w="41275" cap="flat" cmpd="sng" algn="ctr">
                <a:solidFill>
                  <a:srgbClr val="FF6FCF"/>
                </a:solidFill>
                <a:prstDash val="solid"/>
                <a:round/>
                <a:headEnd type="none" w="med" len="med"/>
                <a:tailEnd type="arrow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66" name="図形グループ 92"/>
              <p:cNvGrpSpPr/>
              <p:nvPr/>
            </p:nvGrpSpPr>
            <p:grpSpPr>
              <a:xfrm>
                <a:off x="3076485" y="1455223"/>
                <a:ext cx="836991" cy="121088"/>
                <a:chOff x="152400" y="1765300"/>
                <a:chExt cx="3632198" cy="736600"/>
              </a:xfrm>
              <a:scene3d>
                <a:camera prst="orthographicFront">
                  <a:rot lat="0" lon="0" rev="1920000"/>
                </a:camera>
                <a:lightRig rig="threePt" dir="t"/>
              </a:scene3d>
            </p:grpSpPr>
            <p:grpSp>
              <p:nvGrpSpPr>
                <p:cNvPr id="167" name="図形グループ 47"/>
                <p:cNvGrpSpPr/>
                <p:nvPr/>
              </p:nvGrpSpPr>
              <p:grpSpPr>
                <a:xfrm>
                  <a:off x="152400" y="1765300"/>
                  <a:ext cx="1828798" cy="736600"/>
                  <a:chOff x="152400" y="1092200"/>
                  <a:chExt cx="8513392" cy="2222500"/>
                </a:xfrm>
              </p:grpSpPr>
              <p:sp>
                <p:nvSpPr>
                  <p:cNvPr id="173" name="フリーフォーム 192"/>
                  <p:cNvSpPr/>
                  <p:nvPr/>
                </p:nvSpPr>
                <p:spPr>
                  <a:xfrm>
                    <a:off x="152400" y="1092200"/>
                    <a:ext cx="2262796" cy="2222500"/>
                  </a:xfrm>
                  <a:custGeom>
                    <a:avLst/>
                    <a:gdLst>
                      <a:gd name="connsiteX0" fmla="*/ 0 w 4635500"/>
                      <a:gd name="connsiteY0" fmla="*/ 88900 h 4552950"/>
                      <a:gd name="connsiteX1" fmla="*/ 152400 w 4635500"/>
                      <a:gd name="connsiteY1" fmla="*/ 12700 h 4552950"/>
                      <a:gd name="connsiteX2" fmla="*/ 292100 w 4635500"/>
                      <a:gd name="connsiteY2" fmla="*/ 38100 h 4552950"/>
                      <a:gd name="connsiteX3" fmla="*/ 457200 w 4635500"/>
                      <a:gd name="connsiteY3" fmla="*/ 165100 h 4552950"/>
                      <a:gd name="connsiteX4" fmla="*/ 596900 w 4635500"/>
                      <a:gd name="connsiteY4" fmla="*/ 368300 h 4552950"/>
                      <a:gd name="connsiteX5" fmla="*/ 749300 w 4635500"/>
                      <a:gd name="connsiteY5" fmla="*/ 698500 h 4552950"/>
                      <a:gd name="connsiteX6" fmla="*/ 876300 w 4635500"/>
                      <a:gd name="connsiteY6" fmla="*/ 1028700 h 4552950"/>
                      <a:gd name="connsiteX7" fmla="*/ 1016000 w 4635500"/>
                      <a:gd name="connsiteY7" fmla="*/ 1435100 h 4552950"/>
                      <a:gd name="connsiteX8" fmla="*/ 1143000 w 4635500"/>
                      <a:gd name="connsiteY8" fmla="*/ 1828800 h 4552950"/>
                      <a:gd name="connsiteX9" fmla="*/ 1257300 w 4635500"/>
                      <a:gd name="connsiteY9" fmla="*/ 2235200 h 4552950"/>
                      <a:gd name="connsiteX10" fmla="*/ 1384300 w 4635500"/>
                      <a:gd name="connsiteY10" fmla="*/ 2654300 h 4552950"/>
                      <a:gd name="connsiteX11" fmla="*/ 1511300 w 4635500"/>
                      <a:gd name="connsiteY11" fmla="*/ 3098800 h 4552950"/>
                      <a:gd name="connsiteX12" fmla="*/ 1676400 w 4635500"/>
                      <a:gd name="connsiteY12" fmla="*/ 3556000 h 4552950"/>
                      <a:gd name="connsiteX13" fmla="*/ 1866900 w 4635500"/>
                      <a:gd name="connsiteY13" fmla="*/ 3962400 h 4552950"/>
                      <a:gd name="connsiteX14" fmla="*/ 2006600 w 4635500"/>
                      <a:gd name="connsiteY14" fmla="*/ 4267200 h 4552950"/>
                      <a:gd name="connsiteX15" fmla="*/ 2159000 w 4635500"/>
                      <a:gd name="connsiteY15" fmla="*/ 4432300 h 4552950"/>
                      <a:gd name="connsiteX16" fmla="*/ 2311400 w 4635500"/>
                      <a:gd name="connsiteY16" fmla="*/ 4546600 h 4552950"/>
                      <a:gd name="connsiteX17" fmla="*/ 2527300 w 4635500"/>
                      <a:gd name="connsiteY17" fmla="*/ 4470400 h 4552950"/>
                      <a:gd name="connsiteX18" fmla="*/ 2730500 w 4635500"/>
                      <a:gd name="connsiteY18" fmla="*/ 4152900 h 4552950"/>
                      <a:gd name="connsiteX19" fmla="*/ 2908300 w 4635500"/>
                      <a:gd name="connsiteY19" fmla="*/ 3771900 h 4552950"/>
                      <a:gd name="connsiteX20" fmla="*/ 3022600 w 4635500"/>
                      <a:gd name="connsiteY20" fmla="*/ 3429000 h 4552950"/>
                      <a:gd name="connsiteX21" fmla="*/ 3162300 w 4635500"/>
                      <a:gd name="connsiteY21" fmla="*/ 3022600 h 4552950"/>
                      <a:gd name="connsiteX22" fmla="*/ 3327400 w 4635500"/>
                      <a:gd name="connsiteY22" fmla="*/ 2552700 h 4552950"/>
                      <a:gd name="connsiteX23" fmla="*/ 3492500 w 4635500"/>
                      <a:gd name="connsiteY23" fmla="*/ 1993900 h 4552950"/>
                      <a:gd name="connsiteX24" fmla="*/ 3619500 w 4635500"/>
                      <a:gd name="connsiteY24" fmla="*/ 1524000 h 4552950"/>
                      <a:gd name="connsiteX25" fmla="*/ 3797300 w 4635500"/>
                      <a:gd name="connsiteY25" fmla="*/ 977900 h 4552950"/>
                      <a:gd name="connsiteX26" fmla="*/ 3962400 w 4635500"/>
                      <a:gd name="connsiteY26" fmla="*/ 596900 h 4552950"/>
                      <a:gd name="connsiteX27" fmla="*/ 4127500 w 4635500"/>
                      <a:gd name="connsiteY27" fmla="*/ 317500 h 4552950"/>
                      <a:gd name="connsiteX28" fmla="*/ 4203700 w 4635500"/>
                      <a:gd name="connsiteY28" fmla="*/ 203200 h 4552950"/>
                      <a:gd name="connsiteX29" fmla="*/ 4343400 w 4635500"/>
                      <a:gd name="connsiteY29" fmla="*/ 50800 h 4552950"/>
                      <a:gd name="connsiteX30" fmla="*/ 4521200 w 4635500"/>
                      <a:gd name="connsiteY30" fmla="*/ 12700 h 4552950"/>
                      <a:gd name="connsiteX31" fmla="*/ 4635500 w 4635500"/>
                      <a:gd name="connsiteY31" fmla="*/ 127000 h 4552950"/>
                      <a:gd name="connsiteX0" fmla="*/ 0 w 4635500"/>
                      <a:gd name="connsiteY0" fmla="*/ 88900 h 4552950"/>
                      <a:gd name="connsiteX1" fmla="*/ 152400 w 4635500"/>
                      <a:gd name="connsiteY1" fmla="*/ 12700 h 4552950"/>
                      <a:gd name="connsiteX2" fmla="*/ 292100 w 4635500"/>
                      <a:gd name="connsiteY2" fmla="*/ 38100 h 4552950"/>
                      <a:gd name="connsiteX3" fmla="*/ 457200 w 4635500"/>
                      <a:gd name="connsiteY3" fmla="*/ 165100 h 4552950"/>
                      <a:gd name="connsiteX4" fmla="*/ 596900 w 4635500"/>
                      <a:gd name="connsiteY4" fmla="*/ 368300 h 4552950"/>
                      <a:gd name="connsiteX5" fmla="*/ 749300 w 4635500"/>
                      <a:gd name="connsiteY5" fmla="*/ 698500 h 4552950"/>
                      <a:gd name="connsiteX6" fmla="*/ 876300 w 4635500"/>
                      <a:gd name="connsiteY6" fmla="*/ 1028700 h 4552950"/>
                      <a:gd name="connsiteX7" fmla="*/ 1016000 w 4635500"/>
                      <a:gd name="connsiteY7" fmla="*/ 1435100 h 4552950"/>
                      <a:gd name="connsiteX8" fmla="*/ 1143000 w 4635500"/>
                      <a:gd name="connsiteY8" fmla="*/ 1828800 h 4552950"/>
                      <a:gd name="connsiteX9" fmla="*/ 1257300 w 4635500"/>
                      <a:gd name="connsiteY9" fmla="*/ 2235200 h 4552950"/>
                      <a:gd name="connsiteX10" fmla="*/ 1384300 w 4635500"/>
                      <a:gd name="connsiteY10" fmla="*/ 2654300 h 4552950"/>
                      <a:gd name="connsiteX11" fmla="*/ 1511300 w 4635500"/>
                      <a:gd name="connsiteY11" fmla="*/ 3098800 h 4552950"/>
                      <a:gd name="connsiteX12" fmla="*/ 1676400 w 4635500"/>
                      <a:gd name="connsiteY12" fmla="*/ 3556000 h 4552950"/>
                      <a:gd name="connsiteX13" fmla="*/ 1866900 w 4635500"/>
                      <a:gd name="connsiteY13" fmla="*/ 3962400 h 4552950"/>
                      <a:gd name="connsiteX14" fmla="*/ 2006600 w 4635500"/>
                      <a:gd name="connsiteY14" fmla="*/ 4267200 h 4552950"/>
                      <a:gd name="connsiteX15" fmla="*/ 2159000 w 4635500"/>
                      <a:gd name="connsiteY15" fmla="*/ 4432300 h 4552950"/>
                      <a:gd name="connsiteX16" fmla="*/ 2311400 w 4635500"/>
                      <a:gd name="connsiteY16" fmla="*/ 4546600 h 4552950"/>
                      <a:gd name="connsiteX17" fmla="*/ 2527300 w 4635500"/>
                      <a:gd name="connsiteY17" fmla="*/ 4470400 h 4552950"/>
                      <a:gd name="connsiteX18" fmla="*/ 2730500 w 4635500"/>
                      <a:gd name="connsiteY18" fmla="*/ 4152900 h 4552950"/>
                      <a:gd name="connsiteX19" fmla="*/ 2908300 w 4635500"/>
                      <a:gd name="connsiteY19" fmla="*/ 3771900 h 4552950"/>
                      <a:gd name="connsiteX20" fmla="*/ 3022600 w 4635500"/>
                      <a:gd name="connsiteY20" fmla="*/ 3429000 h 4552950"/>
                      <a:gd name="connsiteX21" fmla="*/ 3162300 w 4635500"/>
                      <a:gd name="connsiteY21" fmla="*/ 3022600 h 4552950"/>
                      <a:gd name="connsiteX22" fmla="*/ 3327400 w 4635500"/>
                      <a:gd name="connsiteY22" fmla="*/ 2552700 h 4552950"/>
                      <a:gd name="connsiteX23" fmla="*/ 3492500 w 4635500"/>
                      <a:gd name="connsiteY23" fmla="*/ 1993900 h 4552950"/>
                      <a:gd name="connsiteX24" fmla="*/ 3619500 w 4635500"/>
                      <a:gd name="connsiteY24" fmla="*/ 1524000 h 4552950"/>
                      <a:gd name="connsiteX25" fmla="*/ 3797300 w 4635500"/>
                      <a:gd name="connsiteY25" fmla="*/ 977900 h 4552950"/>
                      <a:gd name="connsiteX26" fmla="*/ 3962400 w 4635500"/>
                      <a:gd name="connsiteY26" fmla="*/ 596900 h 4552950"/>
                      <a:gd name="connsiteX27" fmla="*/ 4127500 w 4635500"/>
                      <a:gd name="connsiteY27" fmla="*/ 317500 h 4552950"/>
                      <a:gd name="connsiteX28" fmla="*/ 4203700 w 4635500"/>
                      <a:gd name="connsiteY28" fmla="*/ 203200 h 4552950"/>
                      <a:gd name="connsiteX29" fmla="*/ 4343400 w 4635500"/>
                      <a:gd name="connsiteY29" fmla="*/ 50800 h 4552950"/>
                      <a:gd name="connsiteX30" fmla="*/ 4521200 w 4635500"/>
                      <a:gd name="connsiteY30" fmla="*/ 12700 h 4552950"/>
                      <a:gd name="connsiteX31" fmla="*/ 4635500 w 4635500"/>
                      <a:gd name="connsiteY31" fmla="*/ 127000 h 4552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</a:cxnLst>
                    <a:rect l="l" t="t" r="r" b="b"/>
                    <a:pathLst>
                      <a:path w="4635500" h="4552950">
                        <a:moveTo>
                          <a:pt x="0" y="88900"/>
                        </a:moveTo>
                        <a:cubicBezTo>
                          <a:pt x="51858" y="55033"/>
                          <a:pt x="103717" y="21167"/>
                          <a:pt x="152400" y="12700"/>
                        </a:cubicBezTo>
                        <a:cubicBezTo>
                          <a:pt x="201083" y="4233"/>
                          <a:pt x="241300" y="12700"/>
                          <a:pt x="292100" y="38100"/>
                        </a:cubicBezTo>
                        <a:cubicBezTo>
                          <a:pt x="342900" y="63500"/>
                          <a:pt x="406400" y="110067"/>
                          <a:pt x="457200" y="165100"/>
                        </a:cubicBezTo>
                        <a:cubicBezTo>
                          <a:pt x="508000" y="220133"/>
                          <a:pt x="548217" y="279400"/>
                          <a:pt x="596900" y="368300"/>
                        </a:cubicBezTo>
                        <a:cubicBezTo>
                          <a:pt x="645583" y="457200"/>
                          <a:pt x="702733" y="588433"/>
                          <a:pt x="749300" y="698500"/>
                        </a:cubicBezTo>
                        <a:cubicBezTo>
                          <a:pt x="795867" y="808567"/>
                          <a:pt x="831850" y="905933"/>
                          <a:pt x="876300" y="1028700"/>
                        </a:cubicBezTo>
                        <a:cubicBezTo>
                          <a:pt x="920750" y="1151467"/>
                          <a:pt x="971550" y="1301750"/>
                          <a:pt x="1016000" y="1435100"/>
                        </a:cubicBezTo>
                        <a:cubicBezTo>
                          <a:pt x="1060450" y="1568450"/>
                          <a:pt x="1102783" y="1695450"/>
                          <a:pt x="1143000" y="1828800"/>
                        </a:cubicBezTo>
                        <a:cubicBezTo>
                          <a:pt x="1183217" y="1962150"/>
                          <a:pt x="1217083" y="2097617"/>
                          <a:pt x="1257300" y="2235200"/>
                        </a:cubicBezTo>
                        <a:cubicBezTo>
                          <a:pt x="1297517" y="2372783"/>
                          <a:pt x="1341967" y="2510367"/>
                          <a:pt x="1384300" y="2654300"/>
                        </a:cubicBezTo>
                        <a:cubicBezTo>
                          <a:pt x="1426633" y="2798233"/>
                          <a:pt x="1462617" y="2948517"/>
                          <a:pt x="1511300" y="3098800"/>
                        </a:cubicBezTo>
                        <a:cubicBezTo>
                          <a:pt x="1559983" y="3249083"/>
                          <a:pt x="1617133" y="3412067"/>
                          <a:pt x="1676400" y="3556000"/>
                        </a:cubicBezTo>
                        <a:cubicBezTo>
                          <a:pt x="1735667" y="3699933"/>
                          <a:pt x="1811867" y="3843867"/>
                          <a:pt x="1866900" y="3962400"/>
                        </a:cubicBezTo>
                        <a:cubicBezTo>
                          <a:pt x="1921933" y="4080933"/>
                          <a:pt x="1957917" y="4188883"/>
                          <a:pt x="2006600" y="4267200"/>
                        </a:cubicBezTo>
                        <a:cubicBezTo>
                          <a:pt x="2055283" y="4345517"/>
                          <a:pt x="2108200" y="4385733"/>
                          <a:pt x="2159000" y="4432300"/>
                        </a:cubicBezTo>
                        <a:cubicBezTo>
                          <a:pt x="2209800" y="4478867"/>
                          <a:pt x="2250017" y="4540250"/>
                          <a:pt x="2311400" y="4546600"/>
                        </a:cubicBezTo>
                        <a:cubicBezTo>
                          <a:pt x="2372783" y="4552950"/>
                          <a:pt x="2457450" y="4536017"/>
                          <a:pt x="2527300" y="4470400"/>
                        </a:cubicBezTo>
                        <a:cubicBezTo>
                          <a:pt x="2597150" y="4404783"/>
                          <a:pt x="2667000" y="4269317"/>
                          <a:pt x="2730500" y="4152900"/>
                        </a:cubicBezTo>
                        <a:cubicBezTo>
                          <a:pt x="2794000" y="4036483"/>
                          <a:pt x="2859617" y="3892550"/>
                          <a:pt x="2908300" y="3771900"/>
                        </a:cubicBezTo>
                        <a:cubicBezTo>
                          <a:pt x="2956983" y="3651250"/>
                          <a:pt x="2980267" y="3553883"/>
                          <a:pt x="3022600" y="3429000"/>
                        </a:cubicBezTo>
                        <a:cubicBezTo>
                          <a:pt x="3064933" y="3304117"/>
                          <a:pt x="3111500" y="3168650"/>
                          <a:pt x="3162300" y="3022600"/>
                        </a:cubicBezTo>
                        <a:cubicBezTo>
                          <a:pt x="3213100" y="2876550"/>
                          <a:pt x="3272367" y="2724150"/>
                          <a:pt x="3327400" y="2552700"/>
                        </a:cubicBezTo>
                        <a:cubicBezTo>
                          <a:pt x="3382433" y="2381250"/>
                          <a:pt x="3443817" y="2165350"/>
                          <a:pt x="3492500" y="1993900"/>
                        </a:cubicBezTo>
                        <a:cubicBezTo>
                          <a:pt x="3541183" y="1822450"/>
                          <a:pt x="3568700" y="1693333"/>
                          <a:pt x="3619500" y="1524000"/>
                        </a:cubicBezTo>
                        <a:cubicBezTo>
                          <a:pt x="3670300" y="1354667"/>
                          <a:pt x="3740150" y="1132417"/>
                          <a:pt x="3797300" y="977900"/>
                        </a:cubicBezTo>
                        <a:cubicBezTo>
                          <a:pt x="3854450" y="823383"/>
                          <a:pt x="3907367" y="706967"/>
                          <a:pt x="3962400" y="596900"/>
                        </a:cubicBezTo>
                        <a:cubicBezTo>
                          <a:pt x="4017433" y="486833"/>
                          <a:pt x="4087283" y="383117"/>
                          <a:pt x="4127500" y="317500"/>
                        </a:cubicBezTo>
                        <a:cubicBezTo>
                          <a:pt x="4167717" y="251883"/>
                          <a:pt x="4167717" y="247650"/>
                          <a:pt x="4203700" y="203200"/>
                        </a:cubicBezTo>
                        <a:cubicBezTo>
                          <a:pt x="4239683" y="158750"/>
                          <a:pt x="4290483" y="82550"/>
                          <a:pt x="4343400" y="50800"/>
                        </a:cubicBezTo>
                        <a:cubicBezTo>
                          <a:pt x="4396317" y="19050"/>
                          <a:pt x="4472517" y="0"/>
                          <a:pt x="4521200" y="12700"/>
                        </a:cubicBezTo>
                        <a:cubicBezTo>
                          <a:pt x="4569883" y="25400"/>
                          <a:pt x="4635500" y="127000"/>
                          <a:pt x="4635500" y="127000"/>
                        </a:cubicBezTo>
                      </a:path>
                    </a:pathLst>
                  </a:custGeom>
                  <a:ln w="127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ja-JP" altLang="en-US"/>
                  </a:p>
                </p:txBody>
              </p:sp>
              <p:sp>
                <p:nvSpPr>
                  <p:cNvPr id="174" name="フリーフォーム 193"/>
                  <p:cNvSpPr/>
                  <p:nvPr/>
                </p:nvSpPr>
                <p:spPr>
                  <a:xfrm>
                    <a:off x="2247900" y="1092200"/>
                    <a:ext cx="2262796" cy="2222500"/>
                  </a:xfrm>
                  <a:custGeom>
                    <a:avLst/>
                    <a:gdLst>
                      <a:gd name="connsiteX0" fmla="*/ 0 w 4635500"/>
                      <a:gd name="connsiteY0" fmla="*/ 88900 h 4552950"/>
                      <a:gd name="connsiteX1" fmla="*/ 152400 w 4635500"/>
                      <a:gd name="connsiteY1" fmla="*/ 12700 h 4552950"/>
                      <a:gd name="connsiteX2" fmla="*/ 292100 w 4635500"/>
                      <a:gd name="connsiteY2" fmla="*/ 38100 h 4552950"/>
                      <a:gd name="connsiteX3" fmla="*/ 457200 w 4635500"/>
                      <a:gd name="connsiteY3" fmla="*/ 165100 h 4552950"/>
                      <a:gd name="connsiteX4" fmla="*/ 596900 w 4635500"/>
                      <a:gd name="connsiteY4" fmla="*/ 368300 h 4552950"/>
                      <a:gd name="connsiteX5" fmla="*/ 749300 w 4635500"/>
                      <a:gd name="connsiteY5" fmla="*/ 698500 h 4552950"/>
                      <a:gd name="connsiteX6" fmla="*/ 876300 w 4635500"/>
                      <a:gd name="connsiteY6" fmla="*/ 1028700 h 4552950"/>
                      <a:gd name="connsiteX7" fmla="*/ 1016000 w 4635500"/>
                      <a:gd name="connsiteY7" fmla="*/ 1435100 h 4552950"/>
                      <a:gd name="connsiteX8" fmla="*/ 1143000 w 4635500"/>
                      <a:gd name="connsiteY8" fmla="*/ 1828800 h 4552950"/>
                      <a:gd name="connsiteX9" fmla="*/ 1257300 w 4635500"/>
                      <a:gd name="connsiteY9" fmla="*/ 2235200 h 4552950"/>
                      <a:gd name="connsiteX10" fmla="*/ 1384300 w 4635500"/>
                      <a:gd name="connsiteY10" fmla="*/ 2654300 h 4552950"/>
                      <a:gd name="connsiteX11" fmla="*/ 1511300 w 4635500"/>
                      <a:gd name="connsiteY11" fmla="*/ 3098800 h 4552950"/>
                      <a:gd name="connsiteX12" fmla="*/ 1676400 w 4635500"/>
                      <a:gd name="connsiteY12" fmla="*/ 3556000 h 4552950"/>
                      <a:gd name="connsiteX13" fmla="*/ 1866900 w 4635500"/>
                      <a:gd name="connsiteY13" fmla="*/ 3962400 h 4552950"/>
                      <a:gd name="connsiteX14" fmla="*/ 2006600 w 4635500"/>
                      <a:gd name="connsiteY14" fmla="*/ 4267200 h 4552950"/>
                      <a:gd name="connsiteX15" fmla="*/ 2159000 w 4635500"/>
                      <a:gd name="connsiteY15" fmla="*/ 4432300 h 4552950"/>
                      <a:gd name="connsiteX16" fmla="*/ 2311400 w 4635500"/>
                      <a:gd name="connsiteY16" fmla="*/ 4546600 h 4552950"/>
                      <a:gd name="connsiteX17" fmla="*/ 2527300 w 4635500"/>
                      <a:gd name="connsiteY17" fmla="*/ 4470400 h 4552950"/>
                      <a:gd name="connsiteX18" fmla="*/ 2730500 w 4635500"/>
                      <a:gd name="connsiteY18" fmla="*/ 4152900 h 4552950"/>
                      <a:gd name="connsiteX19" fmla="*/ 2908300 w 4635500"/>
                      <a:gd name="connsiteY19" fmla="*/ 3771900 h 4552950"/>
                      <a:gd name="connsiteX20" fmla="*/ 3022600 w 4635500"/>
                      <a:gd name="connsiteY20" fmla="*/ 3429000 h 4552950"/>
                      <a:gd name="connsiteX21" fmla="*/ 3162300 w 4635500"/>
                      <a:gd name="connsiteY21" fmla="*/ 3022600 h 4552950"/>
                      <a:gd name="connsiteX22" fmla="*/ 3327400 w 4635500"/>
                      <a:gd name="connsiteY22" fmla="*/ 2552700 h 4552950"/>
                      <a:gd name="connsiteX23" fmla="*/ 3492500 w 4635500"/>
                      <a:gd name="connsiteY23" fmla="*/ 1993900 h 4552950"/>
                      <a:gd name="connsiteX24" fmla="*/ 3619500 w 4635500"/>
                      <a:gd name="connsiteY24" fmla="*/ 1524000 h 4552950"/>
                      <a:gd name="connsiteX25" fmla="*/ 3797300 w 4635500"/>
                      <a:gd name="connsiteY25" fmla="*/ 977900 h 4552950"/>
                      <a:gd name="connsiteX26" fmla="*/ 3962400 w 4635500"/>
                      <a:gd name="connsiteY26" fmla="*/ 596900 h 4552950"/>
                      <a:gd name="connsiteX27" fmla="*/ 4127500 w 4635500"/>
                      <a:gd name="connsiteY27" fmla="*/ 317500 h 4552950"/>
                      <a:gd name="connsiteX28" fmla="*/ 4203700 w 4635500"/>
                      <a:gd name="connsiteY28" fmla="*/ 203200 h 4552950"/>
                      <a:gd name="connsiteX29" fmla="*/ 4343400 w 4635500"/>
                      <a:gd name="connsiteY29" fmla="*/ 50800 h 4552950"/>
                      <a:gd name="connsiteX30" fmla="*/ 4521200 w 4635500"/>
                      <a:gd name="connsiteY30" fmla="*/ 12700 h 4552950"/>
                      <a:gd name="connsiteX31" fmla="*/ 4635500 w 4635500"/>
                      <a:gd name="connsiteY31" fmla="*/ 127000 h 4552950"/>
                      <a:gd name="connsiteX0" fmla="*/ 0 w 4635500"/>
                      <a:gd name="connsiteY0" fmla="*/ 88900 h 4552950"/>
                      <a:gd name="connsiteX1" fmla="*/ 152400 w 4635500"/>
                      <a:gd name="connsiteY1" fmla="*/ 12700 h 4552950"/>
                      <a:gd name="connsiteX2" fmla="*/ 292100 w 4635500"/>
                      <a:gd name="connsiteY2" fmla="*/ 38100 h 4552950"/>
                      <a:gd name="connsiteX3" fmla="*/ 457200 w 4635500"/>
                      <a:gd name="connsiteY3" fmla="*/ 165100 h 4552950"/>
                      <a:gd name="connsiteX4" fmla="*/ 596900 w 4635500"/>
                      <a:gd name="connsiteY4" fmla="*/ 368300 h 4552950"/>
                      <a:gd name="connsiteX5" fmla="*/ 749300 w 4635500"/>
                      <a:gd name="connsiteY5" fmla="*/ 698500 h 4552950"/>
                      <a:gd name="connsiteX6" fmla="*/ 876300 w 4635500"/>
                      <a:gd name="connsiteY6" fmla="*/ 1028700 h 4552950"/>
                      <a:gd name="connsiteX7" fmla="*/ 1016000 w 4635500"/>
                      <a:gd name="connsiteY7" fmla="*/ 1435100 h 4552950"/>
                      <a:gd name="connsiteX8" fmla="*/ 1143000 w 4635500"/>
                      <a:gd name="connsiteY8" fmla="*/ 1828800 h 4552950"/>
                      <a:gd name="connsiteX9" fmla="*/ 1257300 w 4635500"/>
                      <a:gd name="connsiteY9" fmla="*/ 2235200 h 4552950"/>
                      <a:gd name="connsiteX10" fmla="*/ 1384300 w 4635500"/>
                      <a:gd name="connsiteY10" fmla="*/ 2654300 h 4552950"/>
                      <a:gd name="connsiteX11" fmla="*/ 1511300 w 4635500"/>
                      <a:gd name="connsiteY11" fmla="*/ 3098800 h 4552950"/>
                      <a:gd name="connsiteX12" fmla="*/ 1676400 w 4635500"/>
                      <a:gd name="connsiteY12" fmla="*/ 3556000 h 4552950"/>
                      <a:gd name="connsiteX13" fmla="*/ 1866900 w 4635500"/>
                      <a:gd name="connsiteY13" fmla="*/ 3962400 h 4552950"/>
                      <a:gd name="connsiteX14" fmla="*/ 2006600 w 4635500"/>
                      <a:gd name="connsiteY14" fmla="*/ 4267200 h 4552950"/>
                      <a:gd name="connsiteX15" fmla="*/ 2159000 w 4635500"/>
                      <a:gd name="connsiteY15" fmla="*/ 4432300 h 4552950"/>
                      <a:gd name="connsiteX16" fmla="*/ 2311400 w 4635500"/>
                      <a:gd name="connsiteY16" fmla="*/ 4546600 h 4552950"/>
                      <a:gd name="connsiteX17" fmla="*/ 2527300 w 4635500"/>
                      <a:gd name="connsiteY17" fmla="*/ 4470400 h 4552950"/>
                      <a:gd name="connsiteX18" fmla="*/ 2730500 w 4635500"/>
                      <a:gd name="connsiteY18" fmla="*/ 4152900 h 4552950"/>
                      <a:gd name="connsiteX19" fmla="*/ 2908300 w 4635500"/>
                      <a:gd name="connsiteY19" fmla="*/ 3771900 h 4552950"/>
                      <a:gd name="connsiteX20" fmla="*/ 3022600 w 4635500"/>
                      <a:gd name="connsiteY20" fmla="*/ 3429000 h 4552950"/>
                      <a:gd name="connsiteX21" fmla="*/ 3162300 w 4635500"/>
                      <a:gd name="connsiteY21" fmla="*/ 3022600 h 4552950"/>
                      <a:gd name="connsiteX22" fmla="*/ 3327400 w 4635500"/>
                      <a:gd name="connsiteY22" fmla="*/ 2552700 h 4552950"/>
                      <a:gd name="connsiteX23" fmla="*/ 3492500 w 4635500"/>
                      <a:gd name="connsiteY23" fmla="*/ 1993900 h 4552950"/>
                      <a:gd name="connsiteX24" fmla="*/ 3619500 w 4635500"/>
                      <a:gd name="connsiteY24" fmla="*/ 1524000 h 4552950"/>
                      <a:gd name="connsiteX25" fmla="*/ 3797300 w 4635500"/>
                      <a:gd name="connsiteY25" fmla="*/ 977900 h 4552950"/>
                      <a:gd name="connsiteX26" fmla="*/ 3962400 w 4635500"/>
                      <a:gd name="connsiteY26" fmla="*/ 596900 h 4552950"/>
                      <a:gd name="connsiteX27" fmla="*/ 4127500 w 4635500"/>
                      <a:gd name="connsiteY27" fmla="*/ 317500 h 4552950"/>
                      <a:gd name="connsiteX28" fmla="*/ 4203700 w 4635500"/>
                      <a:gd name="connsiteY28" fmla="*/ 203200 h 4552950"/>
                      <a:gd name="connsiteX29" fmla="*/ 4343400 w 4635500"/>
                      <a:gd name="connsiteY29" fmla="*/ 50800 h 4552950"/>
                      <a:gd name="connsiteX30" fmla="*/ 4521200 w 4635500"/>
                      <a:gd name="connsiteY30" fmla="*/ 12700 h 4552950"/>
                      <a:gd name="connsiteX31" fmla="*/ 4635500 w 4635500"/>
                      <a:gd name="connsiteY31" fmla="*/ 127000 h 4552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</a:cxnLst>
                    <a:rect l="l" t="t" r="r" b="b"/>
                    <a:pathLst>
                      <a:path w="4635500" h="4552950">
                        <a:moveTo>
                          <a:pt x="0" y="88900"/>
                        </a:moveTo>
                        <a:cubicBezTo>
                          <a:pt x="51858" y="55033"/>
                          <a:pt x="103717" y="21167"/>
                          <a:pt x="152400" y="12700"/>
                        </a:cubicBezTo>
                        <a:cubicBezTo>
                          <a:pt x="201083" y="4233"/>
                          <a:pt x="241300" y="12700"/>
                          <a:pt x="292100" y="38100"/>
                        </a:cubicBezTo>
                        <a:cubicBezTo>
                          <a:pt x="342900" y="63500"/>
                          <a:pt x="406400" y="110067"/>
                          <a:pt x="457200" y="165100"/>
                        </a:cubicBezTo>
                        <a:cubicBezTo>
                          <a:pt x="508000" y="220133"/>
                          <a:pt x="548217" y="279400"/>
                          <a:pt x="596900" y="368300"/>
                        </a:cubicBezTo>
                        <a:cubicBezTo>
                          <a:pt x="645583" y="457200"/>
                          <a:pt x="702733" y="588433"/>
                          <a:pt x="749300" y="698500"/>
                        </a:cubicBezTo>
                        <a:cubicBezTo>
                          <a:pt x="795867" y="808567"/>
                          <a:pt x="831850" y="905933"/>
                          <a:pt x="876300" y="1028700"/>
                        </a:cubicBezTo>
                        <a:cubicBezTo>
                          <a:pt x="920750" y="1151467"/>
                          <a:pt x="971550" y="1301750"/>
                          <a:pt x="1016000" y="1435100"/>
                        </a:cubicBezTo>
                        <a:cubicBezTo>
                          <a:pt x="1060450" y="1568450"/>
                          <a:pt x="1102783" y="1695450"/>
                          <a:pt x="1143000" y="1828800"/>
                        </a:cubicBezTo>
                        <a:cubicBezTo>
                          <a:pt x="1183217" y="1962150"/>
                          <a:pt x="1217083" y="2097617"/>
                          <a:pt x="1257300" y="2235200"/>
                        </a:cubicBezTo>
                        <a:cubicBezTo>
                          <a:pt x="1297517" y="2372783"/>
                          <a:pt x="1341967" y="2510367"/>
                          <a:pt x="1384300" y="2654300"/>
                        </a:cubicBezTo>
                        <a:cubicBezTo>
                          <a:pt x="1426633" y="2798233"/>
                          <a:pt x="1462617" y="2948517"/>
                          <a:pt x="1511300" y="3098800"/>
                        </a:cubicBezTo>
                        <a:cubicBezTo>
                          <a:pt x="1559983" y="3249083"/>
                          <a:pt x="1617133" y="3412067"/>
                          <a:pt x="1676400" y="3556000"/>
                        </a:cubicBezTo>
                        <a:cubicBezTo>
                          <a:pt x="1735667" y="3699933"/>
                          <a:pt x="1811867" y="3843867"/>
                          <a:pt x="1866900" y="3962400"/>
                        </a:cubicBezTo>
                        <a:cubicBezTo>
                          <a:pt x="1921933" y="4080933"/>
                          <a:pt x="1957917" y="4188883"/>
                          <a:pt x="2006600" y="4267200"/>
                        </a:cubicBezTo>
                        <a:cubicBezTo>
                          <a:pt x="2055283" y="4345517"/>
                          <a:pt x="2108200" y="4385733"/>
                          <a:pt x="2159000" y="4432300"/>
                        </a:cubicBezTo>
                        <a:cubicBezTo>
                          <a:pt x="2209800" y="4478867"/>
                          <a:pt x="2250017" y="4540250"/>
                          <a:pt x="2311400" y="4546600"/>
                        </a:cubicBezTo>
                        <a:cubicBezTo>
                          <a:pt x="2372783" y="4552950"/>
                          <a:pt x="2457450" y="4536017"/>
                          <a:pt x="2527300" y="4470400"/>
                        </a:cubicBezTo>
                        <a:cubicBezTo>
                          <a:pt x="2597150" y="4404783"/>
                          <a:pt x="2667000" y="4269317"/>
                          <a:pt x="2730500" y="4152900"/>
                        </a:cubicBezTo>
                        <a:cubicBezTo>
                          <a:pt x="2794000" y="4036483"/>
                          <a:pt x="2859617" y="3892550"/>
                          <a:pt x="2908300" y="3771900"/>
                        </a:cubicBezTo>
                        <a:cubicBezTo>
                          <a:pt x="2956983" y="3651250"/>
                          <a:pt x="2980267" y="3553883"/>
                          <a:pt x="3022600" y="3429000"/>
                        </a:cubicBezTo>
                        <a:cubicBezTo>
                          <a:pt x="3064933" y="3304117"/>
                          <a:pt x="3111500" y="3168650"/>
                          <a:pt x="3162300" y="3022600"/>
                        </a:cubicBezTo>
                        <a:cubicBezTo>
                          <a:pt x="3213100" y="2876550"/>
                          <a:pt x="3272367" y="2724150"/>
                          <a:pt x="3327400" y="2552700"/>
                        </a:cubicBezTo>
                        <a:cubicBezTo>
                          <a:pt x="3382433" y="2381250"/>
                          <a:pt x="3443817" y="2165350"/>
                          <a:pt x="3492500" y="1993900"/>
                        </a:cubicBezTo>
                        <a:cubicBezTo>
                          <a:pt x="3541183" y="1822450"/>
                          <a:pt x="3568700" y="1693333"/>
                          <a:pt x="3619500" y="1524000"/>
                        </a:cubicBezTo>
                        <a:cubicBezTo>
                          <a:pt x="3670300" y="1354667"/>
                          <a:pt x="3740150" y="1132417"/>
                          <a:pt x="3797300" y="977900"/>
                        </a:cubicBezTo>
                        <a:cubicBezTo>
                          <a:pt x="3854450" y="823383"/>
                          <a:pt x="3907367" y="706967"/>
                          <a:pt x="3962400" y="596900"/>
                        </a:cubicBezTo>
                        <a:cubicBezTo>
                          <a:pt x="4017433" y="486833"/>
                          <a:pt x="4087283" y="383117"/>
                          <a:pt x="4127500" y="317500"/>
                        </a:cubicBezTo>
                        <a:cubicBezTo>
                          <a:pt x="4167717" y="251883"/>
                          <a:pt x="4167717" y="247650"/>
                          <a:pt x="4203700" y="203200"/>
                        </a:cubicBezTo>
                        <a:cubicBezTo>
                          <a:pt x="4239683" y="158750"/>
                          <a:pt x="4290483" y="82550"/>
                          <a:pt x="4343400" y="50800"/>
                        </a:cubicBezTo>
                        <a:cubicBezTo>
                          <a:pt x="4396317" y="19050"/>
                          <a:pt x="4472517" y="0"/>
                          <a:pt x="4521200" y="12700"/>
                        </a:cubicBezTo>
                        <a:cubicBezTo>
                          <a:pt x="4569883" y="25400"/>
                          <a:pt x="4635500" y="127000"/>
                          <a:pt x="4635500" y="127000"/>
                        </a:cubicBezTo>
                      </a:path>
                    </a:pathLst>
                  </a:custGeom>
                  <a:ln w="127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ja-JP" altLang="en-US"/>
                  </a:p>
                </p:txBody>
              </p:sp>
              <p:sp>
                <p:nvSpPr>
                  <p:cNvPr id="175" name="フリーフォーム 194"/>
                  <p:cNvSpPr/>
                  <p:nvPr/>
                </p:nvSpPr>
                <p:spPr>
                  <a:xfrm>
                    <a:off x="4318000" y="1092200"/>
                    <a:ext cx="2262796" cy="2222500"/>
                  </a:xfrm>
                  <a:custGeom>
                    <a:avLst/>
                    <a:gdLst>
                      <a:gd name="connsiteX0" fmla="*/ 0 w 4635500"/>
                      <a:gd name="connsiteY0" fmla="*/ 88900 h 4552950"/>
                      <a:gd name="connsiteX1" fmla="*/ 152400 w 4635500"/>
                      <a:gd name="connsiteY1" fmla="*/ 12700 h 4552950"/>
                      <a:gd name="connsiteX2" fmla="*/ 292100 w 4635500"/>
                      <a:gd name="connsiteY2" fmla="*/ 38100 h 4552950"/>
                      <a:gd name="connsiteX3" fmla="*/ 457200 w 4635500"/>
                      <a:gd name="connsiteY3" fmla="*/ 165100 h 4552950"/>
                      <a:gd name="connsiteX4" fmla="*/ 596900 w 4635500"/>
                      <a:gd name="connsiteY4" fmla="*/ 368300 h 4552950"/>
                      <a:gd name="connsiteX5" fmla="*/ 749300 w 4635500"/>
                      <a:gd name="connsiteY5" fmla="*/ 698500 h 4552950"/>
                      <a:gd name="connsiteX6" fmla="*/ 876300 w 4635500"/>
                      <a:gd name="connsiteY6" fmla="*/ 1028700 h 4552950"/>
                      <a:gd name="connsiteX7" fmla="*/ 1016000 w 4635500"/>
                      <a:gd name="connsiteY7" fmla="*/ 1435100 h 4552950"/>
                      <a:gd name="connsiteX8" fmla="*/ 1143000 w 4635500"/>
                      <a:gd name="connsiteY8" fmla="*/ 1828800 h 4552950"/>
                      <a:gd name="connsiteX9" fmla="*/ 1257300 w 4635500"/>
                      <a:gd name="connsiteY9" fmla="*/ 2235200 h 4552950"/>
                      <a:gd name="connsiteX10" fmla="*/ 1384300 w 4635500"/>
                      <a:gd name="connsiteY10" fmla="*/ 2654300 h 4552950"/>
                      <a:gd name="connsiteX11" fmla="*/ 1511300 w 4635500"/>
                      <a:gd name="connsiteY11" fmla="*/ 3098800 h 4552950"/>
                      <a:gd name="connsiteX12" fmla="*/ 1676400 w 4635500"/>
                      <a:gd name="connsiteY12" fmla="*/ 3556000 h 4552950"/>
                      <a:gd name="connsiteX13" fmla="*/ 1866900 w 4635500"/>
                      <a:gd name="connsiteY13" fmla="*/ 3962400 h 4552950"/>
                      <a:gd name="connsiteX14" fmla="*/ 2006600 w 4635500"/>
                      <a:gd name="connsiteY14" fmla="*/ 4267200 h 4552950"/>
                      <a:gd name="connsiteX15" fmla="*/ 2159000 w 4635500"/>
                      <a:gd name="connsiteY15" fmla="*/ 4432300 h 4552950"/>
                      <a:gd name="connsiteX16" fmla="*/ 2311400 w 4635500"/>
                      <a:gd name="connsiteY16" fmla="*/ 4546600 h 4552950"/>
                      <a:gd name="connsiteX17" fmla="*/ 2527300 w 4635500"/>
                      <a:gd name="connsiteY17" fmla="*/ 4470400 h 4552950"/>
                      <a:gd name="connsiteX18" fmla="*/ 2730500 w 4635500"/>
                      <a:gd name="connsiteY18" fmla="*/ 4152900 h 4552950"/>
                      <a:gd name="connsiteX19" fmla="*/ 2908300 w 4635500"/>
                      <a:gd name="connsiteY19" fmla="*/ 3771900 h 4552950"/>
                      <a:gd name="connsiteX20" fmla="*/ 3022600 w 4635500"/>
                      <a:gd name="connsiteY20" fmla="*/ 3429000 h 4552950"/>
                      <a:gd name="connsiteX21" fmla="*/ 3162300 w 4635500"/>
                      <a:gd name="connsiteY21" fmla="*/ 3022600 h 4552950"/>
                      <a:gd name="connsiteX22" fmla="*/ 3327400 w 4635500"/>
                      <a:gd name="connsiteY22" fmla="*/ 2552700 h 4552950"/>
                      <a:gd name="connsiteX23" fmla="*/ 3492500 w 4635500"/>
                      <a:gd name="connsiteY23" fmla="*/ 1993900 h 4552950"/>
                      <a:gd name="connsiteX24" fmla="*/ 3619500 w 4635500"/>
                      <a:gd name="connsiteY24" fmla="*/ 1524000 h 4552950"/>
                      <a:gd name="connsiteX25" fmla="*/ 3797300 w 4635500"/>
                      <a:gd name="connsiteY25" fmla="*/ 977900 h 4552950"/>
                      <a:gd name="connsiteX26" fmla="*/ 3962400 w 4635500"/>
                      <a:gd name="connsiteY26" fmla="*/ 596900 h 4552950"/>
                      <a:gd name="connsiteX27" fmla="*/ 4127500 w 4635500"/>
                      <a:gd name="connsiteY27" fmla="*/ 317500 h 4552950"/>
                      <a:gd name="connsiteX28" fmla="*/ 4203700 w 4635500"/>
                      <a:gd name="connsiteY28" fmla="*/ 203200 h 4552950"/>
                      <a:gd name="connsiteX29" fmla="*/ 4343400 w 4635500"/>
                      <a:gd name="connsiteY29" fmla="*/ 50800 h 4552950"/>
                      <a:gd name="connsiteX30" fmla="*/ 4521200 w 4635500"/>
                      <a:gd name="connsiteY30" fmla="*/ 12700 h 4552950"/>
                      <a:gd name="connsiteX31" fmla="*/ 4635500 w 4635500"/>
                      <a:gd name="connsiteY31" fmla="*/ 127000 h 4552950"/>
                      <a:gd name="connsiteX0" fmla="*/ 0 w 4635500"/>
                      <a:gd name="connsiteY0" fmla="*/ 88900 h 4552950"/>
                      <a:gd name="connsiteX1" fmla="*/ 152400 w 4635500"/>
                      <a:gd name="connsiteY1" fmla="*/ 12700 h 4552950"/>
                      <a:gd name="connsiteX2" fmla="*/ 292100 w 4635500"/>
                      <a:gd name="connsiteY2" fmla="*/ 38100 h 4552950"/>
                      <a:gd name="connsiteX3" fmla="*/ 457200 w 4635500"/>
                      <a:gd name="connsiteY3" fmla="*/ 165100 h 4552950"/>
                      <a:gd name="connsiteX4" fmla="*/ 596900 w 4635500"/>
                      <a:gd name="connsiteY4" fmla="*/ 368300 h 4552950"/>
                      <a:gd name="connsiteX5" fmla="*/ 749300 w 4635500"/>
                      <a:gd name="connsiteY5" fmla="*/ 698500 h 4552950"/>
                      <a:gd name="connsiteX6" fmla="*/ 876300 w 4635500"/>
                      <a:gd name="connsiteY6" fmla="*/ 1028700 h 4552950"/>
                      <a:gd name="connsiteX7" fmla="*/ 1016000 w 4635500"/>
                      <a:gd name="connsiteY7" fmla="*/ 1435100 h 4552950"/>
                      <a:gd name="connsiteX8" fmla="*/ 1143000 w 4635500"/>
                      <a:gd name="connsiteY8" fmla="*/ 1828800 h 4552950"/>
                      <a:gd name="connsiteX9" fmla="*/ 1257300 w 4635500"/>
                      <a:gd name="connsiteY9" fmla="*/ 2235200 h 4552950"/>
                      <a:gd name="connsiteX10" fmla="*/ 1384300 w 4635500"/>
                      <a:gd name="connsiteY10" fmla="*/ 2654300 h 4552950"/>
                      <a:gd name="connsiteX11" fmla="*/ 1511300 w 4635500"/>
                      <a:gd name="connsiteY11" fmla="*/ 3098800 h 4552950"/>
                      <a:gd name="connsiteX12" fmla="*/ 1676400 w 4635500"/>
                      <a:gd name="connsiteY12" fmla="*/ 3556000 h 4552950"/>
                      <a:gd name="connsiteX13" fmla="*/ 1866900 w 4635500"/>
                      <a:gd name="connsiteY13" fmla="*/ 3962400 h 4552950"/>
                      <a:gd name="connsiteX14" fmla="*/ 2006600 w 4635500"/>
                      <a:gd name="connsiteY14" fmla="*/ 4267200 h 4552950"/>
                      <a:gd name="connsiteX15" fmla="*/ 2159000 w 4635500"/>
                      <a:gd name="connsiteY15" fmla="*/ 4432300 h 4552950"/>
                      <a:gd name="connsiteX16" fmla="*/ 2311400 w 4635500"/>
                      <a:gd name="connsiteY16" fmla="*/ 4546600 h 4552950"/>
                      <a:gd name="connsiteX17" fmla="*/ 2527300 w 4635500"/>
                      <a:gd name="connsiteY17" fmla="*/ 4470400 h 4552950"/>
                      <a:gd name="connsiteX18" fmla="*/ 2730500 w 4635500"/>
                      <a:gd name="connsiteY18" fmla="*/ 4152900 h 4552950"/>
                      <a:gd name="connsiteX19" fmla="*/ 2908300 w 4635500"/>
                      <a:gd name="connsiteY19" fmla="*/ 3771900 h 4552950"/>
                      <a:gd name="connsiteX20" fmla="*/ 3022600 w 4635500"/>
                      <a:gd name="connsiteY20" fmla="*/ 3429000 h 4552950"/>
                      <a:gd name="connsiteX21" fmla="*/ 3162300 w 4635500"/>
                      <a:gd name="connsiteY21" fmla="*/ 3022600 h 4552950"/>
                      <a:gd name="connsiteX22" fmla="*/ 3327400 w 4635500"/>
                      <a:gd name="connsiteY22" fmla="*/ 2552700 h 4552950"/>
                      <a:gd name="connsiteX23" fmla="*/ 3492500 w 4635500"/>
                      <a:gd name="connsiteY23" fmla="*/ 1993900 h 4552950"/>
                      <a:gd name="connsiteX24" fmla="*/ 3619500 w 4635500"/>
                      <a:gd name="connsiteY24" fmla="*/ 1524000 h 4552950"/>
                      <a:gd name="connsiteX25" fmla="*/ 3797300 w 4635500"/>
                      <a:gd name="connsiteY25" fmla="*/ 977900 h 4552950"/>
                      <a:gd name="connsiteX26" fmla="*/ 3962400 w 4635500"/>
                      <a:gd name="connsiteY26" fmla="*/ 596900 h 4552950"/>
                      <a:gd name="connsiteX27" fmla="*/ 4127500 w 4635500"/>
                      <a:gd name="connsiteY27" fmla="*/ 317500 h 4552950"/>
                      <a:gd name="connsiteX28" fmla="*/ 4203700 w 4635500"/>
                      <a:gd name="connsiteY28" fmla="*/ 203200 h 4552950"/>
                      <a:gd name="connsiteX29" fmla="*/ 4343400 w 4635500"/>
                      <a:gd name="connsiteY29" fmla="*/ 50800 h 4552950"/>
                      <a:gd name="connsiteX30" fmla="*/ 4521200 w 4635500"/>
                      <a:gd name="connsiteY30" fmla="*/ 12700 h 4552950"/>
                      <a:gd name="connsiteX31" fmla="*/ 4635500 w 4635500"/>
                      <a:gd name="connsiteY31" fmla="*/ 127000 h 4552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</a:cxnLst>
                    <a:rect l="l" t="t" r="r" b="b"/>
                    <a:pathLst>
                      <a:path w="4635500" h="4552950">
                        <a:moveTo>
                          <a:pt x="0" y="88900"/>
                        </a:moveTo>
                        <a:cubicBezTo>
                          <a:pt x="51858" y="55033"/>
                          <a:pt x="103717" y="21167"/>
                          <a:pt x="152400" y="12700"/>
                        </a:cubicBezTo>
                        <a:cubicBezTo>
                          <a:pt x="201083" y="4233"/>
                          <a:pt x="241300" y="12700"/>
                          <a:pt x="292100" y="38100"/>
                        </a:cubicBezTo>
                        <a:cubicBezTo>
                          <a:pt x="342900" y="63500"/>
                          <a:pt x="406400" y="110067"/>
                          <a:pt x="457200" y="165100"/>
                        </a:cubicBezTo>
                        <a:cubicBezTo>
                          <a:pt x="508000" y="220133"/>
                          <a:pt x="548217" y="279400"/>
                          <a:pt x="596900" y="368300"/>
                        </a:cubicBezTo>
                        <a:cubicBezTo>
                          <a:pt x="645583" y="457200"/>
                          <a:pt x="702733" y="588433"/>
                          <a:pt x="749300" y="698500"/>
                        </a:cubicBezTo>
                        <a:cubicBezTo>
                          <a:pt x="795867" y="808567"/>
                          <a:pt x="831850" y="905933"/>
                          <a:pt x="876300" y="1028700"/>
                        </a:cubicBezTo>
                        <a:cubicBezTo>
                          <a:pt x="920750" y="1151467"/>
                          <a:pt x="971550" y="1301750"/>
                          <a:pt x="1016000" y="1435100"/>
                        </a:cubicBezTo>
                        <a:cubicBezTo>
                          <a:pt x="1060450" y="1568450"/>
                          <a:pt x="1102783" y="1695450"/>
                          <a:pt x="1143000" y="1828800"/>
                        </a:cubicBezTo>
                        <a:cubicBezTo>
                          <a:pt x="1183217" y="1962150"/>
                          <a:pt x="1217083" y="2097617"/>
                          <a:pt x="1257300" y="2235200"/>
                        </a:cubicBezTo>
                        <a:cubicBezTo>
                          <a:pt x="1297517" y="2372783"/>
                          <a:pt x="1341967" y="2510367"/>
                          <a:pt x="1384300" y="2654300"/>
                        </a:cubicBezTo>
                        <a:cubicBezTo>
                          <a:pt x="1426633" y="2798233"/>
                          <a:pt x="1462617" y="2948517"/>
                          <a:pt x="1511300" y="3098800"/>
                        </a:cubicBezTo>
                        <a:cubicBezTo>
                          <a:pt x="1559983" y="3249083"/>
                          <a:pt x="1617133" y="3412067"/>
                          <a:pt x="1676400" y="3556000"/>
                        </a:cubicBezTo>
                        <a:cubicBezTo>
                          <a:pt x="1735667" y="3699933"/>
                          <a:pt x="1811867" y="3843867"/>
                          <a:pt x="1866900" y="3962400"/>
                        </a:cubicBezTo>
                        <a:cubicBezTo>
                          <a:pt x="1921933" y="4080933"/>
                          <a:pt x="1957917" y="4188883"/>
                          <a:pt x="2006600" y="4267200"/>
                        </a:cubicBezTo>
                        <a:cubicBezTo>
                          <a:pt x="2055283" y="4345517"/>
                          <a:pt x="2108200" y="4385733"/>
                          <a:pt x="2159000" y="4432300"/>
                        </a:cubicBezTo>
                        <a:cubicBezTo>
                          <a:pt x="2209800" y="4478867"/>
                          <a:pt x="2250017" y="4540250"/>
                          <a:pt x="2311400" y="4546600"/>
                        </a:cubicBezTo>
                        <a:cubicBezTo>
                          <a:pt x="2372783" y="4552950"/>
                          <a:pt x="2457450" y="4536017"/>
                          <a:pt x="2527300" y="4470400"/>
                        </a:cubicBezTo>
                        <a:cubicBezTo>
                          <a:pt x="2597150" y="4404783"/>
                          <a:pt x="2667000" y="4269317"/>
                          <a:pt x="2730500" y="4152900"/>
                        </a:cubicBezTo>
                        <a:cubicBezTo>
                          <a:pt x="2794000" y="4036483"/>
                          <a:pt x="2859617" y="3892550"/>
                          <a:pt x="2908300" y="3771900"/>
                        </a:cubicBezTo>
                        <a:cubicBezTo>
                          <a:pt x="2956983" y="3651250"/>
                          <a:pt x="2980267" y="3553883"/>
                          <a:pt x="3022600" y="3429000"/>
                        </a:cubicBezTo>
                        <a:cubicBezTo>
                          <a:pt x="3064933" y="3304117"/>
                          <a:pt x="3111500" y="3168650"/>
                          <a:pt x="3162300" y="3022600"/>
                        </a:cubicBezTo>
                        <a:cubicBezTo>
                          <a:pt x="3213100" y="2876550"/>
                          <a:pt x="3272367" y="2724150"/>
                          <a:pt x="3327400" y="2552700"/>
                        </a:cubicBezTo>
                        <a:cubicBezTo>
                          <a:pt x="3382433" y="2381250"/>
                          <a:pt x="3443817" y="2165350"/>
                          <a:pt x="3492500" y="1993900"/>
                        </a:cubicBezTo>
                        <a:cubicBezTo>
                          <a:pt x="3541183" y="1822450"/>
                          <a:pt x="3568700" y="1693333"/>
                          <a:pt x="3619500" y="1524000"/>
                        </a:cubicBezTo>
                        <a:cubicBezTo>
                          <a:pt x="3670300" y="1354667"/>
                          <a:pt x="3740150" y="1132417"/>
                          <a:pt x="3797300" y="977900"/>
                        </a:cubicBezTo>
                        <a:cubicBezTo>
                          <a:pt x="3854450" y="823383"/>
                          <a:pt x="3907367" y="706967"/>
                          <a:pt x="3962400" y="596900"/>
                        </a:cubicBezTo>
                        <a:cubicBezTo>
                          <a:pt x="4017433" y="486833"/>
                          <a:pt x="4087283" y="383117"/>
                          <a:pt x="4127500" y="317500"/>
                        </a:cubicBezTo>
                        <a:cubicBezTo>
                          <a:pt x="4167717" y="251883"/>
                          <a:pt x="4167717" y="247650"/>
                          <a:pt x="4203700" y="203200"/>
                        </a:cubicBezTo>
                        <a:cubicBezTo>
                          <a:pt x="4239683" y="158750"/>
                          <a:pt x="4290483" y="82550"/>
                          <a:pt x="4343400" y="50800"/>
                        </a:cubicBezTo>
                        <a:cubicBezTo>
                          <a:pt x="4396317" y="19050"/>
                          <a:pt x="4472517" y="0"/>
                          <a:pt x="4521200" y="12700"/>
                        </a:cubicBezTo>
                        <a:cubicBezTo>
                          <a:pt x="4569883" y="25400"/>
                          <a:pt x="4635500" y="127000"/>
                          <a:pt x="4635500" y="127000"/>
                        </a:cubicBezTo>
                      </a:path>
                    </a:pathLst>
                  </a:custGeom>
                  <a:ln w="127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ja-JP" altLang="en-US"/>
                  </a:p>
                </p:txBody>
              </p:sp>
              <p:sp>
                <p:nvSpPr>
                  <p:cNvPr id="176" name="フリーフォーム 195"/>
                  <p:cNvSpPr/>
                  <p:nvPr/>
                </p:nvSpPr>
                <p:spPr>
                  <a:xfrm>
                    <a:off x="6402996" y="1092200"/>
                    <a:ext cx="2262796" cy="2222500"/>
                  </a:xfrm>
                  <a:custGeom>
                    <a:avLst/>
                    <a:gdLst>
                      <a:gd name="connsiteX0" fmla="*/ 0 w 4635500"/>
                      <a:gd name="connsiteY0" fmla="*/ 88900 h 4552950"/>
                      <a:gd name="connsiteX1" fmla="*/ 152400 w 4635500"/>
                      <a:gd name="connsiteY1" fmla="*/ 12700 h 4552950"/>
                      <a:gd name="connsiteX2" fmla="*/ 292100 w 4635500"/>
                      <a:gd name="connsiteY2" fmla="*/ 38100 h 4552950"/>
                      <a:gd name="connsiteX3" fmla="*/ 457200 w 4635500"/>
                      <a:gd name="connsiteY3" fmla="*/ 165100 h 4552950"/>
                      <a:gd name="connsiteX4" fmla="*/ 596900 w 4635500"/>
                      <a:gd name="connsiteY4" fmla="*/ 368300 h 4552950"/>
                      <a:gd name="connsiteX5" fmla="*/ 749300 w 4635500"/>
                      <a:gd name="connsiteY5" fmla="*/ 698500 h 4552950"/>
                      <a:gd name="connsiteX6" fmla="*/ 876300 w 4635500"/>
                      <a:gd name="connsiteY6" fmla="*/ 1028700 h 4552950"/>
                      <a:gd name="connsiteX7" fmla="*/ 1016000 w 4635500"/>
                      <a:gd name="connsiteY7" fmla="*/ 1435100 h 4552950"/>
                      <a:gd name="connsiteX8" fmla="*/ 1143000 w 4635500"/>
                      <a:gd name="connsiteY8" fmla="*/ 1828800 h 4552950"/>
                      <a:gd name="connsiteX9" fmla="*/ 1257300 w 4635500"/>
                      <a:gd name="connsiteY9" fmla="*/ 2235200 h 4552950"/>
                      <a:gd name="connsiteX10" fmla="*/ 1384300 w 4635500"/>
                      <a:gd name="connsiteY10" fmla="*/ 2654300 h 4552950"/>
                      <a:gd name="connsiteX11" fmla="*/ 1511300 w 4635500"/>
                      <a:gd name="connsiteY11" fmla="*/ 3098800 h 4552950"/>
                      <a:gd name="connsiteX12" fmla="*/ 1676400 w 4635500"/>
                      <a:gd name="connsiteY12" fmla="*/ 3556000 h 4552950"/>
                      <a:gd name="connsiteX13" fmla="*/ 1866900 w 4635500"/>
                      <a:gd name="connsiteY13" fmla="*/ 3962400 h 4552950"/>
                      <a:gd name="connsiteX14" fmla="*/ 2006600 w 4635500"/>
                      <a:gd name="connsiteY14" fmla="*/ 4267200 h 4552950"/>
                      <a:gd name="connsiteX15" fmla="*/ 2159000 w 4635500"/>
                      <a:gd name="connsiteY15" fmla="*/ 4432300 h 4552950"/>
                      <a:gd name="connsiteX16" fmla="*/ 2311400 w 4635500"/>
                      <a:gd name="connsiteY16" fmla="*/ 4546600 h 4552950"/>
                      <a:gd name="connsiteX17" fmla="*/ 2527300 w 4635500"/>
                      <a:gd name="connsiteY17" fmla="*/ 4470400 h 4552950"/>
                      <a:gd name="connsiteX18" fmla="*/ 2730500 w 4635500"/>
                      <a:gd name="connsiteY18" fmla="*/ 4152900 h 4552950"/>
                      <a:gd name="connsiteX19" fmla="*/ 2908300 w 4635500"/>
                      <a:gd name="connsiteY19" fmla="*/ 3771900 h 4552950"/>
                      <a:gd name="connsiteX20" fmla="*/ 3022600 w 4635500"/>
                      <a:gd name="connsiteY20" fmla="*/ 3429000 h 4552950"/>
                      <a:gd name="connsiteX21" fmla="*/ 3162300 w 4635500"/>
                      <a:gd name="connsiteY21" fmla="*/ 3022600 h 4552950"/>
                      <a:gd name="connsiteX22" fmla="*/ 3327400 w 4635500"/>
                      <a:gd name="connsiteY22" fmla="*/ 2552700 h 4552950"/>
                      <a:gd name="connsiteX23" fmla="*/ 3492500 w 4635500"/>
                      <a:gd name="connsiteY23" fmla="*/ 1993900 h 4552950"/>
                      <a:gd name="connsiteX24" fmla="*/ 3619500 w 4635500"/>
                      <a:gd name="connsiteY24" fmla="*/ 1524000 h 4552950"/>
                      <a:gd name="connsiteX25" fmla="*/ 3797300 w 4635500"/>
                      <a:gd name="connsiteY25" fmla="*/ 977900 h 4552950"/>
                      <a:gd name="connsiteX26" fmla="*/ 3962400 w 4635500"/>
                      <a:gd name="connsiteY26" fmla="*/ 596900 h 4552950"/>
                      <a:gd name="connsiteX27" fmla="*/ 4127500 w 4635500"/>
                      <a:gd name="connsiteY27" fmla="*/ 317500 h 4552950"/>
                      <a:gd name="connsiteX28" fmla="*/ 4203700 w 4635500"/>
                      <a:gd name="connsiteY28" fmla="*/ 203200 h 4552950"/>
                      <a:gd name="connsiteX29" fmla="*/ 4343400 w 4635500"/>
                      <a:gd name="connsiteY29" fmla="*/ 50800 h 4552950"/>
                      <a:gd name="connsiteX30" fmla="*/ 4521200 w 4635500"/>
                      <a:gd name="connsiteY30" fmla="*/ 12700 h 4552950"/>
                      <a:gd name="connsiteX31" fmla="*/ 4635500 w 4635500"/>
                      <a:gd name="connsiteY31" fmla="*/ 127000 h 4552950"/>
                      <a:gd name="connsiteX0" fmla="*/ 0 w 4635500"/>
                      <a:gd name="connsiteY0" fmla="*/ 88900 h 4552950"/>
                      <a:gd name="connsiteX1" fmla="*/ 152400 w 4635500"/>
                      <a:gd name="connsiteY1" fmla="*/ 12700 h 4552950"/>
                      <a:gd name="connsiteX2" fmla="*/ 292100 w 4635500"/>
                      <a:gd name="connsiteY2" fmla="*/ 38100 h 4552950"/>
                      <a:gd name="connsiteX3" fmla="*/ 457200 w 4635500"/>
                      <a:gd name="connsiteY3" fmla="*/ 165100 h 4552950"/>
                      <a:gd name="connsiteX4" fmla="*/ 596900 w 4635500"/>
                      <a:gd name="connsiteY4" fmla="*/ 368300 h 4552950"/>
                      <a:gd name="connsiteX5" fmla="*/ 749300 w 4635500"/>
                      <a:gd name="connsiteY5" fmla="*/ 698500 h 4552950"/>
                      <a:gd name="connsiteX6" fmla="*/ 876300 w 4635500"/>
                      <a:gd name="connsiteY6" fmla="*/ 1028700 h 4552950"/>
                      <a:gd name="connsiteX7" fmla="*/ 1016000 w 4635500"/>
                      <a:gd name="connsiteY7" fmla="*/ 1435100 h 4552950"/>
                      <a:gd name="connsiteX8" fmla="*/ 1143000 w 4635500"/>
                      <a:gd name="connsiteY8" fmla="*/ 1828800 h 4552950"/>
                      <a:gd name="connsiteX9" fmla="*/ 1257300 w 4635500"/>
                      <a:gd name="connsiteY9" fmla="*/ 2235200 h 4552950"/>
                      <a:gd name="connsiteX10" fmla="*/ 1384300 w 4635500"/>
                      <a:gd name="connsiteY10" fmla="*/ 2654300 h 4552950"/>
                      <a:gd name="connsiteX11" fmla="*/ 1511300 w 4635500"/>
                      <a:gd name="connsiteY11" fmla="*/ 3098800 h 4552950"/>
                      <a:gd name="connsiteX12" fmla="*/ 1676400 w 4635500"/>
                      <a:gd name="connsiteY12" fmla="*/ 3556000 h 4552950"/>
                      <a:gd name="connsiteX13" fmla="*/ 1866900 w 4635500"/>
                      <a:gd name="connsiteY13" fmla="*/ 3962400 h 4552950"/>
                      <a:gd name="connsiteX14" fmla="*/ 2006600 w 4635500"/>
                      <a:gd name="connsiteY14" fmla="*/ 4267200 h 4552950"/>
                      <a:gd name="connsiteX15" fmla="*/ 2159000 w 4635500"/>
                      <a:gd name="connsiteY15" fmla="*/ 4432300 h 4552950"/>
                      <a:gd name="connsiteX16" fmla="*/ 2311400 w 4635500"/>
                      <a:gd name="connsiteY16" fmla="*/ 4546600 h 4552950"/>
                      <a:gd name="connsiteX17" fmla="*/ 2527300 w 4635500"/>
                      <a:gd name="connsiteY17" fmla="*/ 4470400 h 4552950"/>
                      <a:gd name="connsiteX18" fmla="*/ 2730500 w 4635500"/>
                      <a:gd name="connsiteY18" fmla="*/ 4152900 h 4552950"/>
                      <a:gd name="connsiteX19" fmla="*/ 2908300 w 4635500"/>
                      <a:gd name="connsiteY19" fmla="*/ 3771900 h 4552950"/>
                      <a:gd name="connsiteX20" fmla="*/ 3022600 w 4635500"/>
                      <a:gd name="connsiteY20" fmla="*/ 3429000 h 4552950"/>
                      <a:gd name="connsiteX21" fmla="*/ 3162300 w 4635500"/>
                      <a:gd name="connsiteY21" fmla="*/ 3022600 h 4552950"/>
                      <a:gd name="connsiteX22" fmla="*/ 3327400 w 4635500"/>
                      <a:gd name="connsiteY22" fmla="*/ 2552700 h 4552950"/>
                      <a:gd name="connsiteX23" fmla="*/ 3492500 w 4635500"/>
                      <a:gd name="connsiteY23" fmla="*/ 1993900 h 4552950"/>
                      <a:gd name="connsiteX24" fmla="*/ 3619500 w 4635500"/>
                      <a:gd name="connsiteY24" fmla="*/ 1524000 h 4552950"/>
                      <a:gd name="connsiteX25" fmla="*/ 3797300 w 4635500"/>
                      <a:gd name="connsiteY25" fmla="*/ 977900 h 4552950"/>
                      <a:gd name="connsiteX26" fmla="*/ 3962400 w 4635500"/>
                      <a:gd name="connsiteY26" fmla="*/ 596900 h 4552950"/>
                      <a:gd name="connsiteX27" fmla="*/ 4127500 w 4635500"/>
                      <a:gd name="connsiteY27" fmla="*/ 317500 h 4552950"/>
                      <a:gd name="connsiteX28" fmla="*/ 4203700 w 4635500"/>
                      <a:gd name="connsiteY28" fmla="*/ 203200 h 4552950"/>
                      <a:gd name="connsiteX29" fmla="*/ 4343400 w 4635500"/>
                      <a:gd name="connsiteY29" fmla="*/ 50800 h 4552950"/>
                      <a:gd name="connsiteX30" fmla="*/ 4521200 w 4635500"/>
                      <a:gd name="connsiteY30" fmla="*/ 12700 h 4552950"/>
                      <a:gd name="connsiteX31" fmla="*/ 4635500 w 4635500"/>
                      <a:gd name="connsiteY31" fmla="*/ 127000 h 4552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</a:cxnLst>
                    <a:rect l="l" t="t" r="r" b="b"/>
                    <a:pathLst>
                      <a:path w="4635500" h="4552950">
                        <a:moveTo>
                          <a:pt x="0" y="88900"/>
                        </a:moveTo>
                        <a:cubicBezTo>
                          <a:pt x="51858" y="55033"/>
                          <a:pt x="103717" y="21167"/>
                          <a:pt x="152400" y="12700"/>
                        </a:cubicBezTo>
                        <a:cubicBezTo>
                          <a:pt x="201083" y="4233"/>
                          <a:pt x="241300" y="12700"/>
                          <a:pt x="292100" y="38100"/>
                        </a:cubicBezTo>
                        <a:cubicBezTo>
                          <a:pt x="342900" y="63500"/>
                          <a:pt x="406400" y="110067"/>
                          <a:pt x="457200" y="165100"/>
                        </a:cubicBezTo>
                        <a:cubicBezTo>
                          <a:pt x="508000" y="220133"/>
                          <a:pt x="548217" y="279400"/>
                          <a:pt x="596900" y="368300"/>
                        </a:cubicBezTo>
                        <a:cubicBezTo>
                          <a:pt x="645583" y="457200"/>
                          <a:pt x="702733" y="588433"/>
                          <a:pt x="749300" y="698500"/>
                        </a:cubicBezTo>
                        <a:cubicBezTo>
                          <a:pt x="795867" y="808567"/>
                          <a:pt x="831850" y="905933"/>
                          <a:pt x="876300" y="1028700"/>
                        </a:cubicBezTo>
                        <a:cubicBezTo>
                          <a:pt x="920750" y="1151467"/>
                          <a:pt x="971550" y="1301750"/>
                          <a:pt x="1016000" y="1435100"/>
                        </a:cubicBezTo>
                        <a:cubicBezTo>
                          <a:pt x="1060450" y="1568450"/>
                          <a:pt x="1102783" y="1695450"/>
                          <a:pt x="1143000" y="1828800"/>
                        </a:cubicBezTo>
                        <a:cubicBezTo>
                          <a:pt x="1183217" y="1962150"/>
                          <a:pt x="1217083" y="2097617"/>
                          <a:pt x="1257300" y="2235200"/>
                        </a:cubicBezTo>
                        <a:cubicBezTo>
                          <a:pt x="1297517" y="2372783"/>
                          <a:pt x="1341967" y="2510367"/>
                          <a:pt x="1384300" y="2654300"/>
                        </a:cubicBezTo>
                        <a:cubicBezTo>
                          <a:pt x="1426633" y="2798233"/>
                          <a:pt x="1462617" y="2948517"/>
                          <a:pt x="1511300" y="3098800"/>
                        </a:cubicBezTo>
                        <a:cubicBezTo>
                          <a:pt x="1559983" y="3249083"/>
                          <a:pt x="1617133" y="3412067"/>
                          <a:pt x="1676400" y="3556000"/>
                        </a:cubicBezTo>
                        <a:cubicBezTo>
                          <a:pt x="1735667" y="3699933"/>
                          <a:pt x="1811867" y="3843867"/>
                          <a:pt x="1866900" y="3962400"/>
                        </a:cubicBezTo>
                        <a:cubicBezTo>
                          <a:pt x="1921933" y="4080933"/>
                          <a:pt x="1957917" y="4188883"/>
                          <a:pt x="2006600" y="4267200"/>
                        </a:cubicBezTo>
                        <a:cubicBezTo>
                          <a:pt x="2055283" y="4345517"/>
                          <a:pt x="2108200" y="4385733"/>
                          <a:pt x="2159000" y="4432300"/>
                        </a:cubicBezTo>
                        <a:cubicBezTo>
                          <a:pt x="2209800" y="4478867"/>
                          <a:pt x="2250017" y="4540250"/>
                          <a:pt x="2311400" y="4546600"/>
                        </a:cubicBezTo>
                        <a:cubicBezTo>
                          <a:pt x="2372783" y="4552950"/>
                          <a:pt x="2457450" y="4536017"/>
                          <a:pt x="2527300" y="4470400"/>
                        </a:cubicBezTo>
                        <a:cubicBezTo>
                          <a:pt x="2597150" y="4404783"/>
                          <a:pt x="2667000" y="4269317"/>
                          <a:pt x="2730500" y="4152900"/>
                        </a:cubicBezTo>
                        <a:cubicBezTo>
                          <a:pt x="2794000" y="4036483"/>
                          <a:pt x="2859617" y="3892550"/>
                          <a:pt x="2908300" y="3771900"/>
                        </a:cubicBezTo>
                        <a:cubicBezTo>
                          <a:pt x="2956983" y="3651250"/>
                          <a:pt x="2980267" y="3553883"/>
                          <a:pt x="3022600" y="3429000"/>
                        </a:cubicBezTo>
                        <a:cubicBezTo>
                          <a:pt x="3064933" y="3304117"/>
                          <a:pt x="3111500" y="3168650"/>
                          <a:pt x="3162300" y="3022600"/>
                        </a:cubicBezTo>
                        <a:cubicBezTo>
                          <a:pt x="3213100" y="2876550"/>
                          <a:pt x="3272367" y="2724150"/>
                          <a:pt x="3327400" y="2552700"/>
                        </a:cubicBezTo>
                        <a:cubicBezTo>
                          <a:pt x="3382433" y="2381250"/>
                          <a:pt x="3443817" y="2165350"/>
                          <a:pt x="3492500" y="1993900"/>
                        </a:cubicBezTo>
                        <a:cubicBezTo>
                          <a:pt x="3541183" y="1822450"/>
                          <a:pt x="3568700" y="1693333"/>
                          <a:pt x="3619500" y="1524000"/>
                        </a:cubicBezTo>
                        <a:cubicBezTo>
                          <a:pt x="3670300" y="1354667"/>
                          <a:pt x="3740150" y="1132417"/>
                          <a:pt x="3797300" y="977900"/>
                        </a:cubicBezTo>
                        <a:cubicBezTo>
                          <a:pt x="3854450" y="823383"/>
                          <a:pt x="3907367" y="706967"/>
                          <a:pt x="3962400" y="596900"/>
                        </a:cubicBezTo>
                        <a:cubicBezTo>
                          <a:pt x="4017433" y="486833"/>
                          <a:pt x="4087283" y="383117"/>
                          <a:pt x="4127500" y="317500"/>
                        </a:cubicBezTo>
                        <a:cubicBezTo>
                          <a:pt x="4167717" y="251883"/>
                          <a:pt x="4167717" y="247650"/>
                          <a:pt x="4203700" y="203200"/>
                        </a:cubicBezTo>
                        <a:cubicBezTo>
                          <a:pt x="4239683" y="158750"/>
                          <a:pt x="4290483" y="82550"/>
                          <a:pt x="4343400" y="50800"/>
                        </a:cubicBezTo>
                        <a:cubicBezTo>
                          <a:pt x="4396317" y="19050"/>
                          <a:pt x="4472517" y="0"/>
                          <a:pt x="4521200" y="12700"/>
                        </a:cubicBezTo>
                        <a:cubicBezTo>
                          <a:pt x="4569883" y="25400"/>
                          <a:pt x="4635500" y="127000"/>
                          <a:pt x="4635500" y="127000"/>
                        </a:cubicBezTo>
                      </a:path>
                    </a:pathLst>
                  </a:custGeom>
                  <a:ln w="127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ja-JP" altLang="en-US"/>
                  </a:p>
                </p:txBody>
              </p:sp>
            </p:grpSp>
            <p:grpSp>
              <p:nvGrpSpPr>
                <p:cNvPr id="168" name="図形グループ 53"/>
                <p:cNvGrpSpPr/>
                <p:nvPr/>
              </p:nvGrpSpPr>
              <p:grpSpPr>
                <a:xfrm>
                  <a:off x="1955800" y="1765300"/>
                  <a:ext cx="1828798" cy="736600"/>
                  <a:chOff x="152400" y="1092200"/>
                  <a:chExt cx="8513392" cy="2222500"/>
                </a:xfrm>
              </p:grpSpPr>
              <p:sp>
                <p:nvSpPr>
                  <p:cNvPr id="169" name="フリーフォーム 188"/>
                  <p:cNvSpPr/>
                  <p:nvPr/>
                </p:nvSpPr>
                <p:spPr>
                  <a:xfrm>
                    <a:off x="152400" y="1092200"/>
                    <a:ext cx="2262796" cy="2222500"/>
                  </a:xfrm>
                  <a:custGeom>
                    <a:avLst/>
                    <a:gdLst>
                      <a:gd name="connsiteX0" fmla="*/ 0 w 4635500"/>
                      <a:gd name="connsiteY0" fmla="*/ 88900 h 4552950"/>
                      <a:gd name="connsiteX1" fmla="*/ 152400 w 4635500"/>
                      <a:gd name="connsiteY1" fmla="*/ 12700 h 4552950"/>
                      <a:gd name="connsiteX2" fmla="*/ 292100 w 4635500"/>
                      <a:gd name="connsiteY2" fmla="*/ 38100 h 4552950"/>
                      <a:gd name="connsiteX3" fmla="*/ 457200 w 4635500"/>
                      <a:gd name="connsiteY3" fmla="*/ 165100 h 4552950"/>
                      <a:gd name="connsiteX4" fmla="*/ 596900 w 4635500"/>
                      <a:gd name="connsiteY4" fmla="*/ 368300 h 4552950"/>
                      <a:gd name="connsiteX5" fmla="*/ 749300 w 4635500"/>
                      <a:gd name="connsiteY5" fmla="*/ 698500 h 4552950"/>
                      <a:gd name="connsiteX6" fmla="*/ 876300 w 4635500"/>
                      <a:gd name="connsiteY6" fmla="*/ 1028700 h 4552950"/>
                      <a:gd name="connsiteX7" fmla="*/ 1016000 w 4635500"/>
                      <a:gd name="connsiteY7" fmla="*/ 1435100 h 4552950"/>
                      <a:gd name="connsiteX8" fmla="*/ 1143000 w 4635500"/>
                      <a:gd name="connsiteY8" fmla="*/ 1828800 h 4552950"/>
                      <a:gd name="connsiteX9" fmla="*/ 1257300 w 4635500"/>
                      <a:gd name="connsiteY9" fmla="*/ 2235200 h 4552950"/>
                      <a:gd name="connsiteX10" fmla="*/ 1384300 w 4635500"/>
                      <a:gd name="connsiteY10" fmla="*/ 2654300 h 4552950"/>
                      <a:gd name="connsiteX11" fmla="*/ 1511300 w 4635500"/>
                      <a:gd name="connsiteY11" fmla="*/ 3098800 h 4552950"/>
                      <a:gd name="connsiteX12" fmla="*/ 1676400 w 4635500"/>
                      <a:gd name="connsiteY12" fmla="*/ 3556000 h 4552950"/>
                      <a:gd name="connsiteX13" fmla="*/ 1866900 w 4635500"/>
                      <a:gd name="connsiteY13" fmla="*/ 3962400 h 4552950"/>
                      <a:gd name="connsiteX14" fmla="*/ 2006600 w 4635500"/>
                      <a:gd name="connsiteY14" fmla="*/ 4267200 h 4552950"/>
                      <a:gd name="connsiteX15" fmla="*/ 2159000 w 4635500"/>
                      <a:gd name="connsiteY15" fmla="*/ 4432300 h 4552950"/>
                      <a:gd name="connsiteX16" fmla="*/ 2311400 w 4635500"/>
                      <a:gd name="connsiteY16" fmla="*/ 4546600 h 4552950"/>
                      <a:gd name="connsiteX17" fmla="*/ 2527300 w 4635500"/>
                      <a:gd name="connsiteY17" fmla="*/ 4470400 h 4552950"/>
                      <a:gd name="connsiteX18" fmla="*/ 2730500 w 4635500"/>
                      <a:gd name="connsiteY18" fmla="*/ 4152900 h 4552950"/>
                      <a:gd name="connsiteX19" fmla="*/ 2908300 w 4635500"/>
                      <a:gd name="connsiteY19" fmla="*/ 3771900 h 4552950"/>
                      <a:gd name="connsiteX20" fmla="*/ 3022600 w 4635500"/>
                      <a:gd name="connsiteY20" fmla="*/ 3429000 h 4552950"/>
                      <a:gd name="connsiteX21" fmla="*/ 3162300 w 4635500"/>
                      <a:gd name="connsiteY21" fmla="*/ 3022600 h 4552950"/>
                      <a:gd name="connsiteX22" fmla="*/ 3327400 w 4635500"/>
                      <a:gd name="connsiteY22" fmla="*/ 2552700 h 4552950"/>
                      <a:gd name="connsiteX23" fmla="*/ 3492500 w 4635500"/>
                      <a:gd name="connsiteY23" fmla="*/ 1993900 h 4552950"/>
                      <a:gd name="connsiteX24" fmla="*/ 3619500 w 4635500"/>
                      <a:gd name="connsiteY24" fmla="*/ 1524000 h 4552950"/>
                      <a:gd name="connsiteX25" fmla="*/ 3797300 w 4635500"/>
                      <a:gd name="connsiteY25" fmla="*/ 977900 h 4552950"/>
                      <a:gd name="connsiteX26" fmla="*/ 3962400 w 4635500"/>
                      <a:gd name="connsiteY26" fmla="*/ 596900 h 4552950"/>
                      <a:gd name="connsiteX27" fmla="*/ 4127500 w 4635500"/>
                      <a:gd name="connsiteY27" fmla="*/ 317500 h 4552950"/>
                      <a:gd name="connsiteX28" fmla="*/ 4203700 w 4635500"/>
                      <a:gd name="connsiteY28" fmla="*/ 203200 h 4552950"/>
                      <a:gd name="connsiteX29" fmla="*/ 4343400 w 4635500"/>
                      <a:gd name="connsiteY29" fmla="*/ 50800 h 4552950"/>
                      <a:gd name="connsiteX30" fmla="*/ 4521200 w 4635500"/>
                      <a:gd name="connsiteY30" fmla="*/ 12700 h 4552950"/>
                      <a:gd name="connsiteX31" fmla="*/ 4635500 w 4635500"/>
                      <a:gd name="connsiteY31" fmla="*/ 127000 h 4552950"/>
                      <a:gd name="connsiteX0" fmla="*/ 0 w 4635500"/>
                      <a:gd name="connsiteY0" fmla="*/ 88900 h 4552950"/>
                      <a:gd name="connsiteX1" fmla="*/ 152400 w 4635500"/>
                      <a:gd name="connsiteY1" fmla="*/ 12700 h 4552950"/>
                      <a:gd name="connsiteX2" fmla="*/ 292100 w 4635500"/>
                      <a:gd name="connsiteY2" fmla="*/ 38100 h 4552950"/>
                      <a:gd name="connsiteX3" fmla="*/ 457200 w 4635500"/>
                      <a:gd name="connsiteY3" fmla="*/ 165100 h 4552950"/>
                      <a:gd name="connsiteX4" fmla="*/ 596900 w 4635500"/>
                      <a:gd name="connsiteY4" fmla="*/ 368300 h 4552950"/>
                      <a:gd name="connsiteX5" fmla="*/ 749300 w 4635500"/>
                      <a:gd name="connsiteY5" fmla="*/ 698500 h 4552950"/>
                      <a:gd name="connsiteX6" fmla="*/ 876300 w 4635500"/>
                      <a:gd name="connsiteY6" fmla="*/ 1028700 h 4552950"/>
                      <a:gd name="connsiteX7" fmla="*/ 1016000 w 4635500"/>
                      <a:gd name="connsiteY7" fmla="*/ 1435100 h 4552950"/>
                      <a:gd name="connsiteX8" fmla="*/ 1143000 w 4635500"/>
                      <a:gd name="connsiteY8" fmla="*/ 1828800 h 4552950"/>
                      <a:gd name="connsiteX9" fmla="*/ 1257300 w 4635500"/>
                      <a:gd name="connsiteY9" fmla="*/ 2235200 h 4552950"/>
                      <a:gd name="connsiteX10" fmla="*/ 1384300 w 4635500"/>
                      <a:gd name="connsiteY10" fmla="*/ 2654300 h 4552950"/>
                      <a:gd name="connsiteX11" fmla="*/ 1511300 w 4635500"/>
                      <a:gd name="connsiteY11" fmla="*/ 3098800 h 4552950"/>
                      <a:gd name="connsiteX12" fmla="*/ 1676400 w 4635500"/>
                      <a:gd name="connsiteY12" fmla="*/ 3556000 h 4552950"/>
                      <a:gd name="connsiteX13" fmla="*/ 1866900 w 4635500"/>
                      <a:gd name="connsiteY13" fmla="*/ 3962400 h 4552950"/>
                      <a:gd name="connsiteX14" fmla="*/ 2006600 w 4635500"/>
                      <a:gd name="connsiteY14" fmla="*/ 4267200 h 4552950"/>
                      <a:gd name="connsiteX15" fmla="*/ 2159000 w 4635500"/>
                      <a:gd name="connsiteY15" fmla="*/ 4432300 h 4552950"/>
                      <a:gd name="connsiteX16" fmla="*/ 2311400 w 4635500"/>
                      <a:gd name="connsiteY16" fmla="*/ 4546600 h 4552950"/>
                      <a:gd name="connsiteX17" fmla="*/ 2527300 w 4635500"/>
                      <a:gd name="connsiteY17" fmla="*/ 4470400 h 4552950"/>
                      <a:gd name="connsiteX18" fmla="*/ 2730500 w 4635500"/>
                      <a:gd name="connsiteY18" fmla="*/ 4152900 h 4552950"/>
                      <a:gd name="connsiteX19" fmla="*/ 2908300 w 4635500"/>
                      <a:gd name="connsiteY19" fmla="*/ 3771900 h 4552950"/>
                      <a:gd name="connsiteX20" fmla="*/ 3022600 w 4635500"/>
                      <a:gd name="connsiteY20" fmla="*/ 3429000 h 4552950"/>
                      <a:gd name="connsiteX21" fmla="*/ 3162300 w 4635500"/>
                      <a:gd name="connsiteY21" fmla="*/ 3022600 h 4552950"/>
                      <a:gd name="connsiteX22" fmla="*/ 3327400 w 4635500"/>
                      <a:gd name="connsiteY22" fmla="*/ 2552700 h 4552950"/>
                      <a:gd name="connsiteX23" fmla="*/ 3492500 w 4635500"/>
                      <a:gd name="connsiteY23" fmla="*/ 1993900 h 4552950"/>
                      <a:gd name="connsiteX24" fmla="*/ 3619500 w 4635500"/>
                      <a:gd name="connsiteY24" fmla="*/ 1524000 h 4552950"/>
                      <a:gd name="connsiteX25" fmla="*/ 3797300 w 4635500"/>
                      <a:gd name="connsiteY25" fmla="*/ 977900 h 4552950"/>
                      <a:gd name="connsiteX26" fmla="*/ 3962400 w 4635500"/>
                      <a:gd name="connsiteY26" fmla="*/ 596900 h 4552950"/>
                      <a:gd name="connsiteX27" fmla="*/ 4127500 w 4635500"/>
                      <a:gd name="connsiteY27" fmla="*/ 317500 h 4552950"/>
                      <a:gd name="connsiteX28" fmla="*/ 4203700 w 4635500"/>
                      <a:gd name="connsiteY28" fmla="*/ 203200 h 4552950"/>
                      <a:gd name="connsiteX29" fmla="*/ 4343400 w 4635500"/>
                      <a:gd name="connsiteY29" fmla="*/ 50800 h 4552950"/>
                      <a:gd name="connsiteX30" fmla="*/ 4521200 w 4635500"/>
                      <a:gd name="connsiteY30" fmla="*/ 12700 h 4552950"/>
                      <a:gd name="connsiteX31" fmla="*/ 4635500 w 4635500"/>
                      <a:gd name="connsiteY31" fmla="*/ 127000 h 4552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</a:cxnLst>
                    <a:rect l="l" t="t" r="r" b="b"/>
                    <a:pathLst>
                      <a:path w="4635500" h="4552950">
                        <a:moveTo>
                          <a:pt x="0" y="88900"/>
                        </a:moveTo>
                        <a:cubicBezTo>
                          <a:pt x="51858" y="55033"/>
                          <a:pt x="103717" y="21167"/>
                          <a:pt x="152400" y="12700"/>
                        </a:cubicBezTo>
                        <a:cubicBezTo>
                          <a:pt x="201083" y="4233"/>
                          <a:pt x="241300" y="12700"/>
                          <a:pt x="292100" y="38100"/>
                        </a:cubicBezTo>
                        <a:cubicBezTo>
                          <a:pt x="342900" y="63500"/>
                          <a:pt x="406400" y="110067"/>
                          <a:pt x="457200" y="165100"/>
                        </a:cubicBezTo>
                        <a:cubicBezTo>
                          <a:pt x="508000" y="220133"/>
                          <a:pt x="548217" y="279400"/>
                          <a:pt x="596900" y="368300"/>
                        </a:cubicBezTo>
                        <a:cubicBezTo>
                          <a:pt x="645583" y="457200"/>
                          <a:pt x="702733" y="588433"/>
                          <a:pt x="749300" y="698500"/>
                        </a:cubicBezTo>
                        <a:cubicBezTo>
                          <a:pt x="795867" y="808567"/>
                          <a:pt x="831850" y="905933"/>
                          <a:pt x="876300" y="1028700"/>
                        </a:cubicBezTo>
                        <a:cubicBezTo>
                          <a:pt x="920750" y="1151467"/>
                          <a:pt x="971550" y="1301750"/>
                          <a:pt x="1016000" y="1435100"/>
                        </a:cubicBezTo>
                        <a:cubicBezTo>
                          <a:pt x="1060450" y="1568450"/>
                          <a:pt x="1102783" y="1695450"/>
                          <a:pt x="1143000" y="1828800"/>
                        </a:cubicBezTo>
                        <a:cubicBezTo>
                          <a:pt x="1183217" y="1962150"/>
                          <a:pt x="1217083" y="2097617"/>
                          <a:pt x="1257300" y="2235200"/>
                        </a:cubicBezTo>
                        <a:cubicBezTo>
                          <a:pt x="1297517" y="2372783"/>
                          <a:pt x="1341967" y="2510367"/>
                          <a:pt x="1384300" y="2654300"/>
                        </a:cubicBezTo>
                        <a:cubicBezTo>
                          <a:pt x="1426633" y="2798233"/>
                          <a:pt x="1462617" y="2948517"/>
                          <a:pt x="1511300" y="3098800"/>
                        </a:cubicBezTo>
                        <a:cubicBezTo>
                          <a:pt x="1559983" y="3249083"/>
                          <a:pt x="1617133" y="3412067"/>
                          <a:pt x="1676400" y="3556000"/>
                        </a:cubicBezTo>
                        <a:cubicBezTo>
                          <a:pt x="1735667" y="3699933"/>
                          <a:pt x="1811867" y="3843867"/>
                          <a:pt x="1866900" y="3962400"/>
                        </a:cubicBezTo>
                        <a:cubicBezTo>
                          <a:pt x="1921933" y="4080933"/>
                          <a:pt x="1957917" y="4188883"/>
                          <a:pt x="2006600" y="4267200"/>
                        </a:cubicBezTo>
                        <a:cubicBezTo>
                          <a:pt x="2055283" y="4345517"/>
                          <a:pt x="2108200" y="4385733"/>
                          <a:pt x="2159000" y="4432300"/>
                        </a:cubicBezTo>
                        <a:cubicBezTo>
                          <a:pt x="2209800" y="4478867"/>
                          <a:pt x="2250017" y="4540250"/>
                          <a:pt x="2311400" y="4546600"/>
                        </a:cubicBezTo>
                        <a:cubicBezTo>
                          <a:pt x="2372783" y="4552950"/>
                          <a:pt x="2457450" y="4536017"/>
                          <a:pt x="2527300" y="4470400"/>
                        </a:cubicBezTo>
                        <a:cubicBezTo>
                          <a:pt x="2597150" y="4404783"/>
                          <a:pt x="2667000" y="4269317"/>
                          <a:pt x="2730500" y="4152900"/>
                        </a:cubicBezTo>
                        <a:cubicBezTo>
                          <a:pt x="2794000" y="4036483"/>
                          <a:pt x="2859617" y="3892550"/>
                          <a:pt x="2908300" y="3771900"/>
                        </a:cubicBezTo>
                        <a:cubicBezTo>
                          <a:pt x="2956983" y="3651250"/>
                          <a:pt x="2980267" y="3553883"/>
                          <a:pt x="3022600" y="3429000"/>
                        </a:cubicBezTo>
                        <a:cubicBezTo>
                          <a:pt x="3064933" y="3304117"/>
                          <a:pt x="3111500" y="3168650"/>
                          <a:pt x="3162300" y="3022600"/>
                        </a:cubicBezTo>
                        <a:cubicBezTo>
                          <a:pt x="3213100" y="2876550"/>
                          <a:pt x="3272367" y="2724150"/>
                          <a:pt x="3327400" y="2552700"/>
                        </a:cubicBezTo>
                        <a:cubicBezTo>
                          <a:pt x="3382433" y="2381250"/>
                          <a:pt x="3443817" y="2165350"/>
                          <a:pt x="3492500" y="1993900"/>
                        </a:cubicBezTo>
                        <a:cubicBezTo>
                          <a:pt x="3541183" y="1822450"/>
                          <a:pt x="3568700" y="1693333"/>
                          <a:pt x="3619500" y="1524000"/>
                        </a:cubicBezTo>
                        <a:cubicBezTo>
                          <a:pt x="3670300" y="1354667"/>
                          <a:pt x="3740150" y="1132417"/>
                          <a:pt x="3797300" y="977900"/>
                        </a:cubicBezTo>
                        <a:cubicBezTo>
                          <a:pt x="3854450" y="823383"/>
                          <a:pt x="3907367" y="706967"/>
                          <a:pt x="3962400" y="596900"/>
                        </a:cubicBezTo>
                        <a:cubicBezTo>
                          <a:pt x="4017433" y="486833"/>
                          <a:pt x="4087283" y="383117"/>
                          <a:pt x="4127500" y="317500"/>
                        </a:cubicBezTo>
                        <a:cubicBezTo>
                          <a:pt x="4167717" y="251883"/>
                          <a:pt x="4167717" y="247650"/>
                          <a:pt x="4203700" y="203200"/>
                        </a:cubicBezTo>
                        <a:cubicBezTo>
                          <a:pt x="4239683" y="158750"/>
                          <a:pt x="4290483" y="82550"/>
                          <a:pt x="4343400" y="50800"/>
                        </a:cubicBezTo>
                        <a:cubicBezTo>
                          <a:pt x="4396317" y="19050"/>
                          <a:pt x="4472517" y="0"/>
                          <a:pt x="4521200" y="12700"/>
                        </a:cubicBezTo>
                        <a:cubicBezTo>
                          <a:pt x="4569883" y="25400"/>
                          <a:pt x="4635500" y="127000"/>
                          <a:pt x="4635500" y="127000"/>
                        </a:cubicBezTo>
                      </a:path>
                    </a:pathLst>
                  </a:custGeom>
                  <a:ln w="127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ja-JP" altLang="en-US"/>
                  </a:p>
                </p:txBody>
              </p:sp>
              <p:sp>
                <p:nvSpPr>
                  <p:cNvPr id="170" name="フリーフォーム 189"/>
                  <p:cNvSpPr/>
                  <p:nvPr/>
                </p:nvSpPr>
                <p:spPr>
                  <a:xfrm>
                    <a:off x="2247900" y="1092200"/>
                    <a:ext cx="2262796" cy="2222500"/>
                  </a:xfrm>
                  <a:custGeom>
                    <a:avLst/>
                    <a:gdLst>
                      <a:gd name="connsiteX0" fmla="*/ 0 w 4635500"/>
                      <a:gd name="connsiteY0" fmla="*/ 88900 h 4552950"/>
                      <a:gd name="connsiteX1" fmla="*/ 152400 w 4635500"/>
                      <a:gd name="connsiteY1" fmla="*/ 12700 h 4552950"/>
                      <a:gd name="connsiteX2" fmla="*/ 292100 w 4635500"/>
                      <a:gd name="connsiteY2" fmla="*/ 38100 h 4552950"/>
                      <a:gd name="connsiteX3" fmla="*/ 457200 w 4635500"/>
                      <a:gd name="connsiteY3" fmla="*/ 165100 h 4552950"/>
                      <a:gd name="connsiteX4" fmla="*/ 596900 w 4635500"/>
                      <a:gd name="connsiteY4" fmla="*/ 368300 h 4552950"/>
                      <a:gd name="connsiteX5" fmla="*/ 749300 w 4635500"/>
                      <a:gd name="connsiteY5" fmla="*/ 698500 h 4552950"/>
                      <a:gd name="connsiteX6" fmla="*/ 876300 w 4635500"/>
                      <a:gd name="connsiteY6" fmla="*/ 1028700 h 4552950"/>
                      <a:gd name="connsiteX7" fmla="*/ 1016000 w 4635500"/>
                      <a:gd name="connsiteY7" fmla="*/ 1435100 h 4552950"/>
                      <a:gd name="connsiteX8" fmla="*/ 1143000 w 4635500"/>
                      <a:gd name="connsiteY8" fmla="*/ 1828800 h 4552950"/>
                      <a:gd name="connsiteX9" fmla="*/ 1257300 w 4635500"/>
                      <a:gd name="connsiteY9" fmla="*/ 2235200 h 4552950"/>
                      <a:gd name="connsiteX10" fmla="*/ 1384300 w 4635500"/>
                      <a:gd name="connsiteY10" fmla="*/ 2654300 h 4552950"/>
                      <a:gd name="connsiteX11" fmla="*/ 1511300 w 4635500"/>
                      <a:gd name="connsiteY11" fmla="*/ 3098800 h 4552950"/>
                      <a:gd name="connsiteX12" fmla="*/ 1676400 w 4635500"/>
                      <a:gd name="connsiteY12" fmla="*/ 3556000 h 4552950"/>
                      <a:gd name="connsiteX13" fmla="*/ 1866900 w 4635500"/>
                      <a:gd name="connsiteY13" fmla="*/ 3962400 h 4552950"/>
                      <a:gd name="connsiteX14" fmla="*/ 2006600 w 4635500"/>
                      <a:gd name="connsiteY14" fmla="*/ 4267200 h 4552950"/>
                      <a:gd name="connsiteX15" fmla="*/ 2159000 w 4635500"/>
                      <a:gd name="connsiteY15" fmla="*/ 4432300 h 4552950"/>
                      <a:gd name="connsiteX16" fmla="*/ 2311400 w 4635500"/>
                      <a:gd name="connsiteY16" fmla="*/ 4546600 h 4552950"/>
                      <a:gd name="connsiteX17" fmla="*/ 2527300 w 4635500"/>
                      <a:gd name="connsiteY17" fmla="*/ 4470400 h 4552950"/>
                      <a:gd name="connsiteX18" fmla="*/ 2730500 w 4635500"/>
                      <a:gd name="connsiteY18" fmla="*/ 4152900 h 4552950"/>
                      <a:gd name="connsiteX19" fmla="*/ 2908300 w 4635500"/>
                      <a:gd name="connsiteY19" fmla="*/ 3771900 h 4552950"/>
                      <a:gd name="connsiteX20" fmla="*/ 3022600 w 4635500"/>
                      <a:gd name="connsiteY20" fmla="*/ 3429000 h 4552950"/>
                      <a:gd name="connsiteX21" fmla="*/ 3162300 w 4635500"/>
                      <a:gd name="connsiteY21" fmla="*/ 3022600 h 4552950"/>
                      <a:gd name="connsiteX22" fmla="*/ 3327400 w 4635500"/>
                      <a:gd name="connsiteY22" fmla="*/ 2552700 h 4552950"/>
                      <a:gd name="connsiteX23" fmla="*/ 3492500 w 4635500"/>
                      <a:gd name="connsiteY23" fmla="*/ 1993900 h 4552950"/>
                      <a:gd name="connsiteX24" fmla="*/ 3619500 w 4635500"/>
                      <a:gd name="connsiteY24" fmla="*/ 1524000 h 4552950"/>
                      <a:gd name="connsiteX25" fmla="*/ 3797300 w 4635500"/>
                      <a:gd name="connsiteY25" fmla="*/ 977900 h 4552950"/>
                      <a:gd name="connsiteX26" fmla="*/ 3962400 w 4635500"/>
                      <a:gd name="connsiteY26" fmla="*/ 596900 h 4552950"/>
                      <a:gd name="connsiteX27" fmla="*/ 4127500 w 4635500"/>
                      <a:gd name="connsiteY27" fmla="*/ 317500 h 4552950"/>
                      <a:gd name="connsiteX28" fmla="*/ 4203700 w 4635500"/>
                      <a:gd name="connsiteY28" fmla="*/ 203200 h 4552950"/>
                      <a:gd name="connsiteX29" fmla="*/ 4343400 w 4635500"/>
                      <a:gd name="connsiteY29" fmla="*/ 50800 h 4552950"/>
                      <a:gd name="connsiteX30" fmla="*/ 4521200 w 4635500"/>
                      <a:gd name="connsiteY30" fmla="*/ 12700 h 4552950"/>
                      <a:gd name="connsiteX31" fmla="*/ 4635500 w 4635500"/>
                      <a:gd name="connsiteY31" fmla="*/ 127000 h 4552950"/>
                      <a:gd name="connsiteX0" fmla="*/ 0 w 4635500"/>
                      <a:gd name="connsiteY0" fmla="*/ 88900 h 4552950"/>
                      <a:gd name="connsiteX1" fmla="*/ 152400 w 4635500"/>
                      <a:gd name="connsiteY1" fmla="*/ 12700 h 4552950"/>
                      <a:gd name="connsiteX2" fmla="*/ 292100 w 4635500"/>
                      <a:gd name="connsiteY2" fmla="*/ 38100 h 4552950"/>
                      <a:gd name="connsiteX3" fmla="*/ 457200 w 4635500"/>
                      <a:gd name="connsiteY3" fmla="*/ 165100 h 4552950"/>
                      <a:gd name="connsiteX4" fmla="*/ 596900 w 4635500"/>
                      <a:gd name="connsiteY4" fmla="*/ 368300 h 4552950"/>
                      <a:gd name="connsiteX5" fmla="*/ 749300 w 4635500"/>
                      <a:gd name="connsiteY5" fmla="*/ 698500 h 4552950"/>
                      <a:gd name="connsiteX6" fmla="*/ 876300 w 4635500"/>
                      <a:gd name="connsiteY6" fmla="*/ 1028700 h 4552950"/>
                      <a:gd name="connsiteX7" fmla="*/ 1016000 w 4635500"/>
                      <a:gd name="connsiteY7" fmla="*/ 1435100 h 4552950"/>
                      <a:gd name="connsiteX8" fmla="*/ 1143000 w 4635500"/>
                      <a:gd name="connsiteY8" fmla="*/ 1828800 h 4552950"/>
                      <a:gd name="connsiteX9" fmla="*/ 1257300 w 4635500"/>
                      <a:gd name="connsiteY9" fmla="*/ 2235200 h 4552950"/>
                      <a:gd name="connsiteX10" fmla="*/ 1384300 w 4635500"/>
                      <a:gd name="connsiteY10" fmla="*/ 2654300 h 4552950"/>
                      <a:gd name="connsiteX11" fmla="*/ 1511300 w 4635500"/>
                      <a:gd name="connsiteY11" fmla="*/ 3098800 h 4552950"/>
                      <a:gd name="connsiteX12" fmla="*/ 1676400 w 4635500"/>
                      <a:gd name="connsiteY12" fmla="*/ 3556000 h 4552950"/>
                      <a:gd name="connsiteX13" fmla="*/ 1866900 w 4635500"/>
                      <a:gd name="connsiteY13" fmla="*/ 3962400 h 4552950"/>
                      <a:gd name="connsiteX14" fmla="*/ 2006600 w 4635500"/>
                      <a:gd name="connsiteY14" fmla="*/ 4267200 h 4552950"/>
                      <a:gd name="connsiteX15" fmla="*/ 2159000 w 4635500"/>
                      <a:gd name="connsiteY15" fmla="*/ 4432300 h 4552950"/>
                      <a:gd name="connsiteX16" fmla="*/ 2311400 w 4635500"/>
                      <a:gd name="connsiteY16" fmla="*/ 4546600 h 4552950"/>
                      <a:gd name="connsiteX17" fmla="*/ 2527300 w 4635500"/>
                      <a:gd name="connsiteY17" fmla="*/ 4470400 h 4552950"/>
                      <a:gd name="connsiteX18" fmla="*/ 2730500 w 4635500"/>
                      <a:gd name="connsiteY18" fmla="*/ 4152900 h 4552950"/>
                      <a:gd name="connsiteX19" fmla="*/ 2908300 w 4635500"/>
                      <a:gd name="connsiteY19" fmla="*/ 3771900 h 4552950"/>
                      <a:gd name="connsiteX20" fmla="*/ 3022600 w 4635500"/>
                      <a:gd name="connsiteY20" fmla="*/ 3429000 h 4552950"/>
                      <a:gd name="connsiteX21" fmla="*/ 3162300 w 4635500"/>
                      <a:gd name="connsiteY21" fmla="*/ 3022600 h 4552950"/>
                      <a:gd name="connsiteX22" fmla="*/ 3327400 w 4635500"/>
                      <a:gd name="connsiteY22" fmla="*/ 2552700 h 4552950"/>
                      <a:gd name="connsiteX23" fmla="*/ 3492500 w 4635500"/>
                      <a:gd name="connsiteY23" fmla="*/ 1993900 h 4552950"/>
                      <a:gd name="connsiteX24" fmla="*/ 3619500 w 4635500"/>
                      <a:gd name="connsiteY24" fmla="*/ 1524000 h 4552950"/>
                      <a:gd name="connsiteX25" fmla="*/ 3797300 w 4635500"/>
                      <a:gd name="connsiteY25" fmla="*/ 977900 h 4552950"/>
                      <a:gd name="connsiteX26" fmla="*/ 3962400 w 4635500"/>
                      <a:gd name="connsiteY26" fmla="*/ 596900 h 4552950"/>
                      <a:gd name="connsiteX27" fmla="*/ 4127500 w 4635500"/>
                      <a:gd name="connsiteY27" fmla="*/ 317500 h 4552950"/>
                      <a:gd name="connsiteX28" fmla="*/ 4203700 w 4635500"/>
                      <a:gd name="connsiteY28" fmla="*/ 203200 h 4552950"/>
                      <a:gd name="connsiteX29" fmla="*/ 4343400 w 4635500"/>
                      <a:gd name="connsiteY29" fmla="*/ 50800 h 4552950"/>
                      <a:gd name="connsiteX30" fmla="*/ 4521200 w 4635500"/>
                      <a:gd name="connsiteY30" fmla="*/ 12700 h 4552950"/>
                      <a:gd name="connsiteX31" fmla="*/ 4635500 w 4635500"/>
                      <a:gd name="connsiteY31" fmla="*/ 127000 h 4552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</a:cxnLst>
                    <a:rect l="l" t="t" r="r" b="b"/>
                    <a:pathLst>
                      <a:path w="4635500" h="4552950">
                        <a:moveTo>
                          <a:pt x="0" y="88900"/>
                        </a:moveTo>
                        <a:cubicBezTo>
                          <a:pt x="51858" y="55033"/>
                          <a:pt x="103717" y="21167"/>
                          <a:pt x="152400" y="12700"/>
                        </a:cubicBezTo>
                        <a:cubicBezTo>
                          <a:pt x="201083" y="4233"/>
                          <a:pt x="241300" y="12700"/>
                          <a:pt x="292100" y="38100"/>
                        </a:cubicBezTo>
                        <a:cubicBezTo>
                          <a:pt x="342900" y="63500"/>
                          <a:pt x="406400" y="110067"/>
                          <a:pt x="457200" y="165100"/>
                        </a:cubicBezTo>
                        <a:cubicBezTo>
                          <a:pt x="508000" y="220133"/>
                          <a:pt x="548217" y="279400"/>
                          <a:pt x="596900" y="368300"/>
                        </a:cubicBezTo>
                        <a:cubicBezTo>
                          <a:pt x="645583" y="457200"/>
                          <a:pt x="702733" y="588433"/>
                          <a:pt x="749300" y="698500"/>
                        </a:cubicBezTo>
                        <a:cubicBezTo>
                          <a:pt x="795867" y="808567"/>
                          <a:pt x="831850" y="905933"/>
                          <a:pt x="876300" y="1028700"/>
                        </a:cubicBezTo>
                        <a:cubicBezTo>
                          <a:pt x="920750" y="1151467"/>
                          <a:pt x="971550" y="1301750"/>
                          <a:pt x="1016000" y="1435100"/>
                        </a:cubicBezTo>
                        <a:cubicBezTo>
                          <a:pt x="1060450" y="1568450"/>
                          <a:pt x="1102783" y="1695450"/>
                          <a:pt x="1143000" y="1828800"/>
                        </a:cubicBezTo>
                        <a:cubicBezTo>
                          <a:pt x="1183217" y="1962150"/>
                          <a:pt x="1217083" y="2097617"/>
                          <a:pt x="1257300" y="2235200"/>
                        </a:cubicBezTo>
                        <a:cubicBezTo>
                          <a:pt x="1297517" y="2372783"/>
                          <a:pt x="1341967" y="2510367"/>
                          <a:pt x="1384300" y="2654300"/>
                        </a:cubicBezTo>
                        <a:cubicBezTo>
                          <a:pt x="1426633" y="2798233"/>
                          <a:pt x="1462617" y="2948517"/>
                          <a:pt x="1511300" y="3098800"/>
                        </a:cubicBezTo>
                        <a:cubicBezTo>
                          <a:pt x="1559983" y="3249083"/>
                          <a:pt x="1617133" y="3412067"/>
                          <a:pt x="1676400" y="3556000"/>
                        </a:cubicBezTo>
                        <a:cubicBezTo>
                          <a:pt x="1735667" y="3699933"/>
                          <a:pt x="1811867" y="3843867"/>
                          <a:pt x="1866900" y="3962400"/>
                        </a:cubicBezTo>
                        <a:cubicBezTo>
                          <a:pt x="1921933" y="4080933"/>
                          <a:pt x="1957917" y="4188883"/>
                          <a:pt x="2006600" y="4267200"/>
                        </a:cubicBezTo>
                        <a:cubicBezTo>
                          <a:pt x="2055283" y="4345517"/>
                          <a:pt x="2108200" y="4385733"/>
                          <a:pt x="2159000" y="4432300"/>
                        </a:cubicBezTo>
                        <a:cubicBezTo>
                          <a:pt x="2209800" y="4478867"/>
                          <a:pt x="2250017" y="4540250"/>
                          <a:pt x="2311400" y="4546600"/>
                        </a:cubicBezTo>
                        <a:cubicBezTo>
                          <a:pt x="2372783" y="4552950"/>
                          <a:pt x="2457450" y="4536017"/>
                          <a:pt x="2527300" y="4470400"/>
                        </a:cubicBezTo>
                        <a:cubicBezTo>
                          <a:pt x="2597150" y="4404783"/>
                          <a:pt x="2667000" y="4269317"/>
                          <a:pt x="2730500" y="4152900"/>
                        </a:cubicBezTo>
                        <a:cubicBezTo>
                          <a:pt x="2794000" y="4036483"/>
                          <a:pt x="2859617" y="3892550"/>
                          <a:pt x="2908300" y="3771900"/>
                        </a:cubicBezTo>
                        <a:cubicBezTo>
                          <a:pt x="2956983" y="3651250"/>
                          <a:pt x="2980267" y="3553883"/>
                          <a:pt x="3022600" y="3429000"/>
                        </a:cubicBezTo>
                        <a:cubicBezTo>
                          <a:pt x="3064933" y="3304117"/>
                          <a:pt x="3111500" y="3168650"/>
                          <a:pt x="3162300" y="3022600"/>
                        </a:cubicBezTo>
                        <a:cubicBezTo>
                          <a:pt x="3213100" y="2876550"/>
                          <a:pt x="3272367" y="2724150"/>
                          <a:pt x="3327400" y="2552700"/>
                        </a:cubicBezTo>
                        <a:cubicBezTo>
                          <a:pt x="3382433" y="2381250"/>
                          <a:pt x="3443817" y="2165350"/>
                          <a:pt x="3492500" y="1993900"/>
                        </a:cubicBezTo>
                        <a:cubicBezTo>
                          <a:pt x="3541183" y="1822450"/>
                          <a:pt x="3568700" y="1693333"/>
                          <a:pt x="3619500" y="1524000"/>
                        </a:cubicBezTo>
                        <a:cubicBezTo>
                          <a:pt x="3670300" y="1354667"/>
                          <a:pt x="3740150" y="1132417"/>
                          <a:pt x="3797300" y="977900"/>
                        </a:cubicBezTo>
                        <a:cubicBezTo>
                          <a:pt x="3854450" y="823383"/>
                          <a:pt x="3907367" y="706967"/>
                          <a:pt x="3962400" y="596900"/>
                        </a:cubicBezTo>
                        <a:cubicBezTo>
                          <a:pt x="4017433" y="486833"/>
                          <a:pt x="4087283" y="383117"/>
                          <a:pt x="4127500" y="317500"/>
                        </a:cubicBezTo>
                        <a:cubicBezTo>
                          <a:pt x="4167717" y="251883"/>
                          <a:pt x="4167717" y="247650"/>
                          <a:pt x="4203700" y="203200"/>
                        </a:cubicBezTo>
                        <a:cubicBezTo>
                          <a:pt x="4239683" y="158750"/>
                          <a:pt x="4290483" y="82550"/>
                          <a:pt x="4343400" y="50800"/>
                        </a:cubicBezTo>
                        <a:cubicBezTo>
                          <a:pt x="4396317" y="19050"/>
                          <a:pt x="4472517" y="0"/>
                          <a:pt x="4521200" y="12700"/>
                        </a:cubicBezTo>
                        <a:cubicBezTo>
                          <a:pt x="4569883" y="25400"/>
                          <a:pt x="4635500" y="127000"/>
                          <a:pt x="4635500" y="127000"/>
                        </a:cubicBezTo>
                      </a:path>
                    </a:pathLst>
                  </a:custGeom>
                  <a:ln w="127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ja-JP" altLang="en-US"/>
                  </a:p>
                </p:txBody>
              </p:sp>
              <p:sp>
                <p:nvSpPr>
                  <p:cNvPr id="171" name="フリーフォーム 190"/>
                  <p:cNvSpPr/>
                  <p:nvPr/>
                </p:nvSpPr>
                <p:spPr>
                  <a:xfrm>
                    <a:off x="4318000" y="1092200"/>
                    <a:ext cx="2262796" cy="2222500"/>
                  </a:xfrm>
                  <a:custGeom>
                    <a:avLst/>
                    <a:gdLst>
                      <a:gd name="connsiteX0" fmla="*/ 0 w 4635500"/>
                      <a:gd name="connsiteY0" fmla="*/ 88900 h 4552950"/>
                      <a:gd name="connsiteX1" fmla="*/ 152400 w 4635500"/>
                      <a:gd name="connsiteY1" fmla="*/ 12700 h 4552950"/>
                      <a:gd name="connsiteX2" fmla="*/ 292100 w 4635500"/>
                      <a:gd name="connsiteY2" fmla="*/ 38100 h 4552950"/>
                      <a:gd name="connsiteX3" fmla="*/ 457200 w 4635500"/>
                      <a:gd name="connsiteY3" fmla="*/ 165100 h 4552950"/>
                      <a:gd name="connsiteX4" fmla="*/ 596900 w 4635500"/>
                      <a:gd name="connsiteY4" fmla="*/ 368300 h 4552950"/>
                      <a:gd name="connsiteX5" fmla="*/ 749300 w 4635500"/>
                      <a:gd name="connsiteY5" fmla="*/ 698500 h 4552950"/>
                      <a:gd name="connsiteX6" fmla="*/ 876300 w 4635500"/>
                      <a:gd name="connsiteY6" fmla="*/ 1028700 h 4552950"/>
                      <a:gd name="connsiteX7" fmla="*/ 1016000 w 4635500"/>
                      <a:gd name="connsiteY7" fmla="*/ 1435100 h 4552950"/>
                      <a:gd name="connsiteX8" fmla="*/ 1143000 w 4635500"/>
                      <a:gd name="connsiteY8" fmla="*/ 1828800 h 4552950"/>
                      <a:gd name="connsiteX9" fmla="*/ 1257300 w 4635500"/>
                      <a:gd name="connsiteY9" fmla="*/ 2235200 h 4552950"/>
                      <a:gd name="connsiteX10" fmla="*/ 1384300 w 4635500"/>
                      <a:gd name="connsiteY10" fmla="*/ 2654300 h 4552950"/>
                      <a:gd name="connsiteX11" fmla="*/ 1511300 w 4635500"/>
                      <a:gd name="connsiteY11" fmla="*/ 3098800 h 4552950"/>
                      <a:gd name="connsiteX12" fmla="*/ 1676400 w 4635500"/>
                      <a:gd name="connsiteY12" fmla="*/ 3556000 h 4552950"/>
                      <a:gd name="connsiteX13" fmla="*/ 1866900 w 4635500"/>
                      <a:gd name="connsiteY13" fmla="*/ 3962400 h 4552950"/>
                      <a:gd name="connsiteX14" fmla="*/ 2006600 w 4635500"/>
                      <a:gd name="connsiteY14" fmla="*/ 4267200 h 4552950"/>
                      <a:gd name="connsiteX15" fmla="*/ 2159000 w 4635500"/>
                      <a:gd name="connsiteY15" fmla="*/ 4432300 h 4552950"/>
                      <a:gd name="connsiteX16" fmla="*/ 2311400 w 4635500"/>
                      <a:gd name="connsiteY16" fmla="*/ 4546600 h 4552950"/>
                      <a:gd name="connsiteX17" fmla="*/ 2527300 w 4635500"/>
                      <a:gd name="connsiteY17" fmla="*/ 4470400 h 4552950"/>
                      <a:gd name="connsiteX18" fmla="*/ 2730500 w 4635500"/>
                      <a:gd name="connsiteY18" fmla="*/ 4152900 h 4552950"/>
                      <a:gd name="connsiteX19" fmla="*/ 2908300 w 4635500"/>
                      <a:gd name="connsiteY19" fmla="*/ 3771900 h 4552950"/>
                      <a:gd name="connsiteX20" fmla="*/ 3022600 w 4635500"/>
                      <a:gd name="connsiteY20" fmla="*/ 3429000 h 4552950"/>
                      <a:gd name="connsiteX21" fmla="*/ 3162300 w 4635500"/>
                      <a:gd name="connsiteY21" fmla="*/ 3022600 h 4552950"/>
                      <a:gd name="connsiteX22" fmla="*/ 3327400 w 4635500"/>
                      <a:gd name="connsiteY22" fmla="*/ 2552700 h 4552950"/>
                      <a:gd name="connsiteX23" fmla="*/ 3492500 w 4635500"/>
                      <a:gd name="connsiteY23" fmla="*/ 1993900 h 4552950"/>
                      <a:gd name="connsiteX24" fmla="*/ 3619500 w 4635500"/>
                      <a:gd name="connsiteY24" fmla="*/ 1524000 h 4552950"/>
                      <a:gd name="connsiteX25" fmla="*/ 3797300 w 4635500"/>
                      <a:gd name="connsiteY25" fmla="*/ 977900 h 4552950"/>
                      <a:gd name="connsiteX26" fmla="*/ 3962400 w 4635500"/>
                      <a:gd name="connsiteY26" fmla="*/ 596900 h 4552950"/>
                      <a:gd name="connsiteX27" fmla="*/ 4127500 w 4635500"/>
                      <a:gd name="connsiteY27" fmla="*/ 317500 h 4552950"/>
                      <a:gd name="connsiteX28" fmla="*/ 4203700 w 4635500"/>
                      <a:gd name="connsiteY28" fmla="*/ 203200 h 4552950"/>
                      <a:gd name="connsiteX29" fmla="*/ 4343400 w 4635500"/>
                      <a:gd name="connsiteY29" fmla="*/ 50800 h 4552950"/>
                      <a:gd name="connsiteX30" fmla="*/ 4521200 w 4635500"/>
                      <a:gd name="connsiteY30" fmla="*/ 12700 h 4552950"/>
                      <a:gd name="connsiteX31" fmla="*/ 4635500 w 4635500"/>
                      <a:gd name="connsiteY31" fmla="*/ 127000 h 4552950"/>
                      <a:gd name="connsiteX0" fmla="*/ 0 w 4635500"/>
                      <a:gd name="connsiteY0" fmla="*/ 88900 h 4552950"/>
                      <a:gd name="connsiteX1" fmla="*/ 152400 w 4635500"/>
                      <a:gd name="connsiteY1" fmla="*/ 12700 h 4552950"/>
                      <a:gd name="connsiteX2" fmla="*/ 292100 w 4635500"/>
                      <a:gd name="connsiteY2" fmla="*/ 38100 h 4552950"/>
                      <a:gd name="connsiteX3" fmla="*/ 457200 w 4635500"/>
                      <a:gd name="connsiteY3" fmla="*/ 165100 h 4552950"/>
                      <a:gd name="connsiteX4" fmla="*/ 596900 w 4635500"/>
                      <a:gd name="connsiteY4" fmla="*/ 368300 h 4552950"/>
                      <a:gd name="connsiteX5" fmla="*/ 749300 w 4635500"/>
                      <a:gd name="connsiteY5" fmla="*/ 698500 h 4552950"/>
                      <a:gd name="connsiteX6" fmla="*/ 876300 w 4635500"/>
                      <a:gd name="connsiteY6" fmla="*/ 1028700 h 4552950"/>
                      <a:gd name="connsiteX7" fmla="*/ 1016000 w 4635500"/>
                      <a:gd name="connsiteY7" fmla="*/ 1435100 h 4552950"/>
                      <a:gd name="connsiteX8" fmla="*/ 1143000 w 4635500"/>
                      <a:gd name="connsiteY8" fmla="*/ 1828800 h 4552950"/>
                      <a:gd name="connsiteX9" fmla="*/ 1257300 w 4635500"/>
                      <a:gd name="connsiteY9" fmla="*/ 2235200 h 4552950"/>
                      <a:gd name="connsiteX10" fmla="*/ 1384300 w 4635500"/>
                      <a:gd name="connsiteY10" fmla="*/ 2654300 h 4552950"/>
                      <a:gd name="connsiteX11" fmla="*/ 1511300 w 4635500"/>
                      <a:gd name="connsiteY11" fmla="*/ 3098800 h 4552950"/>
                      <a:gd name="connsiteX12" fmla="*/ 1676400 w 4635500"/>
                      <a:gd name="connsiteY12" fmla="*/ 3556000 h 4552950"/>
                      <a:gd name="connsiteX13" fmla="*/ 1866900 w 4635500"/>
                      <a:gd name="connsiteY13" fmla="*/ 3962400 h 4552950"/>
                      <a:gd name="connsiteX14" fmla="*/ 2006600 w 4635500"/>
                      <a:gd name="connsiteY14" fmla="*/ 4267200 h 4552950"/>
                      <a:gd name="connsiteX15" fmla="*/ 2159000 w 4635500"/>
                      <a:gd name="connsiteY15" fmla="*/ 4432300 h 4552950"/>
                      <a:gd name="connsiteX16" fmla="*/ 2311400 w 4635500"/>
                      <a:gd name="connsiteY16" fmla="*/ 4546600 h 4552950"/>
                      <a:gd name="connsiteX17" fmla="*/ 2527300 w 4635500"/>
                      <a:gd name="connsiteY17" fmla="*/ 4470400 h 4552950"/>
                      <a:gd name="connsiteX18" fmla="*/ 2730500 w 4635500"/>
                      <a:gd name="connsiteY18" fmla="*/ 4152900 h 4552950"/>
                      <a:gd name="connsiteX19" fmla="*/ 2908300 w 4635500"/>
                      <a:gd name="connsiteY19" fmla="*/ 3771900 h 4552950"/>
                      <a:gd name="connsiteX20" fmla="*/ 3022600 w 4635500"/>
                      <a:gd name="connsiteY20" fmla="*/ 3429000 h 4552950"/>
                      <a:gd name="connsiteX21" fmla="*/ 3162300 w 4635500"/>
                      <a:gd name="connsiteY21" fmla="*/ 3022600 h 4552950"/>
                      <a:gd name="connsiteX22" fmla="*/ 3327400 w 4635500"/>
                      <a:gd name="connsiteY22" fmla="*/ 2552700 h 4552950"/>
                      <a:gd name="connsiteX23" fmla="*/ 3492500 w 4635500"/>
                      <a:gd name="connsiteY23" fmla="*/ 1993900 h 4552950"/>
                      <a:gd name="connsiteX24" fmla="*/ 3619500 w 4635500"/>
                      <a:gd name="connsiteY24" fmla="*/ 1524000 h 4552950"/>
                      <a:gd name="connsiteX25" fmla="*/ 3797300 w 4635500"/>
                      <a:gd name="connsiteY25" fmla="*/ 977900 h 4552950"/>
                      <a:gd name="connsiteX26" fmla="*/ 3962400 w 4635500"/>
                      <a:gd name="connsiteY26" fmla="*/ 596900 h 4552950"/>
                      <a:gd name="connsiteX27" fmla="*/ 4127500 w 4635500"/>
                      <a:gd name="connsiteY27" fmla="*/ 317500 h 4552950"/>
                      <a:gd name="connsiteX28" fmla="*/ 4203700 w 4635500"/>
                      <a:gd name="connsiteY28" fmla="*/ 203200 h 4552950"/>
                      <a:gd name="connsiteX29" fmla="*/ 4343400 w 4635500"/>
                      <a:gd name="connsiteY29" fmla="*/ 50800 h 4552950"/>
                      <a:gd name="connsiteX30" fmla="*/ 4521200 w 4635500"/>
                      <a:gd name="connsiteY30" fmla="*/ 12700 h 4552950"/>
                      <a:gd name="connsiteX31" fmla="*/ 4635500 w 4635500"/>
                      <a:gd name="connsiteY31" fmla="*/ 127000 h 4552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</a:cxnLst>
                    <a:rect l="l" t="t" r="r" b="b"/>
                    <a:pathLst>
                      <a:path w="4635500" h="4552950">
                        <a:moveTo>
                          <a:pt x="0" y="88900"/>
                        </a:moveTo>
                        <a:cubicBezTo>
                          <a:pt x="51858" y="55033"/>
                          <a:pt x="103717" y="21167"/>
                          <a:pt x="152400" y="12700"/>
                        </a:cubicBezTo>
                        <a:cubicBezTo>
                          <a:pt x="201083" y="4233"/>
                          <a:pt x="241300" y="12700"/>
                          <a:pt x="292100" y="38100"/>
                        </a:cubicBezTo>
                        <a:cubicBezTo>
                          <a:pt x="342900" y="63500"/>
                          <a:pt x="406400" y="110067"/>
                          <a:pt x="457200" y="165100"/>
                        </a:cubicBezTo>
                        <a:cubicBezTo>
                          <a:pt x="508000" y="220133"/>
                          <a:pt x="548217" y="279400"/>
                          <a:pt x="596900" y="368300"/>
                        </a:cubicBezTo>
                        <a:cubicBezTo>
                          <a:pt x="645583" y="457200"/>
                          <a:pt x="702733" y="588433"/>
                          <a:pt x="749300" y="698500"/>
                        </a:cubicBezTo>
                        <a:cubicBezTo>
                          <a:pt x="795867" y="808567"/>
                          <a:pt x="831850" y="905933"/>
                          <a:pt x="876300" y="1028700"/>
                        </a:cubicBezTo>
                        <a:cubicBezTo>
                          <a:pt x="920750" y="1151467"/>
                          <a:pt x="971550" y="1301750"/>
                          <a:pt x="1016000" y="1435100"/>
                        </a:cubicBezTo>
                        <a:cubicBezTo>
                          <a:pt x="1060450" y="1568450"/>
                          <a:pt x="1102783" y="1695450"/>
                          <a:pt x="1143000" y="1828800"/>
                        </a:cubicBezTo>
                        <a:cubicBezTo>
                          <a:pt x="1183217" y="1962150"/>
                          <a:pt x="1217083" y="2097617"/>
                          <a:pt x="1257300" y="2235200"/>
                        </a:cubicBezTo>
                        <a:cubicBezTo>
                          <a:pt x="1297517" y="2372783"/>
                          <a:pt x="1341967" y="2510367"/>
                          <a:pt x="1384300" y="2654300"/>
                        </a:cubicBezTo>
                        <a:cubicBezTo>
                          <a:pt x="1426633" y="2798233"/>
                          <a:pt x="1462617" y="2948517"/>
                          <a:pt x="1511300" y="3098800"/>
                        </a:cubicBezTo>
                        <a:cubicBezTo>
                          <a:pt x="1559983" y="3249083"/>
                          <a:pt x="1617133" y="3412067"/>
                          <a:pt x="1676400" y="3556000"/>
                        </a:cubicBezTo>
                        <a:cubicBezTo>
                          <a:pt x="1735667" y="3699933"/>
                          <a:pt x="1811867" y="3843867"/>
                          <a:pt x="1866900" y="3962400"/>
                        </a:cubicBezTo>
                        <a:cubicBezTo>
                          <a:pt x="1921933" y="4080933"/>
                          <a:pt x="1957917" y="4188883"/>
                          <a:pt x="2006600" y="4267200"/>
                        </a:cubicBezTo>
                        <a:cubicBezTo>
                          <a:pt x="2055283" y="4345517"/>
                          <a:pt x="2108200" y="4385733"/>
                          <a:pt x="2159000" y="4432300"/>
                        </a:cubicBezTo>
                        <a:cubicBezTo>
                          <a:pt x="2209800" y="4478867"/>
                          <a:pt x="2250017" y="4540250"/>
                          <a:pt x="2311400" y="4546600"/>
                        </a:cubicBezTo>
                        <a:cubicBezTo>
                          <a:pt x="2372783" y="4552950"/>
                          <a:pt x="2457450" y="4536017"/>
                          <a:pt x="2527300" y="4470400"/>
                        </a:cubicBezTo>
                        <a:cubicBezTo>
                          <a:pt x="2597150" y="4404783"/>
                          <a:pt x="2667000" y="4269317"/>
                          <a:pt x="2730500" y="4152900"/>
                        </a:cubicBezTo>
                        <a:cubicBezTo>
                          <a:pt x="2794000" y="4036483"/>
                          <a:pt x="2859617" y="3892550"/>
                          <a:pt x="2908300" y="3771900"/>
                        </a:cubicBezTo>
                        <a:cubicBezTo>
                          <a:pt x="2956983" y="3651250"/>
                          <a:pt x="2980267" y="3553883"/>
                          <a:pt x="3022600" y="3429000"/>
                        </a:cubicBezTo>
                        <a:cubicBezTo>
                          <a:pt x="3064933" y="3304117"/>
                          <a:pt x="3111500" y="3168650"/>
                          <a:pt x="3162300" y="3022600"/>
                        </a:cubicBezTo>
                        <a:cubicBezTo>
                          <a:pt x="3213100" y="2876550"/>
                          <a:pt x="3272367" y="2724150"/>
                          <a:pt x="3327400" y="2552700"/>
                        </a:cubicBezTo>
                        <a:cubicBezTo>
                          <a:pt x="3382433" y="2381250"/>
                          <a:pt x="3443817" y="2165350"/>
                          <a:pt x="3492500" y="1993900"/>
                        </a:cubicBezTo>
                        <a:cubicBezTo>
                          <a:pt x="3541183" y="1822450"/>
                          <a:pt x="3568700" y="1693333"/>
                          <a:pt x="3619500" y="1524000"/>
                        </a:cubicBezTo>
                        <a:cubicBezTo>
                          <a:pt x="3670300" y="1354667"/>
                          <a:pt x="3740150" y="1132417"/>
                          <a:pt x="3797300" y="977900"/>
                        </a:cubicBezTo>
                        <a:cubicBezTo>
                          <a:pt x="3854450" y="823383"/>
                          <a:pt x="3907367" y="706967"/>
                          <a:pt x="3962400" y="596900"/>
                        </a:cubicBezTo>
                        <a:cubicBezTo>
                          <a:pt x="4017433" y="486833"/>
                          <a:pt x="4087283" y="383117"/>
                          <a:pt x="4127500" y="317500"/>
                        </a:cubicBezTo>
                        <a:cubicBezTo>
                          <a:pt x="4167717" y="251883"/>
                          <a:pt x="4167717" y="247650"/>
                          <a:pt x="4203700" y="203200"/>
                        </a:cubicBezTo>
                        <a:cubicBezTo>
                          <a:pt x="4239683" y="158750"/>
                          <a:pt x="4290483" y="82550"/>
                          <a:pt x="4343400" y="50800"/>
                        </a:cubicBezTo>
                        <a:cubicBezTo>
                          <a:pt x="4396317" y="19050"/>
                          <a:pt x="4472517" y="0"/>
                          <a:pt x="4521200" y="12700"/>
                        </a:cubicBezTo>
                        <a:cubicBezTo>
                          <a:pt x="4569883" y="25400"/>
                          <a:pt x="4635500" y="127000"/>
                          <a:pt x="4635500" y="127000"/>
                        </a:cubicBezTo>
                      </a:path>
                    </a:pathLst>
                  </a:custGeom>
                  <a:ln w="127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ja-JP" altLang="en-US"/>
                  </a:p>
                </p:txBody>
              </p:sp>
              <p:sp>
                <p:nvSpPr>
                  <p:cNvPr id="172" name="フリーフォーム 191"/>
                  <p:cNvSpPr/>
                  <p:nvPr/>
                </p:nvSpPr>
                <p:spPr>
                  <a:xfrm>
                    <a:off x="6402996" y="1092200"/>
                    <a:ext cx="2262796" cy="2222500"/>
                  </a:xfrm>
                  <a:custGeom>
                    <a:avLst/>
                    <a:gdLst>
                      <a:gd name="connsiteX0" fmla="*/ 0 w 4635500"/>
                      <a:gd name="connsiteY0" fmla="*/ 88900 h 4552950"/>
                      <a:gd name="connsiteX1" fmla="*/ 152400 w 4635500"/>
                      <a:gd name="connsiteY1" fmla="*/ 12700 h 4552950"/>
                      <a:gd name="connsiteX2" fmla="*/ 292100 w 4635500"/>
                      <a:gd name="connsiteY2" fmla="*/ 38100 h 4552950"/>
                      <a:gd name="connsiteX3" fmla="*/ 457200 w 4635500"/>
                      <a:gd name="connsiteY3" fmla="*/ 165100 h 4552950"/>
                      <a:gd name="connsiteX4" fmla="*/ 596900 w 4635500"/>
                      <a:gd name="connsiteY4" fmla="*/ 368300 h 4552950"/>
                      <a:gd name="connsiteX5" fmla="*/ 749300 w 4635500"/>
                      <a:gd name="connsiteY5" fmla="*/ 698500 h 4552950"/>
                      <a:gd name="connsiteX6" fmla="*/ 876300 w 4635500"/>
                      <a:gd name="connsiteY6" fmla="*/ 1028700 h 4552950"/>
                      <a:gd name="connsiteX7" fmla="*/ 1016000 w 4635500"/>
                      <a:gd name="connsiteY7" fmla="*/ 1435100 h 4552950"/>
                      <a:gd name="connsiteX8" fmla="*/ 1143000 w 4635500"/>
                      <a:gd name="connsiteY8" fmla="*/ 1828800 h 4552950"/>
                      <a:gd name="connsiteX9" fmla="*/ 1257300 w 4635500"/>
                      <a:gd name="connsiteY9" fmla="*/ 2235200 h 4552950"/>
                      <a:gd name="connsiteX10" fmla="*/ 1384300 w 4635500"/>
                      <a:gd name="connsiteY10" fmla="*/ 2654300 h 4552950"/>
                      <a:gd name="connsiteX11" fmla="*/ 1511300 w 4635500"/>
                      <a:gd name="connsiteY11" fmla="*/ 3098800 h 4552950"/>
                      <a:gd name="connsiteX12" fmla="*/ 1676400 w 4635500"/>
                      <a:gd name="connsiteY12" fmla="*/ 3556000 h 4552950"/>
                      <a:gd name="connsiteX13" fmla="*/ 1866900 w 4635500"/>
                      <a:gd name="connsiteY13" fmla="*/ 3962400 h 4552950"/>
                      <a:gd name="connsiteX14" fmla="*/ 2006600 w 4635500"/>
                      <a:gd name="connsiteY14" fmla="*/ 4267200 h 4552950"/>
                      <a:gd name="connsiteX15" fmla="*/ 2159000 w 4635500"/>
                      <a:gd name="connsiteY15" fmla="*/ 4432300 h 4552950"/>
                      <a:gd name="connsiteX16" fmla="*/ 2311400 w 4635500"/>
                      <a:gd name="connsiteY16" fmla="*/ 4546600 h 4552950"/>
                      <a:gd name="connsiteX17" fmla="*/ 2527300 w 4635500"/>
                      <a:gd name="connsiteY17" fmla="*/ 4470400 h 4552950"/>
                      <a:gd name="connsiteX18" fmla="*/ 2730500 w 4635500"/>
                      <a:gd name="connsiteY18" fmla="*/ 4152900 h 4552950"/>
                      <a:gd name="connsiteX19" fmla="*/ 2908300 w 4635500"/>
                      <a:gd name="connsiteY19" fmla="*/ 3771900 h 4552950"/>
                      <a:gd name="connsiteX20" fmla="*/ 3022600 w 4635500"/>
                      <a:gd name="connsiteY20" fmla="*/ 3429000 h 4552950"/>
                      <a:gd name="connsiteX21" fmla="*/ 3162300 w 4635500"/>
                      <a:gd name="connsiteY21" fmla="*/ 3022600 h 4552950"/>
                      <a:gd name="connsiteX22" fmla="*/ 3327400 w 4635500"/>
                      <a:gd name="connsiteY22" fmla="*/ 2552700 h 4552950"/>
                      <a:gd name="connsiteX23" fmla="*/ 3492500 w 4635500"/>
                      <a:gd name="connsiteY23" fmla="*/ 1993900 h 4552950"/>
                      <a:gd name="connsiteX24" fmla="*/ 3619500 w 4635500"/>
                      <a:gd name="connsiteY24" fmla="*/ 1524000 h 4552950"/>
                      <a:gd name="connsiteX25" fmla="*/ 3797300 w 4635500"/>
                      <a:gd name="connsiteY25" fmla="*/ 977900 h 4552950"/>
                      <a:gd name="connsiteX26" fmla="*/ 3962400 w 4635500"/>
                      <a:gd name="connsiteY26" fmla="*/ 596900 h 4552950"/>
                      <a:gd name="connsiteX27" fmla="*/ 4127500 w 4635500"/>
                      <a:gd name="connsiteY27" fmla="*/ 317500 h 4552950"/>
                      <a:gd name="connsiteX28" fmla="*/ 4203700 w 4635500"/>
                      <a:gd name="connsiteY28" fmla="*/ 203200 h 4552950"/>
                      <a:gd name="connsiteX29" fmla="*/ 4343400 w 4635500"/>
                      <a:gd name="connsiteY29" fmla="*/ 50800 h 4552950"/>
                      <a:gd name="connsiteX30" fmla="*/ 4521200 w 4635500"/>
                      <a:gd name="connsiteY30" fmla="*/ 12700 h 4552950"/>
                      <a:gd name="connsiteX31" fmla="*/ 4635500 w 4635500"/>
                      <a:gd name="connsiteY31" fmla="*/ 127000 h 4552950"/>
                      <a:gd name="connsiteX0" fmla="*/ 0 w 4635500"/>
                      <a:gd name="connsiteY0" fmla="*/ 88900 h 4552950"/>
                      <a:gd name="connsiteX1" fmla="*/ 152400 w 4635500"/>
                      <a:gd name="connsiteY1" fmla="*/ 12700 h 4552950"/>
                      <a:gd name="connsiteX2" fmla="*/ 292100 w 4635500"/>
                      <a:gd name="connsiteY2" fmla="*/ 38100 h 4552950"/>
                      <a:gd name="connsiteX3" fmla="*/ 457200 w 4635500"/>
                      <a:gd name="connsiteY3" fmla="*/ 165100 h 4552950"/>
                      <a:gd name="connsiteX4" fmla="*/ 596900 w 4635500"/>
                      <a:gd name="connsiteY4" fmla="*/ 368300 h 4552950"/>
                      <a:gd name="connsiteX5" fmla="*/ 749300 w 4635500"/>
                      <a:gd name="connsiteY5" fmla="*/ 698500 h 4552950"/>
                      <a:gd name="connsiteX6" fmla="*/ 876300 w 4635500"/>
                      <a:gd name="connsiteY6" fmla="*/ 1028700 h 4552950"/>
                      <a:gd name="connsiteX7" fmla="*/ 1016000 w 4635500"/>
                      <a:gd name="connsiteY7" fmla="*/ 1435100 h 4552950"/>
                      <a:gd name="connsiteX8" fmla="*/ 1143000 w 4635500"/>
                      <a:gd name="connsiteY8" fmla="*/ 1828800 h 4552950"/>
                      <a:gd name="connsiteX9" fmla="*/ 1257300 w 4635500"/>
                      <a:gd name="connsiteY9" fmla="*/ 2235200 h 4552950"/>
                      <a:gd name="connsiteX10" fmla="*/ 1384300 w 4635500"/>
                      <a:gd name="connsiteY10" fmla="*/ 2654300 h 4552950"/>
                      <a:gd name="connsiteX11" fmla="*/ 1511300 w 4635500"/>
                      <a:gd name="connsiteY11" fmla="*/ 3098800 h 4552950"/>
                      <a:gd name="connsiteX12" fmla="*/ 1676400 w 4635500"/>
                      <a:gd name="connsiteY12" fmla="*/ 3556000 h 4552950"/>
                      <a:gd name="connsiteX13" fmla="*/ 1866900 w 4635500"/>
                      <a:gd name="connsiteY13" fmla="*/ 3962400 h 4552950"/>
                      <a:gd name="connsiteX14" fmla="*/ 2006600 w 4635500"/>
                      <a:gd name="connsiteY14" fmla="*/ 4267200 h 4552950"/>
                      <a:gd name="connsiteX15" fmla="*/ 2159000 w 4635500"/>
                      <a:gd name="connsiteY15" fmla="*/ 4432300 h 4552950"/>
                      <a:gd name="connsiteX16" fmla="*/ 2311400 w 4635500"/>
                      <a:gd name="connsiteY16" fmla="*/ 4546600 h 4552950"/>
                      <a:gd name="connsiteX17" fmla="*/ 2527300 w 4635500"/>
                      <a:gd name="connsiteY17" fmla="*/ 4470400 h 4552950"/>
                      <a:gd name="connsiteX18" fmla="*/ 2730500 w 4635500"/>
                      <a:gd name="connsiteY18" fmla="*/ 4152900 h 4552950"/>
                      <a:gd name="connsiteX19" fmla="*/ 2908300 w 4635500"/>
                      <a:gd name="connsiteY19" fmla="*/ 3771900 h 4552950"/>
                      <a:gd name="connsiteX20" fmla="*/ 3022600 w 4635500"/>
                      <a:gd name="connsiteY20" fmla="*/ 3429000 h 4552950"/>
                      <a:gd name="connsiteX21" fmla="*/ 3162300 w 4635500"/>
                      <a:gd name="connsiteY21" fmla="*/ 3022600 h 4552950"/>
                      <a:gd name="connsiteX22" fmla="*/ 3327400 w 4635500"/>
                      <a:gd name="connsiteY22" fmla="*/ 2552700 h 4552950"/>
                      <a:gd name="connsiteX23" fmla="*/ 3492500 w 4635500"/>
                      <a:gd name="connsiteY23" fmla="*/ 1993900 h 4552950"/>
                      <a:gd name="connsiteX24" fmla="*/ 3619500 w 4635500"/>
                      <a:gd name="connsiteY24" fmla="*/ 1524000 h 4552950"/>
                      <a:gd name="connsiteX25" fmla="*/ 3797300 w 4635500"/>
                      <a:gd name="connsiteY25" fmla="*/ 977900 h 4552950"/>
                      <a:gd name="connsiteX26" fmla="*/ 3962400 w 4635500"/>
                      <a:gd name="connsiteY26" fmla="*/ 596900 h 4552950"/>
                      <a:gd name="connsiteX27" fmla="*/ 4127500 w 4635500"/>
                      <a:gd name="connsiteY27" fmla="*/ 317500 h 4552950"/>
                      <a:gd name="connsiteX28" fmla="*/ 4203700 w 4635500"/>
                      <a:gd name="connsiteY28" fmla="*/ 203200 h 4552950"/>
                      <a:gd name="connsiteX29" fmla="*/ 4343400 w 4635500"/>
                      <a:gd name="connsiteY29" fmla="*/ 50800 h 4552950"/>
                      <a:gd name="connsiteX30" fmla="*/ 4521200 w 4635500"/>
                      <a:gd name="connsiteY30" fmla="*/ 12700 h 4552950"/>
                      <a:gd name="connsiteX31" fmla="*/ 4635500 w 4635500"/>
                      <a:gd name="connsiteY31" fmla="*/ 127000 h 4552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</a:cxnLst>
                    <a:rect l="l" t="t" r="r" b="b"/>
                    <a:pathLst>
                      <a:path w="4635500" h="4552950">
                        <a:moveTo>
                          <a:pt x="0" y="88900"/>
                        </a:moveTo>
                        <a:cubicBezTo>
                          <a:pt x="51858" y="55033"/>
                          <a:pt x="103717" y="21167"/>
                          <a:pt x="152400" y="12700"/>
                        </a:cubicBezTo>
                        <a:cubicBezTo>
                          <a:pt x="201083" y="4233"/>
                          <a:pt x="241300" y="12700"/>
                          <a:pt x="292100" y="38100"/>
                        </a:cubicBezTo>
                        <a:cubicBezTo>
                          <a:pt x="342900" y="63500"/>
                          <a:pt x="406400" y="110067"/>
                          <a:pt x="457200" y="165100"/>
                        </a:cubicBezTo>
                        <a:cubicBezTo>
                          <a:pt x="508000" y="220133"/>
                          <a:pt x="548217" y="279400"/>
                          <a:pt x="596900" y="368300"/>
                        </a:cubicBezTo>
                        <a:cubicBezTo>
                          <a:pt x="645583" y="457200"/>
                          <a:pt x="702733" y="588433"/>
                          <a:pt x="749300" y="698500"/>
                        </a:cubicBezTo>
                        <a:cubicBezTo>
                          <a:pt x="795867" y="808567"/>
                          <a:pt x="831850" y="905933"/>
                          <a:pt x="876300" y="1028700"/>
                        </a:cubicBezTo>
                        <a:cubicBezTo>
                          <a:pt x="920750" y="1151467"/>
                          <a:pt x="971550" y="1301750"/>
                          <a:pt x="1016000" y="1435100"/>
                        </a:cubicBezTo>
                        <a:cubicBezTo>
                          <a:pt x="1060450" y="1568450"/>
                          <a:pt x="1102783" y="1695450"/>
                          <a:pt x="1143000" y="1828800"/>
                        </a:cubicBezTo>
                        <a:cubicBezTo>
                          <a:pt x="1183217" y="1962150"/>
                          <a:pt x="1217083" y="2097617"/>
                          <a:pt x="1257300" y="2235200"/>
                        </a:cubicBezTo>
                        <a:cubicBezTo>
                          <a:pt x="1297517" y="2372783"/>
                          <a:pt x="1341967" y="2510367"/>
                          <a:pt x="1384300" y="2654300"/>
                        </a:cubicBezTo>
                        <a:cubicBezTo>
                          <a:pt x="1426633" y="2798233"/>
                          <a:pt x="1462617" y="2948517"/>
                          <a:pt x="1511300" y="3098800"/>
                        </a:cubicBezTo>
                        <a:cubicBezTo>
                          <a:pt x="1559983" y="3249083"/>
                          <a:pt x="1617133" y="3412067"/>
                          <a:pt x="1676400" y="3556000"/>
                        </a:cubicBezTo>
                        <a:cubicBezTo>
                          <a:pt x="1735667" y="3699933"/>
                          <a:pt x="1811867" y="3843867"/>
                          <a:pt x="1866900" y="3962400"/>
                        </a:cubicBezTo>
                        <a:cubicBezTo>
                          <a:pt x="1921933" y="4080933"/>
                          <a:pt x="1957917" y="4188883"/>
                          <a:pt x="2006600" y="4267200"/>
                        </a:cubicBezTo>
                        <a:cubicBezTo>
                          <a:pt x="2055283" y="4345517"/>
                          <a:pt x="2108200" y="4385733"/>
                          <a:pt x="2159000" y="4432300"/>
                        </a:cubicBezTo>
                        <a:cubicBezTo>
                          <a:pt x="2209800" y="4478867"/>
                          <a:pt x="2250017" y="4540250"/>
                          <a:pt x="2311400" y="4546600"/>
                        </a:cubicBezTo>
                        <a:cubicBezTo>
                          <a:pt x="2372783" y="4552950"/>
                          <a:pt x="2457450" y="4536017"/>
                          <a:pt x="2527300" y="4470400"/>
                        </a:cubicBezTo>
                        <a:cubicBezTo>
                          <a:pt x="2597150" y="4404783"/>
                          <a:pt x="2667000" y="4269317"/>
                          <a:pt x="2730500" y="4152900"/>
                        </a:cubicBezTo>
                        <a:cubicBezTo>
                          <a:pt x="2794000" y="4036483"/>
                          <a:pt x="2859617" y="3892550"/>
                          <a:pt x="2908300" y="3771900"/>
                        </a:cubicBezTo>
                        <a:cubicBezTo>
                          <a:pt x="2956983" y="3651250"/>
                          <a:pt x="2980267" y="3553883"/>
                          <a:pt x="3022600" y="3429000"/>
                        </a:cubicBezTo>
                        <a:cubicBezTo>
                          <a:pt x="3064933" y="3304117"/>
                          <a:pt x="3111500" y="3168650"/>
                          <a:pt x="3162300" y="3022600"/>
                        </a:cubicBezTo>
                        <a:cubicBezTo>
                          <a:pt x="3213100" y="2876550"/>
                          <a:pt x="3272367" y="2724150"/>
                          <a:pt x="3327400" y="2552700"/>
                        </a:cubicBezTo>
                        <a:cubicBezTo>
                          <a:pt x="3382433" y="2381250"/>
                          <a:pt x="3443817" y="2165350"/>
                          <a:pt x="3492500" y="1993900"/>
                        </a:cubicBezTo>
                        <a:cubicBezTo>
                          <a:pt x="3541183" y="1822450"/>
                          <a:pt x="3568700" y="1693333"/>
                          <a:pt x="3619500" y="1524000"/>
                        </a:cubicBezTo>
                        <a:cubicBezTo>
                          <a:pt x="3670300" y="1354667"/>
                          <a:pt x="3740150" y="1132417"/>
                          <a:pt x="3797300" y="977900"/>
                        </a:cubicBezTo>
                        <a:cubicBezTo>
                          <a:pt x="3854450" y="823383"/>
                          <a:pt x="3907367" y="706967"/>
                          <a:pt x="3962400" y="596900"/>
                        </a:cubicBezTo>
                        <a:cubicBezTo>
                          <a:pt x="4017433" y="486833"/>
                          <a:pt x="4087283" y="383117"/>
                          <a:pt x="4127500" y="317500"/>
                        </a:cubicBezTo>
                        <a:cubicBezTo>
                          <a:pt x="4167717" y="251883"/>
                          <a:pt x="4167717" y="247650"/>
                          <a:pt x="4203700" y="203200"/>
                        </a:cubicBezTo>
                        <a:cubicBezTo>
                          <a:pt x="4239683" y="158750"/>
                          <a:pt x="4290483" y="82550"/>
                          <a:pt x="4343400" y="50800"/>
                        </a:cubicBezTo>
                        <a:cubicBezTo>
                          <a:pt x="4396317" y="19050"/>
                          <a:pt x="4472517" y="0"/>
                          <a:pt x="4521200" y="12700"/>
                        </a:cubicBezTo>
                        <a:cubicBezTo>
                          <a:pt x="4569883" y="25400"/>
                          <a:pt x="4635500" y="127000"/>
                          <a:pt x="4635500" y="127000"/>
                        </a:cubicBezTo>
                      </a:path>
                    </a:pathLst>
                  </a:custGeom>
                  <a:ln w="127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ja-JP" altLang="en-US"/>
                  </a:p>
                </p:txBody>
              </p:sp>
            </p:grpSp>
          </p:grpSp>
        </p:grpSp>
        <p:grpSp>
          <p:nvGrpSpPr>
            <p:cNvPr id="9" name="図形グループ 394"/>
            <p:cNvGrpSpPr>
              <a:grpSpLocks/>
            </p:cNvGrpSpPr>
            <p:nvPr/>
          </p:nvGrpSpPr>
          <p:grpSpPr bwMode="auto">
            <a:xfrm>
              <a:off x="3353992" y="4993199"/>
              <a:ext cx="1387919" cy="1041616"/>
              <a:chOff x="4112845" y="1301610"/>
              <a:chExt cx="1628650" cy="1221931"/>
            </a:xfrm>
          </p:grpSpPr>
          <p:sp>
            <p:nvSpPr>
              <p:cNvPr id="140" name="円/楕円 197"/>
              <p:cNvSpPr/>
              <p:nvPr/>
            </p:nvSpPr>
            <p:spPr>
              <a:xfrm>
                <a:off x="4172296" y="1301610"/>
                <a:ext cx="1247561" cy="1221931"/>
              </a:xfrm>
              <a:prstGeom prst="ellipse">
                <a:avLst/>
              </a:prstGeom>
              <a:gradFill flip="none" rotWithShape="1">
                <a:gsLst>
                  <a:gs pos="62000">
                    <a:srgbClr val="FFFF00"/>
                  </a:gs>
                  <a:gs pos="91000">
                    <a:srgbClr val="FFFF00"/>
                  </a:gs>
                  <a:gs pos="3000">
                    <a:srgbClr val="FF0000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cxnSp>
            <p:nvCxnSpPr>
              <p:cNvPr id="141" name="直線矢印コネクタ 198"/>
              <p:cNvCxnSpPr/>
              <p:nvPr/>
            </p:nvCxnSpPr>
            <p:spPr>
              <a:xfrm rot="10800000" flipH="1">
                <a:off x="4962092" y="1301610"/>
                <a:ext cx="395258" cy="442752"/>
              </a:xfrm>
              <a:prstGeom prst="straightConnector1">
                <a:avLst/>
              </a:prstGeom>
              <a:ln w="41275" cap="flat" cmpd="sng" algn="ctr">
                <a:solidFill>
                  <a:srgbClr val="FF6FCF"/>
                </a:solidFill>
                <a:prstDash val="solid"/>
                <a:round/>
                <a:headEnd type="none" w="med" len="med"/>
                <a:tailEnd type="arrow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直線矢印コネクタ 199"/>
              <p:cNvCxnSpPr/>
              <p:nvPr/>
            </p:nvCxnSpPr>
            <p:spPr>
              <a:xfrm rot="10800000" flipV="1">
                <a:off x="4447781" y="1936379"/>
                <a:ext cx="234932" cy="220583"/>
              </a:xfrm>
              <a:prstGeom prst="straightConnector1">
                <a:avLst/>
              </a:prstGeom>
              <a:ln w="41275" cap="flat" cmpd="sng" algn="ctr">
                <a:solidFill>
                  <a:srgbClr val="FF6FCF"/>
                </a:solidFill>
                <a:prstDash val="solid"/>
                <a:round/>
                <a:headEnd type="none" w="med" len="med"/>
                <a:tailEnd type="arrow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43" name="図形グループ 100"/>
              <p:cNvGrpSpPr/>
              <p:nvPr/>
            </p:nvGrpSpPr>
            <p:grpSpPr>
              <a:xfrm>
                <a:off x="4859104" y="2204598"/>
                <a:ext cx="882391" cy="127656"/>
                <a:chOff x="152400" y="1765300"/>
                <a:chExt cx="3632198" cy="736600"/>
              </a:xfrm>
              <a:scene3d>
                <a:camera prst="orthographicFront">
                  <a:rot lat="0" lon="0" rev="19074000"/>
                </a:camera>
                <a:lightRig rig="threePt" dir="t"/>
              </a:scene3d>
            </p:grpSpPr>
            <p:grpSp>
              <p:nvGrpSpPr>
                <p:cNvPr id="149" name="図形グループ 47"/>
                <p:cNvGrpSpPr/>
                <p:nvPr/>
              </p:nvGrpSpPr>
              <p:grpSpPr>
                <a:xfrm>
                  <a:off x="152400" y="1765300"/>
                  <a:ext cx="1828798" cy="736600"/>
                  <a:chOff x="152400" y="1092200"/>
                  <a:chExt cx="8513392" cy="2222500"/>
                </a:xfrm>
              </p:grpSpPr>
              <p:sp>
                <p:nvSpPr>
                  <p:cNvPr id="155" name="フリーフォーム 212"/>
                  <p:cNvSpPr/>
                  <p:nvPr/>
                </p:nvSpPr>
                <p:spPr>
                  <a:xfrm>
                    <a:off x="152400" y="1092200"/>
                    <a:ext cx="2262796" cy="2222500"/>
                  </a:xfrm>
                  <a:custGeom>
                    <a:avLst/>
                    <a:gdLst>
                      <a:gd name="connsiteX0" fmla="*/ 0 w 4635500"/>
                      <a:gd name="connsiteY0" fmla="*/ 88900 h 4552950"/>
                      <a:gd name="connsiteX1" fmla="*/ 152400 w 4635500"/>
                      <a:gd name="connsiteY1" fmla="*/ 12700 h 4552950"/>
                      <a:gd name="connsiteX2" fmla="*/ 292100 w 4635500"/>
                      <a:gd name="connsiteY2" fmla="*/ 38100 h 4552950"/>
                      <a:gd name="connsiteX3" fmla="*/ 457200 w 4635500"/>
                      <a:gd name="connsiteY3" fmla="*/ 165100 h 4552950"/>
                      <a:gd name="connsiteX4" fmla="*/ 596900 w 4635500"/>
                      <a:gd name="connsiteY4" fmla="*/ 368300 h 4552950"/>
                      <a:gd name="connsiteX5" fmla="*/ 749300 w 4635500"/>
                      <a:gd name="connsiteY5" fmla="*/ 698500 h 4552950"/>
                      <a:gd name="connsiteX6" fmla="*/ 876300 w 4635500"/>
                      <a:gd name="connsiteY6" fmla="*/ 1028700 h 4552950"/>
                      <a:gd name="connsiteX7" fmla="*/ 1016000 w 4635500"/>
                      <a:gd name="connsiteY7" fmla="*/ 1435100 h 4552950"/>
                      <a:gd name="connsiteX8" fmla="*/ 1143000 w 4635500"/>
                      <a:gd name="connsiteY8" fmla="*/ 1828800 h 4552950"/>
                      <a:gd name="connsiteX9" fmla="*/ 1257300 w 4635500"/>
                      <a:gd name="connsiteY9" fmla="*/ 2235200 h 4552950"/>
                      <a:gd name="connsiteX10" fmla="*/ 1384300 w 4635500"/>
                      <a:gd name="connsiteY10" fmla="*/ 2654300 h 4552950"/>
                      <a:gd name="connsiteX11" fmla="*/ 1511300 w 4635500"/>
                      <a:gd name="connsiteY11" fmla="*/ 3098800 h 4552950"/>
                      <a:gd name="connsiteX12" fmla="*/ 1676400 w 4635500"/>
                      <a:gd name="connsiteY12" fmla="*/ 3556000 h 4552950"/>
                      <a:gd name="connsiteX13" fmla="*/ 1866900 w 4635500"/>
                      <a:gd name="connsiteY13" fmla="*/ 3962400 h 4552950"/>
                      <a:gd name="connsiteX14" fmla="*/ 2006600 w 4635500"/>
                      <a:gd name="connsiteY14" fmla="*/ 4267200 h 4552950"/>
                      <a:gd name="connsiteX15" fmla="*/ 2159000 w 4635500"/>
                      <a:gd name="connsiteY15" fmla="*/ 4432300 h 4552950"/>
                      <a:gd name="connsiteX16" fmla="*/ 2311400 w 4635500"/>
                      <a:gd name="connsiteY16" fmla="*/ 4546600 h 4552950"/>
                      <a:gd name="connsiteX17" fmla="*/ 2527300 w 4635500"/>
                      <a:gd name="connsiteY17" fmla="*/ 4470400 h 4552950"/>
                      <a:gd name="connsiteX18" fmla="*/ 2730500 w 4635500"/>
                      <a:gd name="connsiteY18" fmla="*/ 4152900 h 4552950"/>
                      <a:gd name="connsiteX19" fmla="*/ 2908300 w 4635500"/>
                      <a:gd name="connsiteY19" fmla="*/ 3771900 h 4552950"/>
                      <a:gd name="connsiteX20" fmla="*/ 3022600 w 4635500"/>
                      <a:gd name="connsiteY20" fmla="*/ 3429000 h 4552950"/>
                      <a:gd name="connsiteX21" fmla="*/ 3162300 w 4635500"/>
                      <a:gd name="connsiteY21" fmla="*/ 3022600 h 4552950"/>
                      <a:gd name="connsiteX22" fmla="*/ 3327400 w 4635500"/>
                      <a:gd name="connsiteY22" fmla="*/ 2552700 h 4552950"/>
                      <a:gd name="connsiteX23" fmla="*/ 3492500 w 4635500"/>
                      <a:gd name="connsiteY23" fmla="*/ 1993900 h 4552950"/>
                      <a:gd name="connsiteX24" fmla="*/ 3619500 w 4635500"/>
                      <a:gd name="connsiteY24" fmla="*/ 1524000 h 4552950"/>
                      <a:gd name="connsiteX25" fmla="*/ 3797300 w 4635500"/>
                      <a:gd name="connsiteY25" fmla="*/ 977900 h 4552950"/>
                      <a:gd name="connsiteX26" fmla="*/ 3962400 w 4635500"/>
                      <a:gd name="connsiteY26" fmla="*/ 596900 h 4552950"/>
                      <a:gd name="connsiteX27" fmla="*/ 4127500 w 4635500"/>
                      <a:gd name="connsiteY27" fmla="*/ 317500 h 4552950"/>
                      <a:gd name="connsiteX28" fmla="*/ 4203700 w 4635500"/>
                      <a:gd name="connsiteY28" fmla="*/ 203200 h 4552950"/>
                      <a:gd name="connsiteX29" fmla="*/ 4343400 w 4635500"/>
                      <a:gd name="connsiteY29" fmla="*/ 50800 h 4552950"/>
                      <a:gd name="connsiteX30" fmla="*/ 4521200 w 4635500"/>
                      <a:gd name="connsiteY30" fmla="*/ 12700 h 4552950"/>
                      <a:gd name="connsiteX31" fmla="*/ 4635500 w 4635500"/>
                      <a:gd name="connsiteY31" fmla="*/ 127000 h 4552950"/>
                      <a:gd name="connsiteX0" fmla="*/ 0 w 4635500"/>
                      <a:gd name="connsiteY0" fmla="*/ 88900 h 4552950"/>
                      <a:gd name="connsiteX1" fmla="*/ 152400 w 4635500"/>
                      <a:gd name="connsiteY1" fmla="*/ 12700 h 4552950"/>
                      <a:gd name="connsiteX2" fmla="*/ 292100 w 4635500"/>
                      <a:gd name="connsiteY2" fmla="*/ 38100 h 4552950"/>
                      <a:gd name="connsiteX3" fmla="*/ 457200 w 4635500"/>
                      <a:gd name="connsiteY3" fmla="*/ 165100 h 4552950"/>
                      <a:gd name="connsiteX4" fmla="*/ 596900 w 4635500"/>
                      <a:gd name="connsiteY4" fmla="*/ 368300 h 4552950"/>
                      <a:gd name="connsiteX5" fmla="*/ 749300 w 4635500"/>
                      <a:gd name="connsiteY5" fmla="*/ 698500 h 4552950"/>
                      <a:gd name="connsiteX6" fmla="*/ 876300 w 4635500"/>
                      <a:gd name="connsiteY6" fmla="*/ 1028700 h 4552950"/>
                      <a:gd name="connsiteX7" fmla="*/ 1016000 w 4635500"/>
                      <a:gd name="connsiteY7" fmla="*/ 1435100 h 4552950"/>
                      <a:gd name="connsiteX8" fmla="*/ 1143000 w 4635500"/>
                      <a:gd name="connsiteY8" fmla="*/ 1828800 h 4552950"/>
                      <a:gd name="connsiteX9" fmla="*/ 1257300 w 4635500"/>
                      <a:gd name="connsiteY9" fmla="*/ 2235200 h 4552950"/>
                      <a:gd name="connsiteX10" fmla="*/ 1384300 w 4635500"/>
                      <a:gd name="connsiteY10" fmla="*/ 2654300 h 4552950"/>
                      <a:gd name="connsiteX11" fmla="*/ 1511300 w 4635500"/>
                      <a:gd name="connsiteY11" fmla="*/ 3098800 h 4552950"/>
                      <a:gd name="connsiteX12" fmla="*/ 1676400 w 4635500"/>
                      <a:gd name="connsiteY12" fmla="*/ 3556000 h 4552950"/>
                      <a:gd name="connsiteX13" fmla="*/ 1866900 w 4635500"/>
                      <a:gd name="connsiteY13" fmla="*/ 3962400 h 4552950"/>
                      <a:gd name="connsiteX14" fmla="*/ 2006600 w 4635500"/>
                      <a:gd name="connsiteY14" fmla="*/ 4267200 h 4552950"/>
                      <a:gd name="connsiteX15" fmla="*/ 2159000 w 4635500"/>
                      <a:gd name="connsiteY15" fmla="*/ 4432300 h 4552950"/>
                      <a:gd name="connsiteX16" fmla="*/ 2311400 w 4635500"/>
                      <a:gd name="connsiteY16" fmla="*/ 4546600 h 4552950"/>
                      <a:gd name="connsiteX17" fmla="*/ 2527300 w 4635500"/>
                      <a:gd name="connsiteY17" fmla="*/ 4470400 h 4552950"/>
                      <a:gd name="connsiteX18" fmla="*/ 2730500 w 4635500"/>
                      <a:gd name="connsiteY18" fmla="*/ 4152900 h 4552950"/>
                      <a:gd name="connsiteX19" fmla="*/ 2908300 w 4635500"/>
                      <a:gd name="connsiteY19" fmla="*/ 3771900 h 4552950"/>
                      <a:gd name="connsiteX20" fmla="*/ 3022600 w 4635500"/>
                      <a:gd name="connsiteY20" fmla="*/ 3429000 h 4552950"/>
                      <a:gd name="connsiteX21" fmla="*/ 3162300 w 4635500"/>
                      <a:gd name="connsiteY21" fmla="*/ 3022600 h 4552950"/>
                      <a:gd name="connsiteX22" fmla="*/ 3327400 w 4635500"/>
                      <a:gd name="connsiteY22" fmla="*/ 2552700 h 4552950"/>
                      <a:gd name="connsiteX23" fmla="*/ 3492500 w 4635500"/>
                      <a:gd name="connsiteY23" fmla="*/ 1993900 h 4552950"/>
                      <a:gd name="connsiteX24" fmla="*/ 3619500 w 4635500"/>
                      <a:gd name="connsiteY24" fmla="*/ 1524000 h 4552950"/>
                      <a:gd name="connsiteX25" fmla="*/ 3797300 w 4635500"/>
                      <a:gd name="connsiteY25" fmla="*/ 977900 h 4552950"/>
                      <a:gd name="connsiteX26" fmla="*/ 3962400 w 4635500"/>
                      <a:gd name="connsiteY26" fmla="*/ 596900 h 4552950"/>
                      <a:gd name="connsiteX27" fmla="*/ 4127500 w 4635500"/>
                      <a:gd name="connsiteY27" fmla="*/ 317500 h 4552950"/>
                      <a:gd name="connsiteX28" fmla="*/ 4203700 w 4635500"/>
                      <a:gd name="connsiteY28" fmla="*/ 203200 h 4552950"/>
                      <a:gd name="connsiteX29" fmla="*/ 4343400 w 4635500"/>
                      <a:gd name="connsiteY29" fmla="*/ 50800 h 4552950"/>
                      <a:gd name="connsiteX30" fmla="*/ 4521200 w 4635500"/>
                      <a:gd name="connsiteY30" fmla="*/ 12700 h 4552950"/>
                      <a:gd name="connsiteX31" fmla="*/ 4635500 w 4635500"/>
                      <a:gd name="connsiteY31" fmla="*/ 127000 h 4552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</a:cxnLst>
                    <a:rect l="l" t="t" r="r" b="b"/>
                    <a:pathLst>
                      <a:path w="4635500" h="4552950">
                        <a:moveTo>
                          <a:pt x="0" y="88900"/>
                        </a:moveTo>
                        <a:cubicBezTo>
                          <a:pt x="51858" y="55033"/>
                          <a:pt x="103717" y="21167"/>
                          <a:pt x="152400" y="12700"/>
                        </a:cubicBezTo>
                        <a:cubicBezTo>
                          <a:pt x="201083" y="4233"/>
                          <a:pt x="241300" y="12700"/>
                          <a:pt x="292100" y="38100"/>
                        </a:cubicBezTo>
                        <a:cubicBezTo>
                          <a:pt x="342900" y="63500"/>
                          <a:pt x="406400" y="110067"/>
                          <a:pt x="457200" y="165100"/>
                        </a:cubicBezTo>
                        <a:cubicBezTo>
                          <a:pt x="508000" y="220133"/>
                          <a:pt x="548217" y="279400"/>
                          <a:pt x="596900" y="368300"/>
                        </a:cubicBezTo>
                        <a:cubicBezTo>
                          <a:pt x="645583" y="457200"/>
                          <a:pt x="702733" y="588433"/>
                          <a:pt x="749300" y="698500"/>
                        </a:cubicBezTo>
                        <a:cubicBezTo>
                          <a:pt x="795867" y="808567"/>
                          <a:pt x="831850" y="905933"/>
                          <a:pt x="876300" y="1028700"/>
                        </a:cubicBezTo>
                        <a:cubicBezTo>
                          <a:pt x="920750" y="1151467"/>
                          <a:pt x="971550" y="1301750"/>
                          <a:pt x="1016000" y="1435100"/>
                        </a:cubicBezTo>
                        <a:cubicBezTo>
                          <a:pt x="1060450" y="1568450"/>
                          <a:pt x="1102783" y="1695450"/>
                          <a:pt x="1143000" y="1828800"/>
                        </a:cubicBezTo>
                        <a:cubicBezTo>
                          <a:pt x="1183217" y="1962150"/>
                          <a:pt x="1217083" y="2097617"/>
                          <a:pt x="1257300" y="2235200"/>
                        </a:cubicBezTo>
                        <a:cubicBezTo>
                          <a:pt x="1297517" y="2372783"/>
                          <a:pt x="1341967" y="2510367"/>
                          <a:pt x="1384300" y="2654300"/>
                        </a:cubicBezTo>
                        <a:cubicBezTo>
                          <a:pt x="1426633" y="2798233"/>
                          <a:pt x="1462617" y="2948517"/>
                          <a:pt x="1511300" y="3098800"/>
                        </a:cubicBezTo>
                        <a:cubicBezTo>
                          <a:pt x="1559983" y="3249083"/>
                          <a:pt x="1617133" y="3412067"/>
                          <a:pt x="1676400" y="3556000"/>
                        </a:cubicBezTo>
                        <a:cubicBezTo>
                          <a:pt x="1735667" y="3699933"/>
                          <a:pt x="1811867" y="3843867"/>
                          <a:pt x="1866900" y="3962400"/>
                        </a:cubicBezTo>
                        <a:cubicBezTo>
                          <a:pt x="1921933" y="4080933"/>
                          <a:pt x="1957917" y="4188883"/>
                          <a:pt x="2006600" y="4267200"/>
                        </a:cubicBezTo>
                        <a:cubicBezTo>
                          <a:pt x="2055283" y="4345517"/>
                          <a:pt x="2108200" y="4385733"/>
                          <a:pt x="2159000" y="4432300"/>
                        </a:cubicBezTo>
                        <a:cubicBezTo>
                          <a:pt x="2209800" y="4478867"/>
                          <a:pt x="2250017" y="4540250"/>
                          <a:pt x="2311400" y="4546600"/>
                        </a:cubicBezTo>
                        <a:cubicBezTo>
                          <a:pt x="2372783" y="4552950"/>
                          <a:pt x="2457450" y="4536017"/>
                          <a:pt x="2527300" y="4470400"/>
                        </a:cubicBezTo>
                        <a:cubicBezTo>
                          <a:pt x="2597150" y="4404783"/>
                          <a:pt x="2667000" y="4269317"/>
                          <a:pt x="2730500" y="4152900"/>
                        </a:cubicBezTo>
                        <a:cubicBezTo>
                          <a:pt x="2794000" y="4036483"/>
                          <a:pt x="2859617" y="3892550"/>
                          <a:pt x="2908300" y="3771900"/>
                        </a:cubicBezTo>
                        <a:cubicBezTo>
                          <a:pt x="2956983" y="3651250"/>
                          <a:pt x="2980267" y="3553883"/>
                          <a:pt x="3022600" y="3429000"/>
                        </a:cubicBezTo>
                        <a:cubicBezTo>
                          <a:pt x="3064933" y="3304117"/>
                          <a:pt x="3111500" y="3168650"/>
                          <a:pt x="3162300" y="3022600"/>
                        </a:cubicBezTo>
                        <a:cubicBezTo>
                          <a:pt x="3213100" y="2876550"/>
                          <a:pt x="3272367" y="2724150"/>
                          <a:pt x="3327400" y="2552700"/>
                        </a:cubicBezTo>
                        <a:cubicBezTo>
                          <a:pt x="3382433" y="2381250"/>
                          <a:pt x="3443817" y="2165350"/>
                          <a:pt x="3492500" y="1993900"/>
                        </a:cubicBezTo>
                        <a:cubicBezTo>
                          <a:pt x="3541183" y="1822450"/>
                          <a:pt x="3568700" y="1693333"/>
                          <a:pt x="3619500" y="1524000"/>
                        </a:cubicBezTo>
                        <a:cubicBezTo>
                          <a:pt x="3670300" y="1354667"/>
                          <a:pt x="3740150" y="1132417"/>
                          <a:pt x="3797300" y="977900"/>
                        </a:cubicBezTo>
                        <a:cubicBezTo>
                          <a:pt x="3854450" y="823383"/>
                          <a:pt x="3907367" y="706967"/>
                          <a:pt x="3962400" y="596900"/>
                        </a:cubicBezTo>
                        <a:cubicBezTo>
                          <a:pt x="4017433" y="486833"/>
                          <a:pt x="4087283" y="383117"/>
                          <a:pt x="4127500" y="317500"/>
                        </a:cubicBezTo>
                        <a:cubicBezTo>
                          <a:pt x="4167717" y="251883"/>
                          <a:pt x="4167717" y="247650"/>
                          <a:pt x="4203700" y="203200"/>
                        </a:cubicBezTo>
                        <a:cubicBezTo>
                          <a:pt x="4239683" y="158750"/>
                          <a:pt x="4290483" y="82550"/>
                          <a:pt x="4343400" y="50800"/>
                        </a:cubicBezTo>
                        <a:cubicBezTo>
                          <a:pt x="4396317" y="19050"/>
                          <a:pt x="4472517" y="0"/>
                          <a:pt x="4521200" y="12700"/>
                        </a:cubicBezTo>
                        <a:cubicBezTo>
                          <a:pt x="4569883" y="25400"/>
                          <a:pt x="4635500" y="127000"/>
                          <a:pt x="4635500" y="127000"/>
                        </a:cubicBezTo>
                      </a:path>
                    </a:pathLst>
                  </a:custGeom>
                  <a:ln w="127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ja-JP" altLang="en-US"/>
                  </a:p>
                </p:txBody>
              </p:sp>
              <p:sp>
                <p:nvSpPr>
                  <p:cNvPr id="156" name="フリーフォーム 213"/>
                  <p:cNvSpPr/>
                  <p:nvPr/>
                </p:nvSpPr>
                <p:spPr>
                  <a:xfrm>
                    <a:off x="2247900" y="1092200"/>
                    <a:ext cx="2262796" cy="2222500"/>
                  </a:xfrm>
                  <a:custGeom>
                    <a:avLst/>
                    <a:gdLst>
                      <a:gd name="connsiteX0" fmla="*/ 0 w 4635500"/>
                      <a:gd name="connsiteY0" fmla="*/ 88900 h 4552950"/>
                      <a:gd name="connsiteX1" fmla="*/ 152400 w 4635500"/>
                      <a:gd name="connsiteY1" fmla="*/ 12700 h 4552950"/>
                      <a:gd name="connsiteX2" fmla="*/ 292100 w 4635500"/>
                      <a:gd name="connsiteY2" fmla="*/ 38100 h 4552950"/>
                      <a:gd name="connsiteX3" fmla="*/ 457200 w 4635500"/>
                      <a:gd name="connsiteY3" fmla="*/ 165100 h 4552950"/>
                      <a:gd name="connsiteX4" fmla="*/ 596900 w 4635500"/>
                      <a:gd name="connsiteY4" fmla="*/ 368300 h 4552950"/>
                      <a:gd name="connsiteX5" fmla="*/ 749300 w 4635500"/>
                      <a:gd name="connsiteY5" fmla="*/ 698500 h 4552950"/>
                      <a:gd name="connsiteX6" fmla="*/ 876300 w 4635500"/>
                      <a:gd name="connsiteY6" fmla="*/ 1028700 h 4552950"/>
                      <a:gd name="connsiteX7" fmla="*/ 1016000 w 4635500"/>
                      <a:gd name="connsiteY7" fmla="*/ 1435100 h 4552950"/>
                      <a:gd name="connsiteX8" fmla="*/ 1143000 w 4635500"/>
                      <a:gd name="connsiteY8" fmla="*/ 1828800 h 4552950"/>
                      <a:gd name="connsiteX9" fmla="*/ 1257300 w 4635500"/>
                      <a:gd name="connsiteY9" fmla="*/ 2235200 h 4552950"/>
                      <a:gd name="connsiteX10" fmla="*/ 1384300 w 4635500"/>
                      <a:gd name="connsiteY10" fmla="*/ 2654300 h 4552950"/>
                      <a:gd name="connsiteX11" fmla="*/ 1511300 w 4635500"/>
                      <a:gd name="connsiteY11" fmla="*/ 3098800 h 4552950"/>
                      <a:gd name="connsiteX12" fmla="*/ 1676400 w 4635500"/>
                      <a:gd name="connsiteY12" fmla="*/ 3556000 h 4552950"/>
                      <a:gd name="connsiteX13" fmla="*/ 1866900 w 4635500"/>
                      <a:gd name="connsiteY13" fmla="*/ 3962400 h 4552950"/>
                      <a:gd name="connsiteX14" fmla="*/ 2006600 w 4635500"/>
                      <a:gd name="connsiteY14" fmla="*/ 4267200 h 4552950"/>
                      <a:gd name="connsiteX15" fmla="*/ 2159000 w 4635500"/>
                      <a:gd name="connsiteY15" fmla="*/ 4432300 h 4552950"/>
                      <a:gd name="connsiteX16" fmla="*/ 2311400 w 4635500"/>
                      <a:gd name="connsiteY16" fmla="*/ 4546600 h 4552950"/>
                      <a:gd name="connsiteX17" fmla="*/ 2527300 w 4635500"/>
                      <a:gd name="connsiteY17" fmla="*/ 4470400 h 4552950"/>
                      <a:gd name="connsiteX18" fmla="*/ 2730500 w 4635500"/>
                      <a:gd name="connsiteY18" fmla="*/ 4152900 h 4552950"/>
                      <a:gd name="connsiteX19" fmla="*/ 2908300 w 4635500"/>
                      <a:gd name="connsiteY19" fmla="*/ 3771900 h 4552950"/>
                      <a:gd name="connsiteX20" fmla="*/ 3022600 w 4635500"/>
                      <a:gd name="connsiteY20" fmla="*/ 3429000 h 4552950"/>
                      <a:gd name="connsiteX21" fmla="*/ 3162300 w 4635500"/>
                      <a:gd name="connsiteY21" fmla="*/ 3022600 h 4552950"/>
                      <a:gd name="connsiteX22" fmla="*/ 3327400 w 4635500"/>
                      <a:gd name="connsiteY22" fmla="*/ 2552700 h 4552950"/>
                      <a:gd name="connsiteX23" fmla="*/ 3492500 w 4635500"/>
                      <a:gd name="connsiteY23" fmla="*/ 1993900 h 4552950"/>
                      <a:gd name="connsiteX24" fmla="*/ 3619500 w 4635500"/>
                      <a:gd name="connsiteY24" fmla="*/ 1524000 h 4552950"/>
                      <a:gd name="connsiteX25" fmla="*/ 3797300 w 4635500"/>
                      <a:gd name="connsiteY25" fmla="*/ 977900 h 4552950"/>
                      <a:gd name="connsiteX26" fmla="*/ 3962400 w 4635500"/>
                      <a:gd name="connsiteY26" fmla="*/ 596900 h 4552950"/>
                      <a:gd name="connsiteX27" fmla="*/ 4127500 w 4635500"/>
                      <a:gd name="connsiteY27" fmla="*/ 317500 h 4552950"/>
                      <a:gd name="connsiteX28" fmla="*/ 4203700 w 4635500"/>
                      <a:gd name="connsiteY28" fmla="*/ 203200 h 4552950"/>
                      <a:gd name="connsiteX29" fmla="*/ 4343400 w 4635500"/>
                      <a:gd name="connsiteY29" fmla="*/ 50800 h 4552950"/>
                      <a:gd name="connsiteX30" fmla="*/ 4521200 w 4635500"/>
                      <a:gd name="connsiteY30" fmla="*/ 12700 h 4552950"/>
                      <a:gd name="connsiteX31" fmla="*/ 4635500 w 4635500"/>
                      <a:gd name="connsiteY31" fmla="*/ 127000 h 4552950"/>
                      <a:gd name="connsiteX0" fmla="*/ 0 w 4635500"/>
                      <a:gd name="connsiteY0" fmla="*/ 88900 h 4552950"/>
                      <a:gd name="connsiteX1" fmla="*/ 152400 w 4635500"/>
                      <a:gd name="connsiteY1" fmla="*/ 12700 h 4552950"/>
                      <a:gd name="connsiteX2" fmla="*/ 292100 w 4635500"/>
                      <a:gd name="connsiteY2" fmla="*/ 38100 h 4552950"/>
                      <a:gd name="connsiteX3" fmla="*/ 457200 w 4635500"/>
                      <a:gd name="connsiteY3" fmla="*/ 165100 h 4552950"/>
                      <a:gd name="connsiteX4" fmla="*/ 596900 w 4635500"/>
                      <a:gd name="connsiteY4" fmla="*/ 368300 h 4552950"/>
                      <a:gd name="connsiteX5" fmla="*/ 749300 w 4635500"/>
                      <a:gd name="connsiteY5" fmla="*/ 698500 h 4552950"/>
                      <a:gd name="connsiteX6" fmla="*/ 876300 w 4635500"/>
                      <a:gd name="connsiteY6" fmla="*/ 1028700 h 4552950"/>
                      <a:gd name="connsiteX7" fmla="*/ 1016000 w 4635500"/>
                      <a:gd name="connsiteY7" fmla="*/ 1435100 h 4552950"/>
                      <a:gd name="connsiteX8" fmla="*/ 1143000 w 4635500"/>
                      <a:gd name="connsiteY8" fmla="*/ 1828800 h 4552950"/>
                      <a:gd name="connsiteX9" fmla="*/ 1257300 w 4635500"/>
                      <a:gd name="connsiteY9" fmla="*/ 2235200 h 4552950"/>
                      <a:gd name="connsiteX10" fmla="*/ 1384300 w 4635500"/>
                      <a:gd name="connsiteY10" fmla="*/ 2654300 h 4552950"/>
                      <a:gd name="connsiteX11" fmla="*/ 1511300 w 4635500"/>
                      <a:gd name="connsiteY11" fmla="*/ 3098800 h 4552950"/>
                      <a:gd name="connsiteX12" fmla="*/ 1676400 w 4635500"/>
                      <a:gd name="connsiteY12" fmla="*/ 3556000 h 4552950"/>
                      <a:gd name="connsiteX13" fmla="*/ 1866900 w 4635500"/>
                      <a:gd name="connsiteY13" fmla="*/ 3962400 h 4552950"/>
                      <a:gd name="connsiteX14" fmla="*/ 2006600 w 4635500"/>
                      <a:gd name="connsiteY14" fmla="*/ 4267200 h 4552950"/>
                      <a:gd name="connsiteX15" fmla="*/ 2159000 w 4635500"/>
                      <a:gd name="connsiteY15" fmla="*/ 4432300 h 4552950"/>
                      <a:gd name="connsiteX16" fmla="*/ 2311400 w 4635500"/>
                      <a:gd name="connsiteY16" fmla="*/ 4546600 h 4552950"/>
                      <a:gd name="connsiteX17" fmla="*/ 2527300 w 4635500"/>
                      <a:gd name="connsiteY17" fmla="*/ 4470400 h 4552950"/>
                      <a:gd name="connsiteX18" fmla="*/ 2730500 w 4635500"/>
                      <a:gd name="connsiteY18" fmla="*/ 4152900 h 4552950"/>
                      <a:gd name="connsiteX19" fmla="*/ 2908300 w 4635500"/>
                      <a:gd name="connsiteY19" fmla="*/ 3771900 h 4552950"/>
                      <a:gd name="connsiteX20" fmla="*/ 3022600 w 4635500"/>
                      <a:gd name="connsiteY20" fmla="*/ 3429000 h 4552950"/>
                      <a:gd name="connsiteX21" fmla="*/ 3162300 w 4635500"/>
                      <a:gd name="connsiteY21" fmla="*/ 3022600 h 4552950"/>
                      <a:gd name="connsiteX22" fmla="*/ 3327400 w 4635500"/>
                      <a:gd name="connsiteY22" fmla="*/ 2552700 h 4552950"/>
                      <a:gd name="connsiteX23" fmla="*/ 3492500 w 4635500"/>
                      <a:gd name="connsiteY23" fmla="*/ 1993900 h 4552950"/>
                      <a:gd name="connsiteX24" fmla="*/ 3619500 w 4635500"/>
                      <a:gd name="connsiteY24" fmla="*/ 1524000 h 4552950"/>
                      <a:gd name="connsiteX25" fmla="*/ 3797300 w 4635500"/>
                      <a:gd name="connsiteY25" fmla="*/ 977900 h 4552950"/>
                      <a:gd name="connsiteX26" fmla="*/ 3962400 w 4635500"/>
                      <a:gd name="connsiteY26" fmla="*/ 596900 h 4552950"/>
                      <a:gd name="connsiteX27" fmla="*/ 4127500 w 4635500"/>
                      <a:gd name="connsiteY27" fmla="*/ 317500 h 4552950"/>
                      <a:gd name="connsiteX28" fmla="*/ 4203700 w 4635500"/>
                      <a:gd name="connsiteY28" fmla="*/ 203200 h 4552950"/>
                      <a:gd name="connsiteX29" fmla="*/ 4343400 w 4635500"/>
                      <a:gd name="connsiteY29" fmla="*/ 50800 h 4552950"/>
                      <a:gd name="connsiteX30" fmla="*/ 4521200 w 4635500"/>
                      <a:gd name="connsiteY30" fmla="*/ 12700 h 4552950"/>
                      <a:gd name="connsiteX31" fmla="*/ 4635500 w 4635500"/>
                      <a:gd name="connsiteY31" fmla="*/ 127000 h 4552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</a:cxnLst>
                    <a:rect l="l" t="t" r="r" b="b"/>
                    <a:pathLst>
                      <a:path w="4635500" h="4552950">
                        <a:moveTo>
                          <a:pt x="0" y="88900"/>
                        </a:moveTo>
                        <a:cubicBezTo>
                          <a:pt x="51858" y="55033"/>
                          <a:pt x="103717" y="21167"/>
                          <a:pt x="152400" y="12700"/>
                        </a:cubicBezTo>
                        <a:cubicBezTo>
                          <a:pt x="201083" y="4233"/>
                          <a:pt x="241300" y="12700"/>
                          <a:pt x="292100" y="38100"/>
                        </a:cubicBezTo>
                        <a:cubicBezTo>
                          <a:pt x="342900" y="63500"/>
                          <a:pt x="406400" y="110067"/>
                          <a:pt x="457200" y="165100"/>
                        </a:cubicBezTo>
                        <a:cubicBezTo>
                          <a:pt x="508000" y="220133"/>
                          <a:pt x="548217" y="279400"/>
                          <a:pt x="596900" y="368300"/>
                        </a:cubicBezTo>
                        <a:cubicBezTo>
                          <a:pt x="645583" y="457200"/>
                          <a:pt x="702733" y="588433"/>
                          <a:pt x="749300" y="698500"/>
                        </a:cubicBezTo>
                        <a:cubicBezTo>
                          <a:pt x="795867" y="808567"/>
                          <a:pt x="831850" y="905933"/>
                          <a:pt x="876300" y="1028700"/>
                        </a:cubicBezTo>
                        <a:cubicBezTo>
                          <a:pt x="920750" y="1151467"/>
                          <a:pt x="971550" y="1301750"/>
                          <a:pt x="1016000" y="1435100"/>
                        </a:cubicBezTo>
                        <a:cubicBezTo>
                          <a:pt x="1060450" y="1568450"/>
                          <a:pt x="1102783" y="1695450"/>
                          <a:pt x="1143000" y="1828800"/>
                        </a:cubicBezTo>
                        <a:cubicBezTo>
                          <a:pt x="1183217" y="1962150"/>
                          <a:pt x="1217083" y="2097617"/>
                          <a:pt x="1257300" y="2235200"/>
                        </a:cubicBezTo>
                        <a:cubicBezTo>
                          <a:pt x="1297517" y="2372783"/>
                          <a:pt x="1341967" y="2510367"/>
                          <a:pt x="1384300" y="2654300"/>
                        </a:cubicBezTo>
                        <a:cubicBezTo>
                          <a:pt x="1426633" y="2798233"/>
                          <a:pt x="1462617" y="2948517"/>
                          <a:pt x="1511300" y="3098800"/>
                        </a:cubicBezTo>
                        <a:cubicBezTo>
                          <a:pt x="1559983" y="3249083"/>
                          <a:pt x="1617133" y="3412067"/>
                          <a:pt x="1676400" y="3556000"/>
                        </a:cubicBezTo>
                        <a:cubicBezTo>
                          <a:pt x="1735667" y="3699933"/>
                          <a:pt x="1811867" y="3843867"/>
                          <a:pt x="1866900" y="3962400"/>
                        </a:cubicBezTo>
                        <a:cubicBezTo>
                          <a:pt x="1921933" y="4080933"/>
                          <a:pt x="1957917" y="4188883"/>
                          <a:pt x="2006600" y="4267200"/>
                        </a:cubicBezTo>
                        <a:cubicBezTo>
                          <a:pt x="2055283" y="4345517"/>
                          <a:pt x="2108200" y="4385733"/>
                          <a:pt x="2159000" y="4432300"/>
                        </a:cubicBezTo>
                        <a:cubicBezTo>
                          <a:pt x="2209800" y="4478867"/>
                          <a:pt x="2250017" y="4540250"/>
                          <a:pt x="2311400" y="4546600"/>
                        </a:cubicBezTo>
                        <a:cubicBezTo>
                          <a:pt x="2372783" y="4552950"/>
                          <a:pt x="2457450" y="4536017"/>
                          <a:pt x="2527300" y="4470400"/>
                        </a:cubicBezTo>
                        <a:cubicBezTo>
                          <a:pt x="2597150" y="4404783"/>
                          <a:pt x="2667000" y="4269317"/>
                          <a:pt x="2730500" y="4152900"/>
                        </a:cubicBezTo>
                        <a:cubicBezTo>
                          <a:pt x="2794000" y="4036483"/>
                          <a:pt x="2859617" y="3892550"/>
                          <a:pt x="2908300" y="3771900"/>
                        </a:cubicBezTo>
                        <a:cubicBezTo>
                          <a:pt x="2956983" y="3651250"/>
                          <a:pt x="2980267" y="3553883"/>
                          <a:pt x="3022600" y="3429000"/>
                        </a:cubicBezTo>
                        <a:cubicBezTo>
                          <a:pt x="3064933" y="3304117"/>
                          <a:pt x="3111500" y="3168650"/>
                          <a:pt x="3162300" y="3022600"/>
                        </a:cubicBezTo>
                        <a:cubicBezTo>
                          <a:pt x="3213100" y="2876550"/>
                          <a:pt x="3272367" y="2724150"/>
                          <a:pt x="3327400" y="2552700"/>
                        </a:cubicBezTo>
                        <a:cubicBezTo>
                          <a:pt x="3382433" y="2381250"/>
                          <a:pt x="3443817" y="2165350"/>
                          <a:pt x="3492500" y="1993900"/>
                        </a:cubicBezTo>
                        <a:cubicBezTo>
                          <a:pt x="3541183" y="1822450"/>
                          <a:pt x="3568700" y="1693333"/>
                          <a:pt x="3619500" y="1524000"/>
                        </a:cubicBezTo>
                        <a:cubicBezTo>
                          <a:pt x="3670300" y="1354667"/>
                          <a:pt x="3740150" y="1132417"/>
                          <a:pt x="3797300" y="977900"/>
                        </a:cubicBezTo>
                        <a:cubicBezTo>
                          <a:pt x="3854450" y="823383"/>
                          <a:pt x="3907367" y="706967"/>
                          <a:pt x="3962400" y="596900"/>
                        </a:cubicBezTo>
                        <a:cubicBezTo>
                          <a:pt x="4017433" y="486833"/>
                          <a:pt x="4087283" y="383117"/>
                          <a:pt x="4127500" y="317500"/>
                        </a:cubicBezTo>
                        <a:cubicBezTo>
                          <a:pt x="4167717" y="251883"/>
                          <a:pt x="4167717" y="247650"/>
                          <a:pt x="4203700" y="203200"/>
                        </a:cubicBezTo>
                        <a:cubicBezTo>
                          <a:pt x="4239683" y="158750"/>
                          <a:pt x="4290483" y="82550"/>
                          <a:pt x="4343400" y="50800"/>
                        </a:cubicBezTo>
                        <a:cubicBezTo>
                          <a:pt x="4396317" y="19050"/>
                          <a:pt x="4472517" y="0"/>
                          <a:pt x="4521200" y="12700"/>
                        </a:cubicBezTo>
                        <a:cubicBezTo>
                          <a:pt x="4569883" y="25400"/>
                          <a:pt x="4635500" y="127000"/>
                          <a:pt x="4635500" y="127000"/>
                        </a:cubicBezTo>
                      </a:path>
                    </a:pathLst>
                  </a:custGeom>
                  <a:ln w="127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ja-JP" altLang="en-US"/>
                  </a:p>
                </p:txBody>
              </p:sp>
              <p:sp>
                <p:nvSpPr>
                  <p:cNvPr id="157" name="フリーフォーム 214"/>
                  <p:cNvSpPr/>
                  <p:nvPr/>
                </p:nvSpPr>
                <p:spPr>
                  <a:xfrm>
                    <a:off x="4318000" y="1092200"/>
                    <a:ext cx="2262796" cy="2222500"/>
                  </a:xfrm>
                  <a:custGeom>
                    <a:avLst/>
                    <a:gdLst>
                      <a:gd name="connsiteX0" fmla="*/ 0 w 4635500"/>
                      <a:gd name="connsiteY0" fmla="*/ 88900 h 4552950"/>
                      <a:gd name="connsiteX1" fmla="*/ 152400 w 4635500"/>
                      <a:gd name="connsiteY1" fmla="*/ 12700 h 4552950"/>
                      <a:gd name="connsiteX2" fmla="*/ 292100 w 4635500"/>
                      <a:gd name="connsiteY2" fmla="*/ 38100 h 4552950"/>
                      <a:gd name="connsiteX3" fmla="*/ 457200 w 4635500"/>
                      <a:gd name="connsiteY3" fmla="*/ 165100 h 4552950"/>
                      <a:gd name="connsiteX4" fmla="*/ 596900 w 4635500"/>
                      <a:gd name="connsiteY4" fmla="*/ 368300 h 4552950"/>
                      <a:gd name="connsiteX5" fmla="*/ 749300 w 4635500"/>
                      <a:gd name="connsiteY5" fmla="*/ 698500 h 4552950"/>
                      <a:gd name="connsiteX6" fmla="*/ 876300 w 4635500"/>
                      <a:gd name="connsiteY6" fmla="*/ 1028700 h 4552950"/>
                      <a:gd name="connsiteX7" fmla="*/ 1016000 w 4635500"/>
                      <a:gd name="connsiteY7" fmla="*/ 1435100 h 4552950"/>
                      <a:gd name="connsiteX8" fmla="*/ 1143000 w 4635500"/>
                      <a:gd name="connsiteY8" fmla="*/ 1828800 h 4552950"/>
                      <a:gd name="connsiteX9" fmla="*/ 1257300 w 4635500"/>
                      <a:gd name="connsiteY9" fmla="*/ 2235200 h 4552950"/>
                      <a:gd name="connsiteX10" fmla="*/ 1384300 w 4635500"/>
                      <a:gd name="connsiteY10" fmla="*/ 2654300 h 4552950"/>
                      <a:gd name="connsiteX11" fmla="*/ 1511300 w 4635500"/>
                      <a:gd name="connsiteY11" fmla="*/ 3098800 h 4552950"/>
                      <a:gd name="connsiteX12" fmla="*/ 1676400 w 4635500"/>
                      <a:gd name="connsiteY12" fmla="*/ 3556000 h 4552950"/>
                      <a:gd name="connsiteX13" fmla="*/ 1866900 w 4635500"/>
                      <a:gd name="connsiteY13" fmla="*/ 3962400 h 4552950"/>
                      <a:gd name="connsiteX14" fmla="*/ 2006600 w 4635500"/>
                      <a:gd name="connsiteY14" fmla="*/ 4267200 h 4552950"/>
                      <a:gd name="connsiteX15" fmla="*/ 2159000 w 4635500"/>
                      <a:gd name="connsiteY15" fmla="*/ 4432300 h 4552950"/>
                      <a:gd name="connsiteX16" fmla="*/ 2311400 w 4635500"/>
                      <a:gd name="connsiteY16" fmla="*/ 4546600 h 4552950"/>
                      <a:gd name="connsiteX17" fmla="*/ 2527300 w 4635500"/>
                      <a:gd name="connsiteY17" fmla="*/ 4470400 h 4552950"/>
                      <a:gd name="connsiteX18" fmla="*/ 2730500 w 4635500"/>
                      <a:gd name="connsiteY18" fmla="*/ 4152900 h 4552950"/>
                      <a:gd name="connsiteX19" fmla="*/ 2908300 w 4635500"/>
                      <a:gd name="connsiteY19" fmla="*/ 3771900 h 4552950"/>
                      <a:gd name="connsiteX20" fmla="*/ 3022600 w 4635500"/>
                      <a:gd name="connsiteY20" fmla="*/ 3429000 h 4552950"/>
                      <a:gd name="connsiteX21" fmla="*/ 3162300 w 4635500"/>
                      <a:gd name="connsiteY21" fmla="*/ 3022600 h 4552950"/>
                      <a:gd name="connsiteX22" fmla="*/ 3327400 w 4635500"/>
                      <a:gd name="connsiteY22" fmla="*/ 2552700 h 4552950"/>
                      <a:gd name="connsiteX23" fmla="*/ 3492500 w 4635500"/>
                      <a:gd name="connsiteY23" fmla="*/ 1993900 h 4552950"/>
                      <a:gd name="connsiteX24" fmla="*/ 3619500 w 4635500"/>
                      <a:gd name="connsiteY24" fmla="*/ 1524000 h 4552950"/>
                      <a:gd name="connsiteX25" fmla="*/ 3797300 w 4635500"/>
                      <a:gd name="connsiteY25" fmla="*/ 977900 h 4552950"/>
                      <a:gd name="connsiteX26" fmla="*/ 3962400 w 4635500"/>
                      <a:gd name="connsiteY26" fmla="*/ 596900 h 4552950"/>
                      <a:gd name="connsiteX27" fmla="*/ 4127500 w 4635500"/>
                      <a:gd name="connsiteY27" fmla="*/ 317500 h 4552950"/>
                      <a:gd name="connsiteX28" fmla="*/ 4203700 w 4635500"/>
                      <a:gd name="connsiteY28" fmla="*/ 203200 h 4552950"/>
                      <a:gd name="connsiteX29" fmla="*/ 4343400 w 4635500"/>
                      <a:gd name="connsiteY29" fmla="*/ 50800 h 4552950"/>
                      <a:gd name="connsiteX30" fmla="*/ 4521200 w 4635500"/>
                      <a:gd name="connsiteY30" fmla="*/ 12700 h 4552950"/>
                      <a:gd name="connsiteX31" fmla="*/ 4635500 w 4635500"/>
                      <a:gd name="connsiteY31" fmla="*/ 127000 h 4552950"/>
                      <a:gd name="connsiteX0" fmla="*/ 0 w 4635500"/>
                      <a:gd name="connsiteY0" fmla="*/ 88900 h 4552950"/>
                      <a:gd name="connsiteX1" fmla="*/ 152400 w 4635500"/>
                      <a:gd name="connsiteY1" fmla="*/ 12700 h 4552950"/>
                      <a:gd name="connsiteX2" fmla="*/ 292100 w 4635500"/>
                      <a:gd name="connsiteY2" fmla="*/ 38100 h 4552950"/>
                      <a:gd name="connsiteX3" fmla="*/ 457200 w 4635500"/>
                      <a:gd name="connsiteY3" fmla="*/ 165100 h 4552950"/>
                      <a:gd name="connsiteX4" fmla="*/ 596900 w 4635500"/>
                      <a:gd name="connsiteY4" fmla="*/ 368300 h 4552950"/>
                      <a:gd name="connsiteX5" fmla="*/ 749300 w 4635500"/>
                      <a:gd name="connsiteY5" fmla="*/ 698500 h 4552950"/>
                      <a:gd name="connsiteX6" fmla="*/ 876300 w 4635500"/>
                      <a:gd name="connsiteY6" fmla="*/ 1028700 h 4552950"/>
                      <a:gd name="connsiteX7" fmla="*/ 1016000 w 4635500"/>
                      <a:gd name="connsiteY7" fmla="*/ 1435100 h 4552950"/>
                      <a:gd name="connsiteX8" fmla="*/ 1143000 w 4635500"/>
                      <a:gd name="connsiteY8" fmla="*/ 1828800 h 4552950"/>
                      <a:gd name="connsiteX9" fmla="*/ 1257300 w 4635500"/>
                      <a:gd name="connsiteY9" fmla="*/ 2235200 h 4552950"/>
                      <a:gd name="connsiteX10" fmla="*/ 1384300 w 4635500"/>
                      <a:gd name="connsiteY10" fmla="*/ 2654300 h 4552950"/>
                      <a:gd name="connsiteX11" fmla="*/ 1511300 w 4635500"/>
                      <a:gd name="connsiteY11" fmla="*/ 3098800 h 4552950"/>
                      <a:gd name="connsiteX12" fmla="*/ 1676400 w 4635500"/>
                      <a:gd name="connsiteY12" fmla="*/ 3556000 h 4552950"/>
                      <a:gd name="connsiteX13" fmla="*/ 1866900 w 4635500"/>
                      <a:gd name="connsiteY13" fmla="*/ 3962400 h 4552950"/>
                      <a:gd name="connsiteX14" fmla="*/ 2006600 w 4635500"/>
                      <a:gd name="connsiteY14" fmla="*/ 4267200 h 4552950"/>
                      <a:gd name="connsiteX15" fmla="*/ 2159000 w 4635500"/>
                      <a:gd name="connsiteY15" fmla="*/ 4432300 h 4552950"/>
                      <a:gd name="connsiteX16" fmla="*/ 2311400 w 4635500"/>
                      <a:gd name="connsiteY16" fmla="*/ 4546600 h 4552950"/>
                      <a:gd name="connsiteX17" fmla="*/ 2527300 w 4635500"/>
                      <a:gd name="connsiteY17" fmla="*/ 4470400 h 4552950"/>
                      <a:gd name="connsiteX18" fmla="*/ 2730500 w 4635500"/>
                      <a:gd name="connsiteY18" fmla="*/ 4152900 h 4552950"/>
                      <a:gd name="connsiteX19" fmla="*/ 2908300 w 4635500"/>
                      <a:gd name="connsiteY19" fmla="*/ 3771900 h 4552950"/>
                      <a:gd name="connsiteX20" fmla="*/ 3022600 w 4635500"/>
                      <a:gd name="connsiteY20" fmla="*/ 3429000 h 4552950"/>
                      <a:gd name="connsiteX21" fmla="*/ 3162300 w 4635500"/>
                      <a:gd name="connsiteY21" fmla="*/ 3022600 h 4552950"/>
                      <a:gd name="connsiteX22" fmla="*/ 3327400 w 4635500"/>
                      <a:gd name="connsiteY22" fmla="*/ 2552700 h 4552950"/>
                      <a:gd name="connsiteX23" fmla="*/ 3492500 w 4635500"/>
                      <a:gd name="connsiteY23" fmla="*/ 1993900 h 4552950"/>
                      <a:gd name="connsiteX24" fmla="*/ 3619500 w 4635500"/>
                      <a:gd name="connsiteY24" fmla="*/ 1524000 h 4552950"/>
                      <a:gd name="connsiteX25" fmla="*/ 3797300 w 4635500"/>
                      <a:gd name="connsiteY25" fmla="*/ 977900 h 4552950"/>
                      <a:gd name="connsiteX26" fmla="*/ 3962400 w 4635500"/>
                      <a:gd name="connsiteY26" fmla="*/ 596900 h 4552950"/>
                      <a:gd name="connsiteX27" fmla="*/ 4127500 w 4635500"/>
                      <a:gd name="connsiteY27" fmla="*/ 317500 h 4552950"/>
                      <a:gd name="connsiteX28" fmla="*/ 4203700 w 4635500"/>
                      <a:gd name="connsiteY28" fmla="*/ 203200 h 4552950"/>
                      <a:gd name="connsiteX29" fmla="*/ 4343400 w 4635500"/>
                      <a:gd name="connsiteY29" fmla="*/ 50800 h 4552950"/>
                      <a:gd name="connsiteX30" fmla="*/ 4521200 w 4635500"/>
                      <a:gd name="connsiteY30" fmla="*/ 12700 h 4552950"/>
                      <a:gd name="connsiteX31" fmla="*/ 4635500 w 4635500"/>
                      <a:gd name="connsiteY31" fmla="*/ 127000 h 4552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</a:cxnLst>
                    <a:rect l="l" t="t" r="r" b="b"/>
                    <a:pathLst>
                      <a:path w="4635500" h="4552950">
                        <a:moveTo>
                          <a:pt x="0" y="88900"/>
                        </a:moveTo>
                        <a:cubicBezTo>
                          <a:pt x="51858" y="55033"/>
                          <a:pt x="103717" y="21167"/>
                          <a:pt x="152400" y="12700"/>
                        </a:cubicBezTo>
                        <a:cubicBezTo>
                          <a:pt x="201083" y="4233"/>
                          <a:pt x="241300" y="12700"/>
                          <a:pt x="292100" y="38100"/>
                        </a:cubicBezTo>
                        <a:cubicBezTo>
                          <a:pt x="342900" y="63500"/>
                          <a:pt x="406400" y="110067"/>
                          <a:pt x="457200" y="165100"/>
                        </a:cubicBezTo>
                        <a:cubicBezTo>
                          <a:pt x="508000" y="220133"/>
                          <a:pt x="548217" y="279400"/>
                          <a:pt x="596900" y="368300"/>
                        </a:cubicBezTo>
                        <a:cubicBezTo>
                          <a:pt x="645583" y="457200"/>
                          <a:pt x="702733" y="588433"/>
                          <a:pt x="749300" y="698500"/>
                        </a:cubicBezTo>
                        <a:cubicBezTo>
                          <a:pt x="795867" y="808567"/>
                          <a:pt x="831850" y="905933"/>
                          <a:pt x="876300" y="1028700"/>
                        </a:cubicBezTo>
                        <a:cubicBezTo>
                          <a:pt x="920750" y="1151467"/>
                          <a:pt x="971550" y="1301750"/>
                          <a:pt x="1016000" y="1435100"/>
                        </a:cubicBezTo>
                        <a:cubicBezTo>
                          <a:pt x="1060450" y="1568450"/>
                          <a:pt x="1102783" y="1695450"/>
                          <a:pt x="1143000" y="1828800"/>
                        </a:cubicBezTo>
                        <a:cubicBezTo>
                          <a:pt x="1183217" y="1962150"/>
                          <a:pt x="1217083" y="2097617"/>
                          <a:pt x="1257300" y="2235200"/>
                        </a:cubicBezTo>
                        <a:cubicBezTo>
                          <a:pt x="1297517" y="2372783"/>
                          <a:pt x="1341967" y="2510367"/>
                          <a:pt x="1384300" y="2654300"/>
                        </a:cubicBezTo>
                        <a:cubicBezTo>
                          <a:pt x="1426633" y="2798233"/>
                          <a:pt x="1462617" y="2948517"/>
                          <a:pt x="1511300" y="3098800"/>
                        </a:cubicBezTo>
                        <a:cubicBezTo>
                          <a:pt x="1559983" y="3249083"/>
                          <a:pt x="1617133" y="3412067"/>
                          <a:pt x="1676400" y="3556000"/>
                        </a:cubicBezTo>
                        <a:cubicBezTo>
                          <a:pt x="1735667" y="3699933"/>
                          <a:pt x="1811867" y="3843867"/>
                          <a:pt x="1866900" y="3962400"/>
                        </a:cubicBezTo>
                        <a:cubicBezTo>
                          <a:pt x="1921933" y="4080933"/>
                          <a:pt x="1957917" y="4188883"/>
                          <a:pt x="2006600" y="4267200"/>
                        </a:cubicBezTo>
                        <a:cubicBezTo>
                          <a:pt x="2055283" y="4345517"/>
                          <a:pt x="2108200" y="4385733"/>
                          <a:pt x="2159000" y="4432300"/>
                        </a:cubicBezTo>
                        <a:cubicBezTo>
                          <a:pt x="2209800" y="4478867"/>
                          <a:pt x="2250017" y="4540250"/>
                          <a:pt x="2311400" y="4546600"/>
                        </a:cubicBezTo>
                        <a:cubicBezTo>
                          <a:pt x="2372783" y="4552950"/>
                          <a:pt x="2457450" y="4536017"/>
                          <a:pt x="2527300" y="4470400"/>
                        </a:cubicBezTo>
                        <a:cubicBezTo>
                          <a:pt x="2597150" y="4404783"/>
                          <a:pt x="2667000" y="4269317"/>
                          <a:pt x="2730500" y="4152900"/>
                        </a:cubicBezTo>
                        <a:cubicBezTo>
                          <a:pt x="2794000" y="4036483"/>
                          <a:pt x="2859617" y="3892550"/>
                          <a:pt x="2908300" y="3771900"/>
                        </a:cubicBezTo>
                        <a:cubicBezTo>
                          <a:pt x="2956983" y="3651250"/>
                          <a:pt x="2980267" y="3553883"/>
                          <a:pt x="3022600" y="3429000"/>
                        </a:cubicBezTo>
                        <a:cubicBezTo>
                          <a:pt x="3064933" y="3304117"/>
                          <a:pt x="3111500" y="3168650"/>
                          <a:pt x="3162300" y="3022600"/>
                        </a:cubicBezTo>
                        <a:cubicBezTo>
                          <a:pt x="3213100" y="2876550"/>
                          <a:pt x="3272367" y="2724150"/>
                          <a:pt x="3327400" y="2552700"/>
                        </a:cubicBezTo>
                        <a:cubicBezTo>
                          <a:pt x="3382433" y="2381250"/>
                          <a:pt x="3443817" y="2165350"/>
                          <a:pt x="3492500" y="1993900"/>
                        </a:cubicBezTo>
                        <a:cubicBezTo>
                          <a:pt x="3541183" y="1822450"/>
                          <a:pt x="3568700" y="1693333"/>
                          <a:pt x="3619500" y="1524000"/>
                        </a:cubicBezTo>
                        <a:cubicBezTo>
                          <a:pt x="3670300" y="1354667"/>
                          <a:pt x="3740150" y="1132417"/>
                          <a:pt x="3797300" y="977900"/>
                        </a:cubicBezTo>
                        <a:cubicBezTo>
                          <a:pt x="3854450" y="823383"/>
                          <a:pt x="3907367" y="706967"/>
                          <a:pt x="3962400" y="596900"/>
                        </a:cubicBezTo>
                        <a:cubicBezTo>
                          <a:pt x="4017433" y="486833"/>
                          <a:pt x="4087283" y="383117"/>
                          <a:pt x="4127500" y="317500"/>
                        </a:cubicBezTo>
                        <a:cubicBezTo>
                          <a:pt x="4167717" y="251883"/>
                          <a:pt x="4167717" y="247650"/>
                          <a:pt x="4203700" y="203200"/>
                        </a:cubicBezTo>
                        <a:cubicBezTo>
                          <a:pt x="4239683" y="158750"/>
                          <a:pt x="4290483" y="82550"/>
                          <a:pt x="4343400" y="50800"/>
                        </a:cubicBezTo>
                        <a:cubicBezTo>
                          <a:pt x="4396317" y="19050"/>
                          <a:pt x="4472517" y="0"/>
                          <a:pt x="4521200" y="12700"/>
                        </a:cubicBezTo>
                        <a:cubicBezTo>
                          <a:pt x="4569883" y="25400"/>
                          <a:pt x="4635500" y="127000"/>
                          <a:pt x="4635500" y="127000"/>
                        </a:cubicBezTo>
                      </a:path>
                    </a:pathLst>
                  </a:custGeom>
                  <a:ln w="127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ja-JP" altLang="en-US"/>
                  </a:p>
                </p:txBody>
              </p:sp>
              <p:sp>
                <p:nvSpPr>
                  <p:cNvPr id="158" name="フリーフォーム 215"/>
                  <p:cNvSpPr/>
                  <p:nvPr/>
                </p:nvSpPr>
                <p:spPr>
                  <a:xfrm>
                    <a:off x="6402996" y="1092200"/>
                    <a:ext cx="2262796" cy="2222500"/>
                  </a:xfrm>
                  <a:custGeom>
                    <a:avLst/>
                    <a:gdLst>
                      <a:gd name="connsiteX0" fmla="*/ 0 w 4635500"/>
                      <a:gd name="connsiteY0" fmla="*/ 88900 h 4552950"/>
                      <a:gd name="connsiteX1" fmla="*/ 152400 w 4635500"/>
                      <a:gd name="connsiteY1" fmla="*/ 12700 h 4552950"/>
                      <a:gd name="connsiteX2" fmla="*/ 292100 w 4635500"/>
                      <a:gd name="connsiteY2" fmla="*/ 38100 h 4552950"/>
                      <a:gd name="connsiteX3" fmla="*/ 457200 w 4635500"/>
                      <a:gd name="connsiteY3" fmla="*/ 165100 h 4552950"/>
                      <a:gd name="connsiteX4" fmla="*/ 596900 w 4635500"/>
                      <a:gd name="connsiteY4" fmla="*/ 368300 h 4552950"/>
                      <a:gd name="connsiteX5" fmla="*/ 749300 w 4635500"/>
                      <a:gd name="connsiteY5" fmla="*/ 698500 h 4552950"/>
                      <a:gd name="connsiteX6" fmla="*/ 876300 w 4635500"/>
                      <a:gd name="connsiteY6" fmla="*/ 1028700 h 4552950"/>
                      <a:gd name="connsiteX7" fmla="*/ 1016000 w 4635500"/>
                      <a:gd name="connsiteY7" fmla="*/ 1435100 h 4552950"/>
                      <a:gd name="connsiteX8" fmla="*/ 1143000 w 4635500"/>
                      <a:gd name="connsiteY8" fmla="*/ 1828800 h 4552950"/>
                      <a:gd name="connsiteX9" fmla="*/ 1257300 w 4635500"/>
                      <a:gd name="connsiteY9" fmla="*/ 2235200 h 4552950"/>
                      <a:gd name="connsiteX10" fmla="*/ 1384300 w 4635500"/>
                      <a:gd name="connsiteY10" fmla="*/ 2654300 h 4552950"/>
                      <a:gd name="connsiteX11" fmla="*/ 1511300 w 4635500"/>
                      <a:gd name="connsiteY11" fmla="*/ 3098800 h 4552950"/>
                      <a:gd name="connsiteX12" fmla="*/ 1676400 w 4635500"/>
                      <a:gd name="connsiteY12" fmla="*/ 3556000 h 4552950"/>
                      <a:gd name="connsiteX13" fmla="*/ 1866900 w 4635500"/>
                      <a:gd name="connsiteY13" fmla="*/ 3962400 h 4552950"/>
                      <a:gd name="connsiteX14" fmla="*/ 2006600 w 4635500"/>
                      <a:gd name="connsiteY14" fmla="*/ 4267200 h 4552950"/>
                      <a:gd name="connsiteX15" fmla="*/ 2159000 w 4635500"/>
                      <a:gd name="connsiteY15" fmla="*/ 4432300 h 4552950"/>
                      <a:gd name="connsiteX16" fmla="*/ 2311400 w 4635500"/>
                      <a:gd name="connsiteY16" fmla="*/ 4546600 h 4552950"/>
                      <a:gd name="connsiteX17" fmla="*/ 2527300 w 4635500"/>
                      <a:gd name="connsiteY17" fmla="*/ 4470400 h 4552950"/>
                      <a:gd name="connsiteX18" fmla="*/ 2730500 w 4635500"/>
                      <a:gd name="connsiteY18" fmla="*/ 4152900 h 4552950"/>
                      <a:gd name="connsiteX19" fmla="*/ 2908300 w 4635500"/>
                      <a:gd name="connsiteY19" fmla="*/ 3771900 h 4552950"/>
                      <a:gd name="connsiteX20" fmla="*/ 3022600 w 4635500"/>
                      <a:gd name="connsiteY20" fmla="*/ 3429000 h 4552950"/>
                      <a:gd name="connsiteX21" fmla="*/ 3162300 w 4635500"/>
                      <a:gd name="connsiteY21" fmla="*/ 3022600 h 4552950"/>
                      <a:gd name="connsiteX22" fmla="*/ 3327400 w 4635500"/>
                      <a:gd name="connsiteY22" fmla="*/ 2552700 h 4552950"/>
                      <a:gd name="connsiteX23" fmla="*/ 3492500 w 4635500"/>
                      <a:gd name="connsiteY23" fmla="*/ 1993900 h 4552950"/>
                      <a:gd name="connsiteX24" fmla="*/ 3619500 w 4635500"/>
                      <a:gd name="connsiteY24" fmla="*/ 1524000 h 4552950"/>
                      <a:gd name="connsiteX25" fmla="*/ 3797300 w 4635500"/>
                      <a:gd name="connsiteY25" fmla="*/ 977900 h 4552950"/>
                      <a:gd name="connsiteX26" fmla="*/ 3962400 w 4635500"/>
                      <a:gd name="connsiteY26" fmla="*/ 596900 h 4552950"/>
                      <a:gd name="connsiteX27" fmla="*/ 4127500 w 4635500"/>
                      <a:gd name="connsiteY27" fmla="*/ 317500 h 4552950"/>
                      <a:gd name="connsiteX28" fmla="*/ 4203700 w 4635500"/>
                      <a:gd name="connsiteY28" fmla="*/ 203200 h 4552950"/>
                      <a:gd name="connsiteX29" fmla="*/ 4343400 w 4635500"/>
                      <a:gd name="connsiteY29" fmla="*/ 50800 h 4552950"/>
                      <a:gd name="connsiteX30" fmla="*/ 4521200 w 4635500"/>
                      <a:gd name="connsiteY30" fmla="*/ 12700 h 4552950"/>
                      <a:gd name="connsiteX31" fmla="*/ 4635500 w 4635500"/>
                      <a:gd name="connsiteY31" fmla="*/ 127000 h 4552950"/>
                      <a:gd name="connsiteX0" fmla="*/ 0 w 4635500"/>
                      <a:gd name="connsiteY0" fmla="*/ 88900 h 4552950"/>
                      <a:gd name="connsiteX1" fmla="*/ 152400 w 4635500"/>
                      <a:gd name="connsiteY1" fmla="*/ 12700 h 4552950"/>
                      <a:gd name="connsiteX2" fmla="*/ 292100 w 4635500"/>
                      <a:gd name="connsiteY2" fmla="*/ 38100 h 4552950"/>
                      <a:gd name="connsiteX3" fmla="*/ 457200 w 4635500"/>
                      <a:gd name="connsiteY3" fmla="*/ 165100 h 4552950"/>
                      <a:gd name="connsiteX4" fmla="*/ 596900 w 4635500"/>
                      <a:gd name="connsiteY4" fmla="*/ 368300 h 4552950"/>
                      <a:gd name="connsiteX5" fmla="*/ 749300 w 4635500"/>
                      <a:gd name="connsiteY5" fmla="*/ 698500 h 4552950"/>
                      <a:gd name="connsiteX6" fmla="*/ 876300 w 4635500"/>
                      <a:gd name="connsiteY6" fmla="*/ 1028700 h 4552950"/>
                      <a:gd name="connsiteX7" fmla="*/ 1016000 w 4635500"/>
                      <a:gd name="connsiteY7" fmla="*/ 1435100 h 4552950"/>
                      <a:gd name="connsiteX8" fmla="*/ 1143000 w 4635500"/>
                      <a:gd name="connsiteY8" fmla="*/ 1828800 h 4552950"/>
                      <a:gd name="connsiteX9" fmla="*/ 1257300 w 4635500"/>
                      <a:gd name="connsiteY9" fmla="*/ 2235200 h 4552950"/>
                      <a:gd name="connsiteX10" fmla="*/ 1384300 w 4635500"/>
                      <a:gd name="connsiteY10" fmla="*/ 2654300 h 4552950"/>
                      <a:gd name="connsiteX11" fmla="*/ 1511300 w 4635500"/>
                      <a:gd name="connsiteY11" fmla="*/ 3098800 h 4552950"/>
                      <a:gd name="connsiteX12" fmla="*/ 1676400 w 4635500"/>
                      <a:gd name="connsiteY12" fmla="*/ 3556000 h 4552950"/>
                      <a:gd name="connsiteX13" fmla="*/ 1866900 w 4635500"/>
                      <a:gd name="connsiteY13" fmla="*/ 3962400 h 4552950"/>
                      <a:gd name="connsiteX14" fmla="*/ 2006600 w 4635500"/>
                      <a:gd name="connsiteY14" fmla="*/ 4267200 h 4552950"/>
                      <a:gd name="connsiteX15" fmla="*/ 2159000 w 4635500"/>
                      <a:gd name="connsiteY15" fmla="*/ 4432300 h 4552950"/>
                      <a:gd name="connsiteX16" fmla="*/ 2311400 w 4635500"/>
                      <a:gd name="connsiteY16" fmla="*/ 4546600 h 4552950"/>
                      <a:gd name="connsiteX17" fmla="*/ 2527300 w 4635500"/>
                      <a:gd name="connsiteY17" fmla="*/ 4470400 h 4552950"/>
                      <a:gd name="connsiteX18" fmla="*/ 2730500 w 4635500"/>
                      <a:gd name="connsiteY18" fmla="*/ 4152900 h 4552950"/>
                      <a:gd name="connsiteX19" fmla="*/ 2908300 w 4635500"/>
                      <a:gd name="connsiteY19" fmla="*/ 3771900 h 4552950"/>
                      <a:gd name="connsiteX20" fmla="*/ 3022600 w 4635500"/>
                      <a:gd name="connsiteY20" fmla="*/ 3429000 h 4552950"/>
                      <a:gd name="connsiteX21" fmla="*/ 3162300 w 4635500"/>
                      <a:gd name="connsiteY21" fmla="*/ 3022600 h 4552950"/>
                      <a:gd name="connsiteX22" fmla="*/ 3327400 w 4635500"/>
                      <a:gd name="connsiteY22" fmla="*/ 2552700 h 4552950"/>
                      <a:gd name="connsiteX23" fmla="*/ 3492500 w 4635500"/>
                      <a:gd name="connsiteY23" fmla="*/ 1993900 h 4552950"/>
                      <a:gd name="connsiteX24" fmla="*/ 3619500 w 4635500"/>
                      <a:gd name="connsiteY24" fmla="*/ 1524000 h 4552950"/>
                      <a:gd name="connsiteX25" fmla="*/ 3797300 w 4635500"/>
                      <a:gd name="connsiteY25" fmla="*/ 977900 h 4552950"/>
                      <a:gd name="connsiteX26" fmla="*/ 3962400 w 4635500"/>
                      <a:gd name="connsiteY26" fmla="*/ 596900 h 4552950"/>
                      <a:gd name="connsiteX27" fmla="*/ 4127500 w 4635500"/>
                      <a:gd name="connsiteY27" fmla="*/ 317500 h 4552950"/>
                      <a:gd name="connsiteX28" fmla="*/ 4203700 w 4635500"/>
                      <a:gd name="connsiteY28" fmla="*/ 203200 h 4552950"/>
                      <a:gd name="connsiteX29" fmla="*/ 4343400 w 4635500"/>
                      <a:gd name="connsiteY29" fmla="*/ 50800 h 4552950"/>
                      <a:gd name="connsiteX30" fmla="*/ 4521200 w 4635500"/>
                      <a:gd name="connsiteY30" fmla="*/ 12700 h 4552950"/>
                      <a:gd name="connsiteX31" fmla="*/ 4635500 w 4635500"/>
                      <a:gd name="connsiteY31" fmla="*/ 127000 h 4552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</a:cxnLst>
                    <a:rect l="l" t="t" r="r" b="b"/>
                    <a:pathLst>
                      <a:path w="4635500" h="4552950">
                        <a:moveTo>
                          <a:pt x="0" y="88900"/>
                        </a:moveTo>
                        <a:cubicBezTo>
                          <a:pt x="51858" y="55033"/>
                          <a:pt x="103717" y="21167"/>
                          <a:pt x="152400" y="12700"/>
                        </a:cubicBezTo>
                        <a:cubicBezTo>
                          <a:pt x="201083" y="4233"/>
                          <a:pt x="241300" y="12700"/>
                          <a:pt x="292100" y="38100"/>
                        </a:cubicBezTo>
                        <a:cubicBezTo>
                          <a:pt x="342900" y="63500"/>
                          <a:pt x="406400" y="110067"/>
                          <a:pt x="457200" y="165100"/>
                        </a:cubicBezTo>
                        <a:cubicBezTo>
                          <a:pt x="508000" y="220133"/>
                          <a:pt x="548217" y="279400"/>
                          <a:pt x="596900" y="368300"/>
                        </a:cubicBezTo>
                        <a:cubicBezTo>
                          <a:pt x="645583" y="457200"/>
                          <a:pt x="702733" y="588433"/>
                          <a:pt x="749300" y="698500"/>
                        </a:cubicBezTo>
                        <a:cubicBezTo>
                          <a:pt x="795867" y="808567"/>
                          <a:pt x="831850" y="905933"/>
                          <a:pt x="876300" y="1028700"/>
                        </a:cubicBezTo>
                        <a:cubicBezTo>
                          <a:pt x="920750" y="1151467"/>
                          <a:pt x="971550" y="1301750"/>
                          <a:pt x="1016000" y="1435100"/>
                        </a:cubicBezTo>
                        <a:cubicBezTo>
                          <a:pt x="1060450" y="1568450"/>
                          <a:pt x="1102783" y="1695450"/>
                          <a:pt x="1143000" y="1828800"/>
                        </a:cubicBezTo>
                        <a:cubicBezTo>
                          <a:pt x="1183217" y="1962150"/>
                          <a:pt x="1217083" y="2097617"/>
                          <a:pt x="1257300" y="2235200"/>
                        </a:cubicBezTo>
                        <a:cubicBezTo>
                          <a:pt x="1297517" y="2372783"/>
                          <a:pt x="1341967" y="2510367"/>
                          <a:pt x="1384300" y="2654300"/>
                        </a:cubicBezTo>
                        <a:cubicBezTo>
                          <a:pt x="1426633" y="2798233"/>
                          <a:pt x="1462617" y="2948517"/>
                          <a:pt x="1511300" y="3098800"/>
                        </a:cubicBezTo>
                        <a:cubicBezTo>
                          <a:pt x="1559983" y="3249083"/>
                          <a:pt x="1617133" y="3412067"/>
                          <a:pt x="1676400" y="3556000"/>
                        </a:cubicBezTo>
                        <a:cubicBezTo>
                          <a:pt x="1735667" y="3699933"/>
                          <a:pt x="1811867" y="3843867"/>
                          <a:pt x="1866900" y="3962400"/>
                        </a:cubicBezTo>
                        <a:cubicBezTo>
                          <a:pt x="1921933" y="4080933"/>
                          <a:pt x="1957917" y="4188883"/>
                          <a:pt x="2006600" y="4267200"/>
                        </a:cubicBezTo>
                        <a:cubicBezTo>
                          <a:pt x="2055283" y="4345517"/>
                          <a:pt x="2108200" y="4385733"/>
                          <a:pt x="2159000" y="4432300"/>
                        </a:cubicBezTo>
                        <a:cubicBezTo>
                          <a:pt x="2209800" y="4478867"/>
                          <a:pt x="2250017" y="4540250"/>
                          <a:pt x="2311400" y="4546600"/>
                        </a:cubicBezTo>
                        <a:cubicBezTo>
                          <a:pt x="2372783" y="4552950"/>
                          <a:pt x="2457450" y="4536017"/>
                          <a:pt x="2527300" y="4470400"/>
                        </a:cubicBezTo>
                        <a:cubicBezTo>
                          <a:pt x="2597150" y="4404783"/>
                          <a:pt x="2667000" y="4269317"/>
                          <a:pt x="2730500" y="4152900"/>
                        </a:cubicBezTo>
                        <a:cubicBezTo>
                          <a:pt x="2794000" y="4036483"/>
                          <a:pt x="2859617" y="3892550"/>
                          <a:pt x="2908300" y="3771900"/>
                        </a:cubicBezTo>
                        <a:cubicBezTo>
                          <a:pt x="2956983" y="3651250"/>
                          <a:pt x="2980267" y="3553883"/>
                          <a:pt x="3022600" y="3429000"/>
                        </a:cubicBezTo>
                        <a:cubicBezTo>
                          <a:pt x="3064933" y="3304117"/>
                          <a:pt x="3111500" y="3168650"/>
                          <a:pt x="3162300" y="3022600"/>
                        </a:cubicBezTo>
                        <a:cubicBezTo>
                          <a:pt x="3213100" y="2876550"/>
                          <a:pt x="3272367" y="2724150"/>
                          <a:pt x="3327400" y="2552700"/>
                        </a:cubicBezTo>
                        <a:cubicBezTo>
                          <a:pt x="3382433" y="2381250"/>
                          <a:pt x="3443817" y="2165350"/>
                          <a:pt x="3492500" y="1993900"/>
                        </a:cubicBezTo>
                        <a:cubicBezTo>
                          <a:pt x="3541183" y="1822450"/>
                          <a:pt x="3568700" y="1693333"/>
                          <a:pt x="3619500" y="1524000"/>
                        </a:cubicBezTo>
                        <a:cubicBezTo>
                          <a:pt x="3670300" y="1354667"/>
                          <a:pt x="3740150" y="1132417"/>
                          <a:pt x="3797300" y="977900"/>
                        </a:cubicBezTo>
                        <a:cubicBezTo>
                          <a:pt x="3854450" y="823383"/>
                          <a:pt x="3907367" y="706967"/>
                          <a:pt x="3962400" y="596900"/>
                        </a:cubicBezTo>
                        <a:cubicBezTo>
                          <a:pt x="4017433" y="486833"/>
                          <a:pt x="4087283" y="383117"/>
                          <a:pt x="4127500" y="317500"/>
                        </a:cubicBezTo>
                        <a:cubicBezTo>
                          <a:pt x="4167717" y="251883"/>
                          <a:pt x="4167717" y="247650"/>
                          <a:pt x="4203700" y="203200"/>
                        </a:cubicBezTo>
                        <a:cubicBezTo>
                          <a:pt x="4239683" y="158750"/>
                          <a:pt x="4290483" y="82550"/>
                          <a:pt x="4343400" y="50800"/>
                        </a:cubicBezTo>
                        <a:cubicBezTo>
                          <a:pt x="4396317" y="19050"/>
                          <a:pt x="4472517" y="0"/>
                          <a:pt x="4521200" y="12700"/>
                        </a:cubicBezTo>
                        <a:cubicBezTo>
                          <a:pt x="4569883" y="25400"/>
                          <a:pt x="4635500" y="127000"/>
                          <a:pt x="4635500" y="127000"/>
                        </a:cubicBezTo>
                      </a:path>
                    </a:pathLst>
                  </a:custGeom>
                  <a:ln w="127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ja-JP" altLang="en-US"/>
                  </a:p>
                </p:txBody>
              </p:sp>
            </p:grpSp>
            <p:grpSp>
              <p:nvGrpSpPr>
                <p:cNvPr id="150" name="図形グループ 53"/>
                <p:cNvGrpSpPr/>
                <p:nvPr/>
              </p:nvGrpSpPr>
              <p:grpSpPr>
                <a:xfrm>
                  <a:off x="1955800" y="1765300"/>
                  <a:ext cx="1828798" cy="736600"/>
                  <a:chOff x="152400" y="1092200"/>
                  <a:chExt cx="8513392" cy="2222500"/>
                </a:xfrm>
              </p:grpSpPr>
              <p:sp>
                <p:nvSpPr>
                  <p:cNvPr id="151" name="フリーフォーム 208"/>
                  <p:cNvSpPr/>
                  <p:nvPr/>
                </p:nvSpPr>
                <p:spPr>
                  <a:xfrm>
                    <a:off x="152400" y="1092200"/>
                    <a:ext cx="2262796" cy="2222500"/>
                  </a:xfrm>
                  <a:custGeom>
                    <a:avLst/>
                    <a:gdLst>
                      <a:gd name="connsiteX0" fmla="*/ 0 w 4635500"/>
                      <a:gd name="connsiteY0" fmla="*/ 88900 h 4552950"/>
                      <a:gd name="connsiteX1" fmla="*/ 152400 w 4635500"/>
                      <a:gd name="connsiteY1" fmla="*/ 12700 h 4552950"/>
                      <a:gd name="connsiteX2" fmla="*/ 292100 w 4635500"/>
                      <a:gd name="connsiteY2" fmla="*/ 38100 h 4552950"/>
                      <a:gd name="connsiteX3" fmla="*/ 457200 w 4635500"/>
                      <a:gd name="connsiteY3" fmla="*/ 165100 h 4552950"/>
                      <a:gd name="connsiteX4" fmla="*/ 596900 w 4635500"/>
                      <a:gd name="connsiteY4" fmla="*/ 368300 h 4552950"/>
                      <a:gd name="connsiteX5" fmla="*/ 749300 w 4635500"/>
                      <a:gd name="connsiteY5" fmla="*/ 698500 h 4552950"/>
                      <a:gd name="connsiteX6" fmla="*/ 876300 w 4635500"/>
                      <a:gd name="connsiteY6" fmla="*/ 1028700 h 4552950"/>
                      <a:gd name="connsiteX7" fmla="*/ 1016000 w 4635500"/>
                      <a:gd name="connsiteY7" fmla="*/ 1435100 h 4552950"/>
                      <a:gd name="connsiteX8" fmla="*/ 1143000 w 4635500"/>
                      <a:gd name="connsiteY8" fmla="*/ 1828800 h 4552950"/>
                      <a:gd name="connsiteX9" fmla="*/ 1257300 w 4635500"/>
                      <a:gd name="connsiteY9" fmla="*/ 2235200 h 4552950"/>
                      <a:gd name="connsiteX10" fmla="*/ 1384300 w 4635500"/>
                      <a:gd name="connsiteY10" fmla="*/ 2654300 h 4552950"/>
                      <a:gd name="connsiteX11" fmla="*/ 1511300 w 4635500"/>
                      <a:gd name="connsiteY11" fmla="*/ 3098800 h 4552950"/>
                      <a:gd name="connsiteX12" fmla="*/ 1676400 w 4635500"/>
                      <a:gd name="connsiteY12" fmla="*/ 3556000 h 4552950"/>
                      <a:gd name="connsiteX13" fmla="*/ 1866900 w 4635500"/>
                      <a:gd name="connsiteY13" fmla="*/ 3962400 h 4552950"/>
                      <a:gd name="connsiteX14" fmla="*/ 2006600 w 4635500"/>
                      <a:gd name="connsiteY14" fmla="*/ 4267200 h 4552950"/>
                      <a:gd name="connsiteX15" fmla="*/ 2159000 w 4635500"/>
                      <a:gd name="connsiteY15" fmla="*/ 4432300 h 4552950"/>
                      <a:gd name="connsiteX16" fmla="*/ 2311400 w 4635500"/>
                      <a:gd name="connsiteY16" fmla="*/ 4546600 h 4552950"/>
                      <a:gd name="connsiteX17" fmla="*/ 2527300 w 4635500"/>
                      <a:gd name="connsiteY17" fmla="*/ 4470400 h 4552950"/>
                      <a:gd name="connsiteX18" fmla="*/ 2730500 w 4635500"/>
                      <a:gd name="connsiteY18" fmla="*/ 4152900 h 4552950"/>
                      <a:gd name="connsiteX19" fmla="*/ 2908300 w 4635500"/>
                      <a:gd name="connsiteY19" fmla="*/ 3771900 h 4552950"/>
                      <a:gd name="connsiteX20" fmla="*/ 3022600 w 4635500"/>
                      <a:gd name="connsiteY20" fmla="*/ 3429000 h 4552950"/>
                      <a:gd name="connsiteX21" fmla="*/ 3162300 w 4635500"/>
                      <a:gd name="connsiteY21" fmla="*/ 3022600 h 4552950"/>
                      <a:gd name="connsiteX22" fmla="*/ 3327400 w 4635500"/>
                      <a:gd name="connsiteY22" fmla="*/ 2552700 h 4552950"/>
                      <a:gd name="connsiteX23" fmla="*/ 3492500 w 4635500"/>
                      <a:gd name="connsiteY23" fmla="*/ 1993900 h 4552950"/>
                      <a:gd name="connsiteX24" fmla="*/ 3619500 w 4635500"/>
                      <a:gd name="connsiteY24" fmla="*/ 1524000 h 4552950"/>
                      <a:gd name="connsiteX25" fmla="*/ 3797300 w 4635500"/>
                      <a:gd name="connsiteY25" fmla="*/ 977900 h 4552950"/>
                      <a:gd name="connsiteX26" fmla="*/ 3962400 w 4635500"/>
                      <a:gd name="connsiteY26" fmla="*/ 596900 h 4552950"/>
                      <a:gd name="connsiteX27" fmla="*/ 4127500 w 4635500"/>
                      <a:gd name="connsiteY27" fmla="*/ 317500 h 4552950"/>
                      <a:gd name="connsiteX28" fmla="*/ 4203700 w 4635500"/>
                      <a:gd name="connsiteY28" fmla="*/ 203200 h 4552950"/>
                      <a:gd name="connsiteX29" fmla="*/ 4343400 w 4635500"/>
                      <a:gd name="connsiteY29" fmla="*/ 50800 h 4552950"/>
                      <a:gd name="connsiteX30" fmla="*/ 4521200 w 4635500"/>
                      <a:gd name="connsiteY30" fmla="*/ 12700 h 4552950"/>
                      <a:gd name="connsiteX31" fmla="*/ 4635500 w 4635500"/>
                      <a:gd name="connsiteY31" fmla="*/ 127000 h 4552950"/>
                      <a:gd name="connsiteX0" fmla="*/ 0 w 4635500"/>
                      <a:gd name="connsiteY0" fmla="*/ 88900 h 4552950"/>
                      <a:gd name="connsiteX1" fmla="*/ 152400 w 4635500"/>
                      <a:gd name="connsiteY1" fmla="*/ 12700 h 4552950"/>
                      <a:gd name="connsiteX2" fmla="*/ 292100 w 4635500"/>
                      <a:gd name="connsiteY2" fmla="*/ 38100 h 4552950"/>
                      <a:gd name="connsiteX3" fmla="*/ 457200 w 4635500"/>
                      <a:gd name="connsiteY3" fmla="*/ 165100 h 4552950"/>
                      <a:gd name="connsiteX4" fmla="*/ 596900 w 4635500"/>
                      <a:gd name="connsiteY4" fmla="*/ 368300 h 4552950"/>
                      <a:gd name="connsiteX5" fmla="*/ 749300 w 4635500"/>
                      <a:gd name="connsiteY5" fmla="*/ 698500 h 4552950"/>
                      <a:gd name="connsiteX6" fmla="*/ 876300 w 4635500"/>
                      <a:gd name="connsiteY6" fmla="*/ 1028700 h 4552950"/>
                      <a:gd name="connsiteX7" fmla="*/ 1016000 w 4635500"/>
                      <a:gd name="connsiteY7" fmla="*/ 1435100 h 4552950"/>
                      <a:gd name="connsiteX8" fmla="*/ 1143000 w 4635500"/>
                      <a:gd name="connsiteY8" fmla="*/ 1828800 h 4552950"/>
                      <a:gd name="connsiteX9" fmla="*/ 1257300 w 4635500"/>
                      <a:gd name="connsiteY9" fmla="*/ 2235200 h 4552950"/>
                      <a:gd name="connsiteX10" fmla="*/ 1384300 w 4635500"/>
                      <a:gd name="connsiteY10" fmla="*/ 2654300 h 4552950"/>
                      <a:gd name="connsiteX11" fmla="*/ 1511300 w 4635500"/>
                      <a:gd name="connsiteY11" fmla="*/ 3098800 h 4552950"/>
                      <a:gd name="connsiteX12" fmla="*/ 1676400 w 4635500"/>
                      <a:gd name="connsiteY12" fmla="*/ 3556000 h 4552950"/>
                      <a:gd name="connsiteX13" fmla="*/ 1866900 w 4635500"/>
                      <a:gd name="connsiteY13" fmla="*/ 3962400 h 4552950"/>
                      <a:gd name="connsiteX14" fmla="*/ 2006600 w 4635500"/>
                      <a:gd name="connsiteY14" fmla="*/ 4267200 h 4552950"/>
                      <a:gd name="connsiteX15" fmla="*/ 2159000 w 4635500"/>
                      <a:gd name="connsiteY15" fmla="*/ 4432300 h 4552950"/>
                      <a:gd name="connsiteX16" fmla="*/ 2311400 w 4635500"/>
                      <a:gd name="connsiteY16" fmla="*/ 4546600 h 4552950"/>
                      <a:gd name="connsiteX17" fmla="*/ 2527300 w 4635500"/>
                      <a:gd name="connsiteY17" fmla="*/ 4470400 h 4552950"/>
                      <a:gd name="connsiteX18" fmla="*/ 2730500 w 4635500"/>
                      <a:gd name="connsiteY18" fmla="*/ 4152900 h 4552950"/>
                      <a:gd name="connsiteX19" fmla="*/ 2908300 w 4635500"/>
                      <a:gd name="connsiteY19" fmla="*/ 3771900 h 4552950"/>
                      <a:gd name="connsiteX20" fmla="*/ 3022600 w 4635500"/>
                      <a:gd name="connsiteY20" fmla="*/ 3429000 h 4552950"/>
                      <a:gd name="connsiteX21" fmla="*/ 3162300 w 4635500"/>
                      <a:gd name="connsiteY21" fmla="*/ 3022600 h 4552950"/>
                      <a:gd name="connsiteX22" fmla="*/ 3327400 w 4635500"/>
                      <a:gd name="connsiteY22" fmla="*/ 2552700 h 4552950"/>
                      <a:gd name="connsiteX23" fmla="*/ 3492500 w 4635500"/>
                      <a:gd name="connsiteY23" fmla="*/ 1993900 h 4552950"/>
                      <a:gd name="connsiteX24" fmla="*/ 3619500 w 4635500"/>
                      <a:gd name="connsiteY24" fmla="*/ 1524000 h 4552950"/>
                      <a:gd name="connsiteX25" fmla="*/ 3797300 w 4635500"/>
                      <a:gd name="connsiteY25" fmla="*/ 977900 h 4552950"/>
                      <a:gd name="connsiteX26" fmla="*/ 3962400 w 4635500"/>
                      <a:gd name="connsiteY26" fmla="*/ 596900 h 4552950"/>
                      <a:gd name="connsiteX27" fmla="*/ 4127500 w 4635500"/>
                      <a:gd name="connsiteY27" fmla="*/ 317500 h 4552950"/>
                      <a:gd name="connsiteX28" fmla="*/ 4203700 w 4635500"/>
                      <a:gd name="connsiteY28" fmla="*/ 203200 h 4552950"/>
                      <a:gd name="connsiteX29" fmla="*/ 4343400 w 4635500"/>
                      <a:gd name="connsiteY29" fmla="*/ 50800 h 4552950"/>
                      <a:gd name="connsiteX30" fmla="*/ 4521200 w 4635500"/>
                      <a:gd name="connsiteY30" fmla="*/ 12700 h 4552950"/>
                      <a:gd name="connsiteX31" fmla="*/ 4635500 w 4635500"/>
                      <a:gd name="connsiteY31" fmla="*/ 127000 h 4552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</a:cxnLst>
                    <a:rect l="l" t="t" r="r" b="b"/>
                    <a:pathLst>
                      <a:path w="4635500" h="4552950">
                        <a:moveTo>
                          <a:pt x="0" y="88900"/>
                        </a:moveTo>
                        <a:cubicBezTo>
                          <a:pt x="51858" y="55033"/>
                          <a:pt x="103717" y="21167"/>
                          <a:pt x="152400" y="12700"/>
                        </a:cubicBezTo>
                        <a:cubicBezTo>
                          <a:pt x="201083" y="4233"/>
                          <a:pt x="241300" y="12700"/>
                          <a:pt x="292100" y="38100"/>
                        </a:cubicBezTo>
                        <a:cubicBezTo>
                          <a:pt x="342900" y="63500"/>
                          <a:pt x="406400" y="110067"/>
                          <a:pt x="457200" y="165100"/>
                        </a:cubicBezTo>
                        <a:cubicBezTo>
                          <a:pt x="508000" y="220133"/>
                          <a:pt x="548217" y="279400"/>
                          <a:pt x="596900" y="368300"/>
                        </a:cubicBezTo>
                        <a:cubicBezTo>
                          <a:pt x="645583" y="457200"/>
                          <a:pt x="702733" y="588433"/>
                          <a:pt x="749300" y="698500"/>
                        </a:cubicBezTo>
                        <a:cubicBezTo>
                          <a:pt x="795867" y="808567"/>
                          <a:pt x="831850" y="905933"/>
                          <a:pt x="876300" y="1028700"/>
                        </a:cubicBezTo>
                        <a:cubicBezTo>
                          <a:pt x="920750" y="1151467"/>
                          <a:pt x="971550" y="1301750"/>
                          <a:pt x="1016000" y="1435100"/>
                        </a:cubicBezTo>
                        <a:cubicBezTo>
                          <a:pt x="1060450" y="1568450"/>
                          <a:pt x="1102783" y="1695450"/>
                          <a:pt x="1143000" y="1828800"/>
                        </a:cubicBezTo>
                        <a:cubicBezTo>
                          <a:pt x="1183217" y="1962150"/>
                          <a:pt x="1217083" y="2097617"/>
                          <a:pt x="1257300" y="2235200"/>
                        </a:cubicBezTo>
                        <a:cubicBezTo>
                          <a:pt x="1297517" y="2372783"/>
                          <a:pt x="1341967" y="2510367"/>
                          <a:pt x="1384300" y="2654300"/>
                        </a:cubicBezTo>
                        <a:cubicBezTo>
                          <a:pt x="1426633" y="2798233"/>
                          <a:pt x="1462617" y="2948517"/>
                          <a:pt x="1511300" y="3098800"/>
                        </a:cubicBezTo>
                        <a:cubicBezTo>
                          <a:pt x="1559983" y="3249083"/>
                          <a:pt x="1617133" y="3412067"/>
                          <a:pt x="1676400" y="3556000"/>
                        </a:cubicBezTo>
                        <a:cubicBezTo>
                          <a:pt x="1735667" y="3699933"/>
                          <a:pt x="1811867" y="3843867"/>
                          <a:pt x="1866900" y="3962400"/>
                        </a:cubicBezTo>
                        <a:cubicBezTo>
                          <a:pt x="1921933" y="4080933"/>
                          <a:pt x="1957917" y="4188883"/>
                          <a:pt x="2006600" y="4267200"/>
                        </a:cubicBezTo>
                        <a:cubicBezTo>
                          <a:pt x="2055283" y="4345517"/>
                          <a:pt x="2108200" y="4385733"/>
                          <a:pt x="2159000" y="4432300"/>
                        </a:cubicBezTo>
                        <a:cubicBezTo>
                          <a:pt x="2209800" y="4478867"/>
                          <a:pt x="2250017" y="4540250"/>
                          <a:pt x="2311400" y="4546600"/>
                        </a:cubicBezTo>
                        <a:cubicBezTo>
                          <a:pt x="2372783" y="4552950"/>
                          <a:pt x="2457450" y="4536017"/>
                          <a:pt x="2527300" y="4470400"/>
                        </a:cubicBezTo>
                        <a:cubicBezTo>
                          <a:pt x="2597150" y="4404783"/>
                          <a:pt x="2667000" y="4269317"/>
                          <a:pt x="2730500" y="4152900"/>
                        </a:cubicBezTo>
                        <a:cubicBezTo>
                          <a:pt x="2794000" y="4036483"/>
                          <a:pt x="2859617" y="3892550"/>
                          <a:pt x="2908300" y="3771900"/>
                        </a:cubicBezTo>
                        <a:cubicBezTo>
                          <a:pt x="2956983" y="3651250"/>
                          <a:pt x="2980267" y="3553883"/>
                          <a:pt x="3022600" y="3429000"/>
                        </a:cubicBezTo>
                        <a:cubicBezTo>
                          <a:pt x="3064933" y="3304117"/>
                          <a:pt x="3111500" y="3168650"/>
                          <a:pt x="3162300" y="3022600"/>
                        </a:cubicBezTo>
                        <a:cubicBezTo>
                          <a:pt x="3213100" y="2876550"/>
                          <a:pt x="3272367" y="2724150"/>
                          <a:pt x="3327400" y="2552700"/>
                        </a:cubicBezTo>
                        <a:cubicBezTo>
                          <a:pt x="3382433" y="2381250"/>
                          <a:pt x="3443817" y="2165350"/>
                          <a:pt x="3492500" y="1993900"/>
                        </a:cubicBezTo>
                        <a:cubicBezTo>
                          <a:pt x="3541183" y="1822450"/>
                          <a:pt x="3568700" y="1693333"/>
                          <a:pt x="3619500" y="1524000"/>
                        </a:cubicBezTo>
                        <a:cubicBezTo>
                          <a:pt x="3670300" y="1354667"/>
                          <a:pt x="3740150" y="1132417"/>
                          <a:pt x="3797300" y="977900"/>
                        </a:cubicBezTo>
                        <a:cubicBezTo>
                          <a:pt x="3854450" y="823383"/>
                          <a:pt x="3907367" y="706967"/>
                          <a:pt x="3962400" y="596900"/>
                        </a:cubicBezTo>
                        <a:cubicBezTo>
                          <a:pt x="4017433" y="486833"/>
                          <a:pt x="4087283" y="383117"/>
                          <a:pt x="4127500" y="317500"/>
                        </a:cubicBezTo>
                        <a:cubicBezTo>
                          <a:pt x="4167717" y="251883"/>
                          <a:pt x="4167717" y="247650"/>
                          <a:pt x="4203700" y="203200"/>
                        </a:cubicBezTo>
                        <a:cubicBezTo>
                          <a:pt x="4239683" y="158750"/>
                          <a:pt x="4290483" y="82550"/>
                          <a:pt x="4343400" y="50800"/>
                        </a:cubicBezTo>
                        <a:cubicBezTo>
                          <a:pt x="4396317" y="19050"/>
                          <a:pt x="4472517" y="0"/>
                          <a:pt x="4521200" y="12700"/>
                        </a:cubicBezTo>
                        <a:cubicBezTo>
                          <a:pt x="4569883" y="25400"/>
                          <a:pt x="4635500" y="127000"/>
                          <a:pt x="4635500" y="127000"/>
                        </a:cubicBezTo>
                      </a:path>
                    </a:pathLst>
                  </a:custGeom>
                  <a:ln w="127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ja-JP" altLang="en-US"/>
                  </a:p>
                </p:txBody>
              </p:sp>
              <p:sp>
                <p:nvSpPr>
                  <p:cNvPr id="152" name="フリーフォーム 209"/>
                  <p:cNvSpPr/>
                  <p:nvPr/>
                </p:nvSpPr>
                <p:spPr>
                  <a:xfrm>
                    <a:off x="2247900" y="1092200"/>
                    <a:ext cx="2262796" cy="2222500"/>
                  </a:xfrm>
                  <a:custGeom>
                    <a:avLst/>
                    <a:gdLst>
                      <a:gd name="connsiteX0" fmla="*/ 0 w 4635500"/>
                      <a:gd name="connsiteY0" fmla="*/ 88900 h 4552950"/>
                      <a:gd name="connsiteX1" fmla="*/ 152400 w 4635500"/>
                      <a:gd name="connsiteY1" fmla="*/ 12700 h 4552950"/>
                      <a:gd name="connsiteX2" fmla="*/ 292100 w 4635500"/>
                      <a:gd name="connsiteY2" fmla="*/ 38100 h 4552950"/>
                      <a:gd name="connsiteX3" fmla="*/ 457200 w 4635500"/>
                      <a:gd name="connsiteY3" fmla="*/ 165100 h 4552950"/>
                      <a:gd name="connsiteX4" fmla="*/ 596900 w 4635500"/>
                      <a:gd name="connsiteY4" fmla="*/ 368300 h 4552950"/>
                      <a:gd name="connsiteX5" fmla="*/ 749300 w 4635500"/>
                      <a:gd name="connsiteY5" fmla="*/ 698500 h 4552950"/>
                      <a:gd name="connsiteX6" fmla="*/ 876300 w 4635500"/>
                      <a:gd name="connsiteY6" fmla="*/ 1028700 h 4552950"/>
                      <a:gd name="connsiteX7" fmla="*/ 1016000 w 4635500"/>
                      <a:gd name="connsiteY7" fmla="*/ 1435100 h 4552950"/>
                      <a:gd name="connsiteX8" fmla="*/ 1143000 w 4635500"/>
                      <a:gd name="connsiteY8" fmla="*/ 1828800 h 4552950"/>
                      <a:gd name="connsiteX9" fmla="*/ 1257300 w 4635500"/>
                      <a:gd name="connsiteY9" fmla="*/ 2235200 h 4552950"/>
                      <a:gd name="connsiteX10" fmla="*/ 1384300 w 4635500"/>
                      <a:gd name="connsiteY10" fmla="*/ 2654300 h 4552950"/>
                      <a:gd name="connsiteX11" fmla="*/ 1511300 w 4635500"/>
                      <a:gd name="connsiteY11" fmla="*/ 3098800 h 4552950"/>
                      <a:gd name="connsiteX12" fmla="*/ 1676400 w 4635500"/>
                      <a:gd name="connsiteY12" fmla="*/ 3556000 h 4552950"/>
                      <a:gd name="connsiteX13" fmla="*/ 1866900 w 4635500"/>
                      <a:gd name="connsiteY13" fmla="*/ 3962400 h 4552950"/>
                      <a:gd name="connsiteX14" fmla="*/ 2006600 w 4635500"/>
                      <a:gd name="connsiteY14" fmla="*/ 4267200 h 4552950"/>
                      <a:gd name="connsiteX15" fmla="*/ 2159000 w 4635500"/>
                      <a:gd name="connsiteY15" fmla="*/ 4432300 h 4552950"/>
                      <a:gd name="connsiteX16" fmla="*/ 2311400 w 4635500"/>
                      <a:gd name="connsiteY16" fmla="*/ 4546600 h 4552950"/>
                      <a:gd name="connsiteX17" fmla="*/ 2527300 w 4635500"/>
                      <a:gd name="connsiteY17" fmla="*/ 4470400 h 4552950"/>
                      <a:gd name="connsiteX18" fmla="*/ 2730500 w 4635500"/>
                      <a:gd name="connsiteY18" fmla="*/ 4152900 h 4552950"/>
                      <a:gd name="connsiteX19" fmla="*/ 2908300 w 4635500"/>
                      <a:gd name="connsiteY19" fmla="*/ 3771900 h 4552950"/>
                      <a:gd name="connsiteX20" fmla="*/ 3022600 w 4635500"/>
                      <a:gd name="connsiteY20" fmla="*/ 3429000 h 4552950"/>
                      <a:gd name="connsiteX21" fmla="*/ 3162300 w 4635500"/>
                      <a:gd name="connsiteY21" fmla="*/ 3022600 h 4552950"/>
                      <a:gd name="connsiteX22" fmla="*/ 3327400 w 4635500"/>
                      <a:gd name="connsiteY22" fmla="*/ 2552700 h 4552950"/>
                      <a:gd name="connsiteX23" fmla="*/ 3492500 w 4635500"/>
                      <a:gd name="connsiteY23" fmla="*/ 1993900 h 4552950"/>
                      <a:gd name="connsiteX24" fmla="*/ 3619500 w 4635500"/>
                      <a:gd name="connsiteY24" fmla="*/ 1524000 h 4552950"/>
                      <a:gd name="connsiteX25" fmla="*/ 3797300 w 4635500"/>
                      <a:gd name="connsiteY25" fmla="*/ 977900 h 4552950"/>
                      <a:gd name="connsiteX26" fmla="*/ 3962400 w 4635500"/>
                      <a:gd name="connsiteY26" fmla="*/ 596900 h 4552950"/>
                      <a:gd name="connsiteX27" fmla="*/ 4127500 w 4635500"/>
                      <a:gd name="connsiteY27" fmla="*/ 317500 h 4552950"/>
                      <a:gd name="connsiteX28" fmla="*/ 4203700 w 4635500"/>
                      <a:gd name="connsiteY28" fmla="*/ 203200 h 4552950"/>
                      <a:gd name="connsiteX29" fmla="*/ 4343400 w 4635500"/>
                      <a:gd name="connsiteY29" fmla="*/ 50800 h 4552950"/>
                      <a:gd name="connsiteX30" fmla="*/ 4521200 w 4635500"/>
                      <a:gd name="connsiteY30" fmla="*/ 12700 h 4552950"/>
                      <a:gd name="connsiteX31" fmla="*/ 4635500 w 4635500"/>
                      <a:gd name="connsiteY31" fmla="*/ 127000 h 4552950"/>
                      <a:gd name="connsiteX0" fmla="*/ 0 w 4635500"/>
                      <a:gd name="connsiteY0" fmla="*/ 88900 h 4552950"/>
                      <a:gd name="connsiteX1" fmla="*/ 152400 w 4635500"/>
                      <a:gd name="connsiteY1" fmla="*/ 12700 h 4552950"/>
                      <a:gd name="connsiteX2" fmla="*/ 292100 w 4635500"/>
                      <a:gd name="connsiteY2" fmla="*/ 38100 h 4552950"/>
                      <a:gd name="connsiteX3" fmla="*/ 457200 w 4635500"/>
                      <a:gd name="connsiteY3" fmla="*/ 165100 h 4552950"/>
                      <a:gd name="connsiteX4" fmla="*/ 596900 w 4635500"/>
                      <a:gd name="connsiteY4" fmla="*/ 368300 h 4552950"/>
                      <a:gd name="connsiteX5" fmla="*/ 749300 w 4635500"/>
                      <a:gd name="connsiteY5" fmla="*/ 698500 h 4552950"/>
                      <a:gd name="connsiteX6" fmla="*/ 876300 w 4635500"/>
                      <a:gd name="connsiteY6" fmla="*/ 1028700 h 4552950"/>
                      <a:gd name="connsiteX7" fmla="*/ 1016000 w 4635500"/>
                      <a:gd name="connsiteY7" fmla="*/ 1435100 h 4552950"/>
                      <a:gd name="connsiteX8" fmla="*/ 1143000 w 4635500"/>
                      <a:gd name="connsiteY8" fmla="*/ 1828800 h 4552950"/>
                      <a:gd name="connsiteX9" fmla="*/ 1257300 w 4635500"/>
                      <a:gd name="connsiteY9" fmla="*/ 2235200 h 4552950"/>
                      <a:gd name="connsiteX10" fmla="*/ 1384300 w 4635500"/>
                      <a:gd name="connsiteY10" fmla="*/ 2654300 h 4552950"/>
                      <a:gd name="connsiteX11" fmla="*/ 1511300 w 4635500"/>
                      <a:gd name="connsiteY11" fmla="*/ 3098800 h 4552950"/>
                      <a:gd name="connsiteX12" fmla="*/ 1676400 w 4635500"/>
                      <a:gd name="connsiteY12" fmla="*/ 3556000 h 4552950"/>
                      <a:gd name="connsiteX13" fmla="*/ 1866900 w 4635500"/>
                      <a:gd name="connsiteY13" fmla="*/ 3962400 h 4552950"/>
                      <a:gd name="connsiteX14" fmla="*/ 2006600 w 4635500"/>
                      <a:gd name="connsiteY14" fmla="*/ 4267200 h 4552950"/>
                      <a:gd name="connsiteX15" fmla="*/ 2159000 w 4635500"/>
                      <a:gd name="connsiteY15" fmla="*/ 4432300 h 4552950"/>
                      <a:gd name="connsiteX16" fmla="*/ 2311400 w 4635500"/>
                      <a:gd name="connsiteY16" fmla="*/ 4546600 h 4552950"/>
                      <a:gd name="connsiteX17" fmla="*/ 2527300 w 4635500"/>
                      <a:gd name="connsiteY17" fmla="*/ 4470400 h 4552950"/>
                      <a:gd name="connsiteX18" fmla="*/ 2730500 w 4635500"/>
                      <a:gd name="connsiteY18" fmla="*/ 4152900 h 4552950"/>
                      <a:gd name="connsiteX19" fmla="*/ 2908300 w 4635500"/>
                      <a:gd name="connsiteY19" fmla="*/ 3771900 h 4552950"/>
                      <a:gd name="connsiteX20" fmla="*/ 3022600 w 4635500"/>
                      <a:gd name="connsiteY20" fmla="*/ 3429000 h 4552950"/>
                      <a:gd name="connsiteX21" fmla="*/ 3162300 w 4635500"/>
                      <a:gd name="connsiteY21" fmla="*/ 3022600 h 4552950"/>
                      <a:gd name="connsiteX22" fmla="*/ 3327400 w 4635500"/>
                      <a:gd name="connsiteY22" fmla="*/ 2552700 h 4552950"/>
                      <a:gd name="connsiteX23" fmla="*/ 3492500 w 4635500"/>
                      <a:gd name="connsiteY23" fmla="*/ 1993900 h 4552950"/>
                      <a:gd name="connsiteX24" fmla="*/ 3619500 w 4635500"/>
                      <a:gd name="connsiteY24" fmla="*/ 1524000 h 4552950"/>
                      <a:gd name="connsiteX25" fmla="*/ 3797300 w 4635500"/>
                      <a:gd name="connsiteY25" fmla="*/ 977900 h 4552950"/>
                      <a:gd name="connsiteX26" fmla="*/ 3962400 w 4635500"/>
                      <a:gd name="connsiteY26" fmla="*/ 596900 h 4552950"/>
                      <a:gd name="connsiteX27" fmla="*/ 4127500 w 4635500"/>
                      <a:gd name="connsiteY27" fmla="*/ 317500 h 4552950"/>
                      <a:gd name="connsiteX28" fmla="*/ 4203700 w 4635500"/>
                      <a:gd name="connsiteY28" fmla="*/ 203200 h 4552950"/>
                      <a:gd name="connsiteX29" fmla="*/ 4343400 w 4635500"/>
                      <a:gd name="connsiteY29" fmla="*/ 50800 h 4552950"/>
                      <a:gd name="connsiteX30" fmla="*/ 4521200 w 4635500"/>
                      <a:gd name="connsiteY30" fmla="*/ 12700 h 4552950"/>
                      <a:gd name="connsiteX31" fmla="*/ 4635500 w 4635500"/>
                      <a:gd name="connsiteY31" fmla="*/ 127000 h 4552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</a:cxnLst>
                    <a:rect l="l" t="t" r="r" b="b"/>
                    <a:pathLst>
                      <a:path w="4635500" h="4552950">
                        <a:moveTo>
                          <a:pt x="0" y="88900"/>
                        </a:moveTo>
                        <a:cubicBezTo>
                          <a:pt x="51858" y="55033"/>
                          <a:pt x="103717" y="21167"/>
                          <a:pt x="152400" y="12700"/>
                        </a:cubicBezTo>
                        <a:cubicBezTo>
                          <a:pt x="201083" y="4233"/>
                          <a:pt x="241300" y="12700"/>
                          <a:pt x="292100" y="38100"/>
                        </a:cubicBezTo>
                        <a:cubicBezTo>
                          <a:pt x="342900" y="63500"/>
                          <a:pt x="406400" y="110067"/>
                          <a:pt x="457200" y="165100"/>
                        </a:cubicBezTo>
                        <a:cubicBezTo>
                          <a:pt x="508000" y="220133"/>
                          <a:pt x="548217" y="279400"/>
                          <a:pt x="596900" y="368300"/>
                        </a:cubicBezTo>
                        <a:cubicBezTo>
                          <a:pt x="645583" y="457200"/>
                          <a:pt x="702733" y="588433"/>
                          <a:pt x="749300" y="698500"/>
                        </a:cubicBezTo>
                        <a:cubicBezTo>
                          <a:pt x="795867" y="808567"/>
                          <a:pt x="831850" y="905933"/>
                          <a:pt x="876300" y="1028700"/>
                        </a:cubicBezTo>
                        <a:cubicBezTo>
                          <a:pt x="920750" y="1151467"/>
                          <a:pt x="971550" y="1301750"/>
                          <a:pt x="1016000" y="1435100"/>
                        </a:cubicBezTo>
                        <a:cubicBezTo>
                          <a:pt x="1060450" y="1568450"/>
                          <a:pt x="1102783" y="1695450"/>
                          <a:pt x="1143000" y="1828800"/>
                        </a:cubicBezTo>
                        <a:cubicBezTo>
                          <a:pt x="1183217" y="1962150"/>
                          <a:pt x="1217083" y="2097617"/>
                          <a:pt x="1257300" y="2235200"/>
                        </a:cubicBezTo>
                        <a:cubicBezTo>
                          <a:pt x="1297517" y="2372783"/>
                          <a:pt x="1341967" y="2510367"/>
                          <a:pt x="1384300" y="2654300"/>
                        </a:cubicBezTo>
                        <a:cubicBezTo>
                          <a:pt x="1426633" y="2798233"/>
                          <a:pt x="1462617" y="2948517"/>
                          <a:pt x="1511300" y="3098800"/>
                        </a:cubicBezTo>
                        <a:cubicBezTo>
                          <a:pt x="1559983" y="3249083"/>
                          <a:pt x="1617133" y="3412067"/>
                          <a:pt x="1676400" y="3556000"/>
                        </a:cubicBezTo>
                        <a:cubicBezTo>
                          <a:pt x="1735667" y="3699933"/>
                          <a:pt x="1811867" y="3843867"/>
                          <a:pt x="1866900" y="3962400"/>
                        </a:cubicBezTo>
                        <a:cubicBezTo>
                          <a:pt x="1921933" y="4080933"/>
                          <a:pt x="1957917" y="4188883"/>
                          <a:pt x="2006600" y="4267200"/>
                        </a:cubicBezTo>
                        <a:cubicBezTo>
                          <a:pt x="2055283" y="4345517"/>
                          <a:pt x="2108200" y="4385733"/>
                          <a:pt x="2159000" y="4432300"/>
                        </a:cubicBezTo>
                        <a:cubicBezTo>
                          <a:pt x="2209800" y="4478867"/>
                          <a:pt x="2250017" y="4540250"/>
                          <a:pt x="2311400" y="4546600"/>
                        </a:cubicBezTo>
                        <a:cubicBezTo>
                          <a:pt x="2372783" y="4552950"/>
                          <a:pt x="2457450" y="4536017"/>
                          <a:pt x="2527300" y="4470400"/>
                        </a:cubicBezTo>
                        <a:cubicBezTo>
                          <a:pt x="2597150" y="4404783"/>
                          <a:pt x="2667000" y="4269317"/>
                          <a:pt x="2730500" y="4152900"/>
                        </a:cubicBezTo>
                        <a:cubicBezTo>
                          <a:pt x="2794000" y="4036483"/>
                          <a:pt x="2859617" y="3892550"/>
                          <a:pt x="2908300" y="3771900"/>
                        </a:cubicBezTo>
                        <a:cubicBezTo>
                          <a:pt x="2956983" y="3651250"/>
                          <a:pt x="2980267" y="3553883"/>
                          <a:pt x="3022600" y="3429000"/>
                        </a:cubicBezTo>
                        <a:cubicBezTo>
                          <a:pt x="3064933" y="3304117"/>
                          <a:pt x="3111500" y="3168650"/>
                          <a:pt x="3162300" y="3022600"/>
                        </a:cubicBezTo>
                        <a:cubicBezTo>
                          <a:pt x="3213100" y="2876550"/>
                          <a:pt x="3272367" y="2724150"/>
                          <a:pt x="3327400" y="2552700"/>
                        </a:cubicBezTo>
                        <a:cubicBezTo>
                          <a:pt x="3382433" y="2381250"/>
                          <a:pt x="3443817" y="2165350"/>
                          <a:pt x="3492500" y="1993900"/>
                        </a:cubicBezTo>
                        <a:cubicBezTo>
                          <a:pt x="3541183" y="1822450"/>
                          <a:pt x="3568700" y="1693333"/>
                          <a:pt x="3619500" y="1524000"/>
                        </a:cubicBezTo>
                        <a:cubicBezTo>
                          <a:pt x="3670300" y="1354667"/>
                          <a:pt x="3740150" y="1132417"/>
                          <a:pt x="3797300" y="977900"/>
                        </a:cubicBezTo>
                        <a:cubicBezTo>
                          <a:pt x="3854450" y="823383"/>
                          <a:pt x="3907367" y="706967"/>
                          <a:pt x="3962400" y="596900"/>
                        </a:cubicBezTo>
                        <a:cubicBezTo>
                          <a:pt x="4017433" y="486833"/>
                          <a:pt x="4087283" y="383117"/>
                          <a:pt x="4127500" y="317500"/>
                        </a:cubicBezTo>
                        <a:cubicBezTo>
                          <a:pt x="4167717" y="251883"/>
                          <a:pt x="4167717" y="247650"/>
                          <a:pt x="4203700" y="203200"/>
                        </a:cubicBezTo>
                        <a:cubicBezTo>
                          <a:pt x="4239683" y="158750"/>
                          <a:pt x="4290483" y="82550"/>
                          <a:pt x="4343400" y="50800"/>
                        </a:cubicBezTo>
                        <a:cubicBezTo>
                          <a:pt x="4396317" y="19050"/>
                          <a:pt x="4472517" y="0"/>
                          <a:pt x="4521200" y="12700"/>
                        </a:cubicBezTo>
                        <a:cubicBezTo>
                          <a:pt x="4569883" y="25400"/>
                          <a:pt x="4635500" y="127000"/>
                          <a:pt x="4635500" y="127000"/>
                        </a:cubicBezTo>
                      </a:path>
                    </a:pathLst>
                  </a:custGeom>
                  <a:ln w="127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ja-JP" altLang="en-US"/>
                  </a:p>
                </p:txBody>
              </p:sp>
              <p:sp>
                <p:nvSpPr>
                  <p:cNvPr id="153" name="フリーフォーム 210"/>
                  <p:cNvSpPr/>
                  <p:nvPr/>
                </p:nvSpPr>
                <p:spPr>
                  <a:xfrm>
                    <a:off x="4318000" y="1092200"/>
                    <a:ext cx="2262796" cy="2222500"/>
                  </a:xfrm>
                  <a:custGeom>
                    <a:avLst/>
                    <a:gdLst>
                      <a:gd name="connsiteX0" fmla="*/ 0 w 4635500"/>
                      <a:gd name="connsiteY0" fmla="*/ 88900 h 4552950"/>
                      <a:gd name="connsiteX1" fmla="*/ 152400 w 4635500"/>
                      <a:gd name="connsiteY1" fmla="*/ 12700 h 4552950"/>
                      <a:gd name="connsiteX2" fmla="*/ 292100 w 4635500"/>
                      <a:gd name="connsiteY2" fmla="*/ 38100 h 4552950"/>
                      <a:gd name="connsiteX3" fmla="*/ 457200 w 4635500"/>
                      <a:gd name="connsiteY3" fmla="*/ 165100 h 4552950"/>
                      <a:gd name="connsiteX4" fmla="*/ 596900 w 4635500"/>
                      <a:gd name="connsiteY4" fmla="*/ 368300 h 4552950"/>
                      <a:gd name="connsiteX5" fmla="*/ 749300 w 4635500"/>
                      <a:gd name="connsiteY5" fmla="*/ 698500 h 4552950"/>
                      <a:gd name="connsiteX6" fmla="*/ 876300 w 4635500"/>
                      <a:gd name="connsiteY6" fmla="*/ 1028700 h 4552950"/>
                      <a:gd name="connsiteX7" fmla="*/ 1016000 w 4635500"/>
                      <a:gd name="connsiteY7" fmla="*/ 1435100 h 4552950"/>
                      <a:gd name="connsiteX8" fmla="*/ 1143000 w 4635500"/>
                      <a:gd name="connsiteY8" fmla="*/ 1828800 h 4552950"/>
                      <a:gd name="connsiteX9" fmla="*/ 1257300 w 4635500"/>
                      <a:gd name="connsiteY9" fmla="*/ 2235200 h 4552950"/>
                      <a:gd name="connsiteX10" fmla="*/ 1384300 w 4635500"/>
                      <a:gd name="connsiteY10" fmla="*/ 2654300 h 4552950"/>
                      <a:gd name="connsiteX11" fmla="*/ 1511300 w 4635500"/>
                      <a:gd name="connsiteY11" fmla="*/ 3098800 h 4552950"/>
                      <a:gd name="connsiteX12" fmla="*/ 1676400 w 4635500"/>
                      <a:gd name="connsiteY12" fmla="*/ 3556000 h 4552950"/>
                      <a:gd name="connsiteX13" fmla="*/ 1866900 w 4635500"/>
                      <a:gd name="connsiteY13" fmla="*/ 3962400 h 4552950"/>
                      <a:gd name="connsiteX14" fmla="*/ 2006600 w 4635500"/>
                      <a:gd name="connsiteY14" fmla="*/ 4267200 h 4552950"/>
                      <a:gd name="connsiteX15" fmla="*/ 2159000 w 4635500"/>
                      <a:gd name="connsiteY15" fmla="*/ 4432300 h 4552950"/>
                      <a:gd name="connsiteX16" fmla="*/ 2311400 w 4635500"/>
                      <a:gd name="connsiteY16" fmla="*/ 4546600 h 4552950"/>
                      <a:gd name="connsiteX17" fmla="*/ 2527300 w 4635500"/>
                      <a:gd name="connsiteY17" fmla="*/ 4470400 h 4552950"/>
                      <a:gd name="connsiteX18" fmla="*/ 2730500 w 4635500"/>
                      <a:gd name="connsiteY18" fmla="*/ 4152900 h 4552950"/>
                      <a:gd name="connsiteX19" fmla="*/ 2908300 w 4635500"/>
                      <a:gd name="connsiteY19" fmla="*/ 3771900 h 4552950"/>
                      <a:gd name="connsiteX20" fmla="*/ 3022600 w 4635500"/>
                      <a:gd name="connsiteY20" fmla="*/ 3429000 h 4552950"/>
                      <a:gd name="connsiteX21" fmla="*/ 3162300 w 4635500"/>
                      <a:gd name="connsiteY21" fmla="*/ 3022600 h 4552950"/>
                      <a:gd name="connsiteX22" fmla="*/ 3327400 w 4635500"/>
                      <a:gd name="connsiteY22" fmla="*/ 2552700 h 4552950"/>
                      <a:gd name="connsiteX23" fmla="*/ 3492500 w 4635500"/>
                      <a:gd name="connsiteY23" fmla="*/ 1993900 h 4552950"/>
                      <a:gd name="connsiteX24" fmla="*/ 3619500 w 4635500"/>
                      <a:gd name="connsiteY24" fmla="*/ 1524000 h 4552950"/>
                      <a:gd name="connsiteX25" fmla="*/ 3797300 w 4635500"/>
                      <a:gd name="connsiteY25" fmla="*/ 977900 h 4552950"/>
                      <a:gd name="connsiteX26" fmla="*/ 3962400 w 4635500"/>
                      <a:gd name="connsiteY26" fmla="*/ 596900 h 4552950"/>
                      <a:gd name="connsiteX27" fmla="*/ 4127500 w 4635500"/>
                      <a:gd name="connsiteY27" fmla="*/ 317500 h 4552950"/>
                      <a:gd name="connsiteX28" fmla="*/ 4203700 w 4635500"/>
                      <a:gd name="connsiteY28" fmla="*/ 203200 h 4552950"/>
                      <a:gd name="connsiteX29" fmla="*/ 4343400 w 4635500"/>
                      <a:gd name="connsiteY29" fmla="*/ 50800 h 4552950"/>
                      <a:gd name="connsiteX30" fmla="*/ 4521200 w 4635500"/>
                      <a:gd name="connsiteY30" fmla="*/ 12700 h 4552950"/>
                      <a:gd name="connsiteX31" fmla="*/ 4635500 w 4635500"/>
                      <a:gd name="connsiteY31" fmla="*/ 127000 h 4552950"/>
                      <a:gd name="connsiteX0" fmla="*/ 0 w 4635500"/>
                      <a:gd name="connsiteY0" fmla="*/ 88900 h 4552950"/>
                      <a:gd name="connsiteX1" fmla="*/ 152400 w 4635500"/>
                      <a:gd name="connsiteY1" fmla="*/ 12700 h 4552950"/>
                      <a:gd name="connsiteX2" fmla="*/ 292100 w 4635500"/>
                      <a:gd name="connsiteY2" fmla="*/ 38100 h 4552950"/>
                      <a:gd name="connsiteX3" fmla="*/ 457200 w 4635500"/>
                      <a:gd name="connsiteY3" fmla="*/ 165100 h 4552950"/>
                      <a:gd name="connsiteX4" fmla="*/ 596900 w 4635500"/>
                      <a:gd name="connsiteY4" fmla="*/ 368300 h 4552950"/>
                      <a:gd name="connsiteX5" fmla="*/ 749300 w 4635500"/>
                      <a:gd name="connsiteY5" fmla="*/ 698500 h 4552950"/>
                      <a:gd name="connsiteX6" fmla="*/ 876300 w 4635500"/>
                      <a:gd name="connsiteY6" fmla="*/ 1028700 h 4552950"/>
                      <a:gd name="connsiteX7" fmla="*/ 1016000 w 4635500"/>
                      <a:gd name="connsiteY7" fmla="*/ 1435100 h 4552950"/>
                      <a:gd name="connsiteX8" fmla="*/ 1143000 w 4635500"/>
                      <a:gd name="connsiteY8" fmla="*/ 1828800 h 4552950"/>
                      <a:gd name="connsiteX9" fmla="*/ 1257300 w 4635500"/>
                      <a:gd name="connsiteY9" fmla="*/ 2235200 h 4552950"/>
                      <a:gd name="connsiteX10" fmla="*/ 1384300 w 4635500"/>
                      <a:gd name="connsiteY10" fmla="*/ 2654300 h 4552950"/>
                      <a:gd name="connsiteX11" fmla="*/ 1511300 w 4635500"/>
                      <a:gd name="connsiteY11" fmla="*/ 3098800 h 4552950"/>
                      <a:gd name="connsiteX12" fmla="*/ 1676400 w 4635500"/>
                      <a:gd name="connsiteY12" fmla="*/ 3556000 h 4552950"/>
                      <a:gd name="connsiteX13" fmla="*/ 1866900 w 4635500"/>
                      <a:gd name="connsiteY13" fmla="*/ 3962400 h 4552950"/>
                      <a:gd name="connsiteX14" fmla="*/ 2006600 w 4635500"/>
                      <a:gd name="connsiteY14" fmla="*/ 4267200 h 4552950"/>
                      <a:gd name="connsiteX15" fmla="*/ 2159000 w 4635500"/>
                      <a:gd name="connsiteY15" fmla="*/ 4432300 h 4552950"/>
                      <a:gd name="connsiteX16" fmla="*/ 2311400 w 4635500"/>
                      <a:gd name="connsiteY16" fmla="*/ 4546600 h 4552950"/>
                      <a:gd name="connsiteX17" fmla="*/ 2527300 w 4635500"/>
                      <a:gd name="connsiteY17" fmla="*/ 4470400 h 4552950"/>
                      <a:gd name="connsiteX18" fmla="*/ 2730500 w 4635500"/>
                      <a:gd name="connsiteY18" fmla="*/ 4152900 h 4552950"/>
                      <a:gd name="connsiteX19" fmla="*/ 2908300 w 4635500"/>
                      <a:gd name="connsiteY19" fmla="*/ 3771900 h 4552950"/>
                      <a:gd name="connsiteX20" fmla="*/ 3022600 w 4635500"/>
                      <a:gd name="connsiteY20" fmla="*/ 3429000 h 4552950"/>
                      <a:gd name="connsiteX21" fmla="*/ 3162300 w 4635500"/>
                      <a:gd name="connsiteY21" fmla="*/ 3022600 h 4552950"/>
                      <a:gd name="connsiteX22" fmla="*/ 3327400 w 4635500"/>
                      <a:gd name="connsiteY22" fmla="*/ 2552700 h 4552950"/>
                      <a:gd name="connsiteX23" fmla="*/ 3492500 w 4635500"/>
                      <a:gd name="connsiteY23" fmla="*/ 1993900 h 4552950"/>
                      <a:gd name="connsiteX24" fmla="*/ 3619500 w 4635500"/>
                      <a:gd name="connsiteY24" fmla="*/ 1524000 h 4552950"/>
                      <a:gd name="connsiteX25" fmla="*/ 3797300 w 4635500"/>
                      <a:gd name="connsiteY25" fmla="*/ 977900 h 4552950"/>
                      <a:gd name="connsiteX26" fmla="*/ 3962400 w 4635500"/>
                      <a:gd name="connsiteY26" fmla="*/ 596900 h 4552950"/>
                      <a:gd name="connsiteX27" fmla="*/ 4127500 w 4635500"/>
                      <a:gd name="connsiteY27" fmla="*/ 317500 h 4552950"/>
                      <a:gd name="connsiteX28" fmla="*/ 4203700 w 4635500"/>
                      <a:gd name="connsiteY28" fmla="*/ 203200 h 4552950"/>
                      <a:gd name="connsiteX29" fmla="*/ 4343400 w 4635500"/>
                      <a:gd name="connsiteY29" fmla="*/ 50800 h 4552950"/>
                      <a:gd name="connsiteX30" fmla="*/ 4521200 w 4635500"/>
                      <a:gd name="connsiteY30" fmla="*/ 12700 h 4552950"/>
                      <a:gd name="connsiteX31" fmla="*/ 4635500 w 4635500"/>
                      <a:gd name="connsiteY31" fmla="*/ 127000 h 4552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</a:cxnLst>
                    <a:rect l="l" t="t" r="r" b="b"/>
                    <a:pathLst>
                      <a:path w="4635500" h="4552950">
                        <a:moveTo>
                          <a:pt x="0" y="88900"/>
                        </a:moveTo>
                        <a:cubicBezTo>
                          <a:pt x="51858" y="55033"/>
                          <a:pt x="103717" y="21167"/>
                          <a:pt x="152400" y="12700"/>
                        </a:cubicBezTo>
                        <a:cubicBezTo>
                          <a:pt x="201083" y="4233"/>
                          <a:pt x="241300" y="12700"/>
                          <a:pt x="292100" y="38100"/>
                        </a:cubicBezTo>
                        <a:cubicBezTo>
                          <a:pt x="342900" y="63500"/>
                          <a:pt x="406400" y="110067"/>
                          <a:pt x="457200" y="165100"/>
                        </a:cubicBezTo>
                        <a:cubicBezTo>
                          <a:pt x="508000" y="220133"/>
                          <a:pt x="548217" y="279400"/>
                          <a:pt x="596900" y="368300"/>
                        </a:cubicBezTo>
                        <a:cubicBezTo>
                          <a:pt x="645583" y="457200"/>
                          <a:pt x="702733" y="588433"/>
                          <a:pt x="749300" y="698500"/>
                        </a:cubicBezTo>
                        <a:cubicBezTo>
                          <a:pt x="795867" y="808567"/>
                          <a:pt x="831850" y="905933"/>
                          <a:pt x="876300" y="1028700"/>
                        </a:cubicBezTo>
                        <a:cubicBezTo>
                          <a:pt x="920750" y="1151467"/>
                          <a:pt x="971550" y="1301750"/>
                          <a:pt x="1016000" y="1435100"/>
                        </a:cubicBezTo>
                        <a:cubicBezTo>
                          <a:pt x="1060450" y="1568450"/>
                          <a:pt x="1102783" y="1695450"/>
                          <a:pt x="1143000" y="1828800"/>
                        </a:cubicBezTo>
                        <a:cubicBezTo>
                          <a:pt x="1183217" y="1962150"/>
                          <a:pt x="1217083" y="2097617"/>
                          <a:pt x="1257300" y="2235200"/>
                        </a:cubicBezTo>
                        <a:cubicBezTo>
                          <a:pt x="1297517" y="2372783"/>
                          <a:pt x="1341967" y="2510367"/>
                          <a:pt x="1384300" y="2654300"/>
                        </a:cubicBezTo>
                        <a:cubicBezTo>
                          <a:pt x="1426633" y="2798233"/>
                          <a:pt x="1462617" y="2948517"/>
                          <a:pt x="1511300" y="3098800"/>
                        </a:cubicBezTo>
                        <a:cubicBezTo>
                          <a:pt x="1559983" y="3249083"/>
                          <a:pt x="1617133" y="3412067"/>
                          <a:pt x="1676400" y="3556000"/>
                        </a:cubicBezTo>
                        <a:cubicBezTo>
                          <a:pt x="1735667" y="3699933"/>
                          <a:pt x="1811867" y="3843867"/>
                          <a:pt x="1866900" y="3962400"/>
                        </a:cubicBezTo>
                        <a:cubicBezTo>
                          <a:pt x="1921933" y="4080933"/>
                          <a:pt x="1957917" y="4188883"/>
                          <a:pt x="2006600" y="4267200"/>
                        </a:cubicBezTo>
                        <a:cubicBezTo>
                          <a:pt x="2055283" y="4345517"/>
                          <a:pt x="2108200" y="4385733"/>
                          <a:pt x="2159000" y="4432300"/>
                        </a:cubicBezTo>
                        <a:cubicBezTo>
                          <a:pt x="2209800" y="4478867"/>
                          <a:pt x="2250017" y="4540250"/>
                          <a:pt x="2311400" y="4546600"/>
                        </a:cubicBezTo>
                        <a:cubicBezTo>
                          <a:pt x="2372783" y="4552950"/>
                          <a:pt x="2457450" y="4536017"/>
                          <a:pt x="2527300" y="4470400"/>
                        </a:cubicBezTo>
                        <a:cubicBezTo>
                          <a:pt x="2597150" y="4404783"/>
                          <a:pt x="2667000" y="4269317"/>
                          <a:pt x="2730500" y="4152900"/>
                        </a:cubicBezTo>
                        <a:cubicBezTo>
                          <a:pt x="2794000" y="4036483"/>
                          <a:pt x="2859617" y="3892550"/>
                          <a:pt x="2908300" y="3771900"/>
                        </a:cubicBezTo>
                        <a:cubicBezTo>
                          <a:pt x="2956983" y="3651250"/>
                          <a:pt x="2980267" y="3553883"/>
                          <a:pt x="3022600" y="3429000"/>
                        </a:cubicBezTo>
                        <a:cubicBezTo>
                          <a:pt x="3064933" y="3304117"/>
                          <a:pt x="3111500" y="3168650"/>
                          <a:pt x="3162300" y="3022600"/>
                        </a:cubicBezTo>
                        <a:cubicBezTo>
                          <a:pt x="3213100" y="2876550"/>
                          <a:pt x="3272367" y="2724150"/>
                          <a:pt x="3327400" y="2552700"/>
                        </a:cubicBezTo>
                        <a:cubicBezTo>
                          <a:pt x="3382433" y="2381250"/>
                          <a:pt x="3443817" y="2165350"/>
                          <a:pt x="3492500" y="1993900"/>
                        </a:cubicBezTo>
                        <a:cubicBezTo>
                          <a:pt x="3541183" y="1822450"/>
                          <a:pt x="3568700" y="1693333"/>
                          <a:pt x="3619500" y="1524000"/>
                        </a:cubicBezTo>
                        <a:cubicBezTo>
                          <a:pt x="3670300" y="1354667"/>
                          <a:pt x="3740150" y="1132417"/>
                          <a:pt x="3797300" y="977900"/>
                        </a:cubicBezTo>
                        <a:cubicBezTo>
                          <a:pt x="3854450" y="823383"/>
                          <a:pt x="3907367" y="706967"/>
                          <a:pt x="3962400" y="596900"/>
                        </a:cubicBezTo>
                        <a:cubicBezTo>
                          <a:pt x="4017433" y="486833"/>
                          <a:pt x="4087283" y="383117"/>
                          <a:pt x="4127500" y="317500"/>
                        </a:cubicBezTo>
                        <a:cubicBezTo>
                          <a:pt x="4167717" y="251883"/>
                          <a:pt x="4167717" y="247650"/>
                          <a:pt x="4203700" y="203200"/>
                        </a:cubicBezTo>
                        <a:cubicBezTo>
                          <a:pt x="4239683" y="158750"/>
                          <a:pt x="4290483" y="82550"/>
                          <a:pt x="4343400" y="50800"/>
                        </a:cubicBezTo>
                        <a:cubicBezTo>
                          <a:pt x="4396317" y="19050"/>
                          <a:pt x="4472517" y="0"/>
                          <a:pt x="4521200" y="12700"/>
                        </a:cubicBezTo>
                        <a:cubicBezTo>
                          <a:pt x="4569883" y="25400"/>
                          <a:pt x="4635500" y="127000"/>
                          <a:pt x="4635500" y="127000"/>
                        </a:cubicBezTo>
                      </a:path>
                    </a:pathLst>
                  </a:custGeom>
                  <a:ln w="127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ja-JP" altLang="en-US"/>
                  </a:p>
                </p:txBody>
              </p:sp>
              <p:sp>
                <p:nvSpPr>
                  <p:cNvPr id="154" name="フリーフォーム 211"/>
                  <p:cNvSpPr/>
                  <p:nvPr/>
                </p:nvSpPr>
                <p:spPr>
                  <a:xfrm>
                    <a:off x="6402996" y="1092200"/>
                    <a:ext cx="2262796" cy="2222500"/>
                  </a:xfrm>
                  <a:custGeom>
                    <a:avLst/>
                    <a:gdLst>
                      <a:gd name="connsiteX0" fmla="*/ 0 w 4635500"/>
                      <a:gd name="connsiteY0" fmla="*/ 88900 h 4552950"/>
                      <a:gd name="connsiteX1" fmla="*/ 152400 w 4635500"/>
                      <a:gd name="connsiteY1" fmla="*/ 12700 h 4552950"/>
                      <a:gd name="connsiteX2" fmla="*/ 292100 w 4635500"/>
                      <a:gd name="connsiteY2" fmla="*/ 38100 h 4552950"/>
                      <a:gd name="connsiteX3" fmla="*/ 457200 w 4635500"/>
                      <a:gd name="connsiteY3" fmla="*/ 165100 h 4552950"/>
                      <a:gd name="connsiteX4" fmla="*/ 596900 w 4635500"/>
                      <a:gd name="connsiteY4" fmla="*/ 368300 h 4552950"/>
                      <a:gd name="connsiteX5" fmla="*/ 749300 w 4635500"/>
                      <a:gd name="connsiteY5" fmla="*/ 698500 h 4552950"/>
                      <a:gd name="connsiteX6" fmla="*/ 876300 w 4635500"/>
                      <a:gd name="connsiteY6" fmla="*/ 1028700 h 4552950"/>
                      <a:gd name="connsiteX7" fmla="*/ 1016000 w 4635500"/>
                      <a:gd name="connsiteY7" fmla="*/ 1435100 h 4552950"/>
                      <a:gd name="connsiteX8" fmla="*/ 1143000 w 4635500"/>
                      <a:gd name="connsiteY8" fmla="*/ 1828800 h 4552950"/>
                      <a:gd name="connsiteX9" fmla="*/ 1257300 w 4635500"/>
                      <a:gd name="connsiteY9" fmla="*/ 2235200 h 4552950"/>
                      <a:gd name="connsiteX10" fmla="*/ 1384300 w 4635500"/>
                      <a:gd name="connsiteY10" fmla="*/ 2654300 h 4552950"/>
                      <a:gd name="connsiteX11" fmla="*/ 1511300 w 4635500"/>
                      <a:gd name="connsiteY11" fmla="*/ 3098800 h 4552950"/>
                      <a:gd name="connsiteX12" fmla="*/ 1676400 w 4635500"/>
                      <a:gd name="connsiteY12" fmla="*/ 3556000 h 4552950"/>
                      <a:gd name="connsiteX13" fmla="*/ 1866900 w 4635500"/>
                      <a:gd name="connsiteY13" fmla="*/ 3962400 h 4552950"/>
                      <a:gd name="connsiteX14" fmla="*/ 2006600 w 4635500"/>
                      <a:gd name="connsiteY14" fmla="*/ 4267200 h 4552950"/>
                      <a:gd name="connsiteX15" fmla="*/ 2159000 w 4635500"/>
                      <a:gd name="connsiteY15" fmla="*/ 4432300 h 4552950"/>
                      <a:gd name="connsiteX16" fmla="*/ 2311400 w 4635500"/>
                      <a:gd name="connsiteY16" fmla="*/ 4546600 h 4552950"/>
                      <a:gd name="connsiteX17" fmla="*/ 2527300 w 4635500"/>
                      <a:gd name="connsiteY17" fmla="*/ 4470400 h 4552950"/>
                      <a:gd name="connsiteX18" fmla="*/ 2730500 w 4635500"/>
                      <a:gd name="connsiteY18" fmla="*/ 4152900 h 4552950"/>
                      <a:gd name="connsiteX19" fmla="*/ 2908300 w 4635500"/>
                      <a:gd name="connsiteY19" fmla="*/ 3771900 h 4552950"/>
                      <a:gd name="connsiteX20" fmla="*/ 3022600 w 4635500"/>
                      <a:gd name="connsiteY20" fmla="*/ 3429000 h 4552950"/>
                      <a:gd name="connsiteX21" fmla="*/ 3162300 w 4635500"/>
                      <a:gd name="connsiteY21" fmla="*/ 3022600 h 4552950"/>
                      <a:gd name="connsiteX22" fmla="*/ 3327400 w 4635500"/>
                      <a:gd name="connsiteY22" fmla="*/ 2552700 h 4552950"/>
                      <a:gd name="connsiteX23" fmla="*/ 3492500 w 4635500"/>
                      <a:gd name="connsiteY23" fmla="*/ 1993900 h 4552950"/>
                      <a:gd name="connsiteX24" fmla="*/ 3619500 w 4635500"/>
                      <a:gd name="connsiteY24" fmla="*/ 1524000 h 4552950"/>
                      <a:gd name="connsiteX25" fmla="*/ 3797300 w 4635500"/>
                      <a:gd name="connsiteY25" fmla="*/ 977900 h 4552950"/>
                      <a:gd name="connsiteX26" fmla="*/ 3962400 w 4635500"/>
                      <a:gd name="connsiteY26" fmla="*/ 596900 h 4552950"/>
                      <a:gd name="connsiteX27" fmla="*/ 4127500 w 4635500"/>
                      <a:gd name="connsiteY27" fmla="*/ 317500 h 4552950"/>
                      <a:gd name="connsiteX28" fmla="*/ 4203700 w 4635500"/>
                      <a:gd name="connsiteY28" fmla="*/ 203200 h 4552950"/>
                      <a:gd name="connsiteX29" fmla="*/ 4343400 w 4635500"/>
                      <a:gd name="connsiteY29" fmla="*/ 50800 h 4552950"/>
                      <a:gd name="connsiteX30" fmla="*/ 4521200 w 4635500"/>
                      <a:gd name="connsiteY30" fmla="*/ 12700 h 4552950"/>
                      <a:gd name="connsiteX31" fmla="*/ 4635500 w 4635500"/>
                      <a:gd name="connsiteY31" fmla="*/ 127000 h 4552950"/>
                      <a:gd name="connsiteX0" fmla="*/ 0 w 4635500"/>
                      <a:gd name="connsiteY0" fmla="*/ 88900 h 4552950"/>
                      <a:gd name="connsiteX1" fmla="*/ 152400 w 4635500"/>
                      <a:gd name="connsiteY1" fmla="*/ 12700 h 4552950"/>
                      <a:gd name="connsiteX2" fmla="*/ 292100 w 4635500"/>
                      <a:gd name="connsiteY2" fmla="*/ 38100 h 4552950"/>
                      <a:gd name="connsiteX3" fmla="*/ 457200 w 4635500"/>
                      <a:gd name="connsiteY3" fmla="*/ 165100 h 4552950"/>
                      <a:gd name="connsiteX4" fmla="*/ 596900 w 4635500"/>
                      <a:gd name="connsiteY4" fmla="*/ 368300 h 4552950"/>
                      <a:gd name="connsiteX5" fmla="*/ 749300 w 4635500"/>
                      <a:gd name="connsiteY5" fmla="*/ 698500 h 4552950"/>
                      <a:gd name="connsiteX6" fmla="*/ 876300 w 4635500"/>
                      <a:gd name="connsiteY6" fmla="*/ 1028700 h 4552950"/>
                      <a:gd name="connsiteX7" fmla="*/ 1016000 w 4635500"/>
                      <a:gd name="connsiteY7" fmla="*/ 1435100 h 4552950"/>
                      <a:gd name="connsiteX8" fmla="*/ 1143000 w 4635500"/>
                      <a:gd name="connsiteY8" fmla="*/ 1828800 h 4552950"/>
                      <a:gd name="connsiteX9" fmla="*/ 1257300 w 4635500"/>
                      <a:gd name="connsiteY9" fmla="*/ 2235200 h 4552950"/>
                      <a:gd name="connsiteX10" fmla="*/ 1384300 w 4635500"/>
                      <a:gd name="connsiteY10" fmla="*/ 2654300 h 4552950"/>
                      <a:gd name="connsiteX11" fmla="*/ 1511300 w 4635500"/>
                      <a:gd name="connsiteY11" fmla="*/ 3098800 h 4552950"/>
                      <a:gd name="connsiteX12" fmla="*/ 1676400 w 4635500"/>
                      <a:gd name="connsiteY12" fmla="*/ 3556000 h 4552950"/>
                      <a:gd name="connsiteX13" fmla="*/ 1866900 w 4635500"/>
                      <a:gd name="connsiteY13" fmla="*/ 3962400 h 4552950"/>
                      <a:gd name="connsiteX14" fmla="*/ 2006600 w 4635500"/>
                      <a:gd name="connsiteY14" fmla="*/ 4267200 h 4552950"/>
                      <a:gd name="connsiteX15" fmla="*/ 2159000 w 4635500"/>
                      <a:gd name="connsiteY15" fmla="*/ 4432300 h 4552950"/>
                      <a:gd name="connsiteX16" fmla="*/ 2311400 w 4635500"/>
                      <a:gd name="connsiteY16" fmla="*/ 4546600 h 4552950"/>
                      <a:gd name="connsiteX17" fmla="*/ 2527300 w 4635500"/>
                      <a:gd name="connsiteY17" fmla="*/ 4470400 h 4552950"/>
                      <a:gd name="connsiteX18" fmla="*/ 2730500 w 4635500"/>
                      <a:gd name="connsiteY18" fmla="*/ 4152900 h 4552950"/>
                      <a:gd name="connsiteX19" fmla="*/ 2908300 w 4635500"/>
                      <a:gd name="connsiteY19" fmla="*/ 3771900 h 4552950"/>
                      <a:gd name="connsiteX20" fmla="*/ 3022600 w 4635500"/>
                      <a:gd name="connsiteY20" fmla="*/ 3429000 h 4552950"/>
                      <a:gd name="connsiteX21" fmla="*/ 3162300 w 4635500"/>
                      <a:gd name="connsiteY21" fmla="*/ 3022600 h 4552950"/>
                      <a:gd name="connsiteX22" fmla="*/ 3327400 w 4635500"/>
                      <a:gd name="connsiteY22" fmla="*/ 2552700 h 4552950"/>
                      <a:gd name="connsiteX23" fmla="*/ 3492500 w 4635500"/>
                      <a:gd name="connsiteY23" fmla="*/ 1993900 h 4552950"/>
                      <a:gd name="connsiteX24" fmla="*/ 3619500 w 4635500"/>
                      <a:gd name="connsiteY24" fmla="*/ 1524000 h 4552950"/>
                      <a:gd name="connsiteX25" fmla="*/ 3797300 w 4635500"/>
                      <a:gd name="connsiteY25" fmla="*/ 977900 h 4552950"/>
                      <a:gd name="connsiteX26" fmla="*/ 3962400 w 4635500"/>
                      <a:gd name="connsiteY26" fmla="*/ 596900 h 4552950"/>
                      <a:gd name="connsiteX27" fmla="*/ 4127500 w 4635500"/>
                      <a:gd name="connsiteY27" fmla="*/ 317500 h 4552950"/>
                      <a:gd name="connsiteX28" fmla="*/ 4203700 w 4635500"/>
                      <a:gd name="connsiteY28" fmla="*/ 203200 h 4552950"/>
                      <a:gd name="connsiteX29" fmla="*/ 4343400 w 4635500"/>
                      <a:gd name="connsiteY29" fmla="*/ 50800 h 4552950"/>
                      <a:gd name="connsiteX30" fmla="*/ 4521200 w 4635500"/>
                      <a:gd name="connsiteY30" fmla="*/ 12700 h 4552950"/>
                      <a:gd name="connsiteX31" fmla="*/ 4635500 w 4635500"/>
                      <a:gd name="connsiteY31" fmla="*/ 127000 h 4552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</a:cxnLst>
                    <a:rect l="l" t="t" r="r" b="b"/>
                    <a:pathLst>
                      <a:path w="4635500" h="4552950">
                        <a:moveTo>
                          <a:pt x="0" y="88900"/>
                        </a:moveTo>
                        <a:cubicBezTo>
                          <a:pt x="51858" y="55033"/>
                          <a:pt x="103717" y="21167"/>
                          <a:pt x="152400" y="12700"/>
                        </a:cubicBezTo>
                        <a:cubicBezTo>
                          <a:pt x="201083" y="4233"/>
                          <a:pt x="241300" y="12700"/>
                          <a:pt x="292100" y="38100"/>
                        </a:cubicBezTo>
                        <a:cubicBezTo>
                          <a:pt x="342900" y="63500"/>
                          <a:pt x="406400" y="110067"/>
                          <a:pt x="457200" y="165100"/>
                        </a:cubicBezTo>
                        <a:cubicBezTo>
                          <a:pt x="508000" y="220133"/>
                          <a:pt x="548217" y="279400"/>
                          <a:pt x="596900" y="368300"/>
                        </a:cubicBezTo>
                        <a:cubicBezTo>
                          <a:pt x="645583" y="457200"/>
                          <a:pt x="702733" y="588433"/>
                          <a:pt x="749300" y="698500"/>
                        </a:cubicBezTo>
                        <a:cubicBezTo>
                          <a:pt x="795867" y="808567"/>
                          <a:pt x="831850" y="905933"/>
                          <a:pt x="876300" y="1028700"/>
                        </a:cubicBezTo>
                        <a:cubicBezTo>
                          <a:pt x="920750" y="1151467"/>
                          <a:pt x="971550" y="1301750"/>
                          <a:pt x="1016000" y="1435100"/>
                        </a:cubicBezTo>
                        <a:cubicBezTo>
                          <a:pt x="1060450" y="1568450"/>
                          <a:pt x="1102783" y="1695450"/>
                          <a:pt x="1143000" y="1828800"/>
                        </a:cubicBezTo>
                        <a:cubicBezTo>
                          <a:pt x="1183217" y="1962150"/>
                          <a:pt x="1217083" y="2097617"/>
                          <a:pt x="1257300" y="2235200"/>
                        </a:cubicBezTo>
                        <a:cubicBezTo>
                          <a:pt x="1297517" y="2372783"/>
                          <a:pt x="1341967" y="2510367"/>
                          <a:pt x="1384300" y="2654300"/>
                        </a:cubicBezTo>
                        <a:cubicBezTo>
                          <a:pt x="1426633" y="2798233"/>
                          <a:pt x="1462617" y="2948517"/>
                          <a:pt x="1511300" y="3098800"/>
                        </a:cubicBezTo>
                        <a:cubicBezTo>
                          <a:pt x="1559983" y="3249083"/>
                          <a:pt x="1617133" y="3412067"/>
                          <a:pt x="1676400" y="3556000"/>
                        </a:cubicBezTo>
                        <a:cubicBezTo>
                          <a:pt x="1735667" y="3699933"/>
                          <a:pt x="1811867" y="3843867"/>
                          <a:pt x="1866900" y="3962400"/>
                        </a:cubicBezTo>
                        <a:cubicBezTo>
                          <a:pt x="1921933" y="4080933"/>
                          <a:pt x="1957917" y="4188883"/>
                          <a:pt x="2006600" y="4267200"/>
                        </a:cubicBezTo>
                        <a:cubicBezTo>
                          <a:pt x="2055283" y="4345517"/>
                          <a:pt x="2108200" y="4385733"/>
                          <a:pt x="2159000" y="4432300"/>
                        </a:cubicBezTo>
                        <a:cubicBezTo>
                          <a:pt x="2209800" y="4478867"/>
                          <a:pt x="2250017" y="4540250"/>
                          <a:pt x="2311400" y="4546600"/>
                        </a:cubicBezTo>
                        <a:cubicBezTo>
                          <a:pt x="2372783" y="4552950"/>
                          <a:pt x="2457450" y="4536017"/>
                          <a:pt x="2527300" y="4470400"/>
                        </a:cubicBezTo>
                        <a:cubicBezTo>
                          <a:pt x="2597150" y="4404783"/>
                          <a:pt x="2667000" y="4269317"/>
                          <a:pt x="2730500" y="4152900"/>
                        </a:cubicBezTo>
                        <a:cubicBezTo>
                          <a:pt x="2794000" y="4036483"/>
                          <a:pt x="2859617" y="3892550"/>
                          <a:pt x="2908300" y="3771900"/>
                        </a:cubicBezTo>
                        <a:cubicBezTo>
                          <a:pt x="2956983" y="3651250"/>
                          <a:pt x="2980267" y="3553883"/>
                          <a:pt x="3022600" y="3429000"/>
                        </a:cubicBezTo>
                        <a:cubicBezTo>
                          <a:pt x="3064933" y="3304117"/>
                          <a:pt x="3111500" y="3168650"/>
                          <a:pt x="3162300" y="3022600"/>
                        </a:cubicBezTo>
                        <a:cubicBezTo>
                          <a:pt x="3213100" y="2876550"/>
                          <a:pt x="3272367" y="2724150"/>
                          <a:pt x="3327400" y="2552700"/>
                        </a:cubicBezTo>
                        <a:cubicBezTo>
                          <a:pt x="3382433" y="2381250"/>
                          <a:pt x="3443817" y="2165350"/>
                          <a:pt x="3492500" y="1993900"/>
                        </a:cubicBezTo>
                        <a:cubicBezTo>
                          <a:pt x="3541183" y="1822450"/>
                          <a:pt x="3568700" y="1693333"/>
                          <a:pt x="3619500" y="1524000"/>
                        </a:cubicBezTo>
                        <a:cubicBezTo>
                          <a:pt x="3670300" y="1354667"/>
                          <a:pt x="3740150" y="1132417"/>
                          <a:pt x="3797300" y="977900"/>
                        </a:cubicBezTo>
                        <a:cubicBezTo>
                          <a:pt x="3854450" y="823383"/>
                          <a:pt x="3907367" y="706967"/>
                          <a:pt x="3962400" y="596900"/>
                        </a:cubicBezTo>
                        <a:cubicBezTo>
                          <a:pt x="4017433" y="486833"/>
                          <a:pt x="4087283" y="383117"/>
                          <a:pt x="4127500" y="317500"/>
                        </a:cubicBezTo>
                        <a:cubicBezTo>
                          <a:pt x="4167717" y="251883"/>
                          <a:pt x="4167717" y="247650"/>
                          <a:pt x="4203700" y="203200"/>
                        </a:cubicBezTo>
                        <a:cubicBezTo>
                          <a:pt x="4239683" y="158750"/>
                          <a:pt x="4290483" y="82550"/>
                          <a:pt x="4343400" y="50800"/>
                        </a:cubicBezTo>
                        <a:cubicBezTo>
                          <a:pt x="4396317" y="19050"/>
                          <a:pt x="4472517" y="0"/>
                          <a:pt x="4521200" y="12700"/>
                        </a:cubicBezTo>
                        <a:cubicBezTo>
                          <a:pt x="4569883" y="25400"/>
                          <a:pt x="4635500" y="127000"/>
                          <a:pt x="4635500" y="127000"/>
                        </a:cubicBezTo>
                      </a:path>
                    </a:pathLst>
                  </a:custGeom>
                  <a:ln w="127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ja-JP" altLang="en-US"/>
                  </a:p>
                </p:txBody>
              </p:sp>
            </p:grpSp>
          </p:grpSp>
          <p:grpSp>
            <p:nvGrpSpPr>
              <p:cNvPr id="144" name="図形グループ 47"/>
              <p:cNvGrpSpPr/>
              <p:nvPr/>
            </p:nvGrpSpPr>
            <p:grpSpPr>
              <a:xfrm>
                <a:off x="4112845" y="2262353"/>
                <a:ext cx="444279" cy="127656"/>
                <a:chOff x="152400" y="1092200"/>
                <a:chExt cx="8513392" cy="2222500"/>
              </a:xfrm>
              <a:scene3d>
                <a:camera prst="orthographicFront">
                  <a:rot lat="0" lon="0" rev="2340000"/>
                </a:camera>
                <a:lightRig rig="threePt" dir="t"/>
              </a:scene3d>
            </p:grpSpPr>
            <p:sp>
              <p:nvSpPr>
                <p:cNvPr id="145" name="フリーフォーム 202"/>
                <p:cNvSpPr/>
                <p:nvPr/>
              </p:nvSpPr>
              <p:spPr>
                <a:xfrm>
                  <a:off x="152400" y="1092200"/>
                  <a:ext cx="2262796" cy="2222500"/>
                </a:xfrm>
                <a:custGeom>
                  <a:avLst/>
                  <a:gdLst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4635500" h="4552950">
                      <a:moveTo>
                        <a:pt x="0" y="88900"/>
                      </a:moveTo>
                      <a:cubicBezTo>
                        <a:pt x="51858" y="55033"/>
                        <a:pt x="103717" y="21167"/>
                        <a:pt x="152400" y="12700"/>
                      </a:cubicBezTo>
                      <a:cubicBezTo>
                        <a:pt x="201083" y="4233"/>
                        <a:pt x="241300" y="12700"/>
                        <a:pt x="292100" y="38100"/>
                      </a:cubicBezTo>
                      <a:cubicBezTo>
                        <a:pt x="342900" y="63500"/>
                        <a:pt x="406400" y="110067"/>
                        <a:pt x="457200" y="165100"/>
                      </a:cubicBezTo>
                      <a:cubicBezTo>
                        <a:pt x="508000" y="220133"/>
                        <a:pt x="548217" y="279400"/>
                        <a:pt x="596900" y="368300"/>
                      </a:cubicBezTo>
                      <a:cubicBezTo>
                        <a:pt x="645583" y="457200"/>
                        <a:pt x="702733" y="588433"/>
                        <a:pt x="749300" y="698500"/>
                      </a:cubicBezTo>
                      <a:cubicBezTo>
                        <a:pt x="795867" y="808567"/>
                        <a:pt x="831850" y="905933"/>
                        <a:pt x="876300" y="1028700"/>
                      </a:cubicBezTo>
                      <a:cubicBezTo>
                        <a:pt x="920750" y="1151467"/>
                        <a:pt x="971550" y="1301750"/>
                        <a:pt x="1016000" y="1435100"/>
                      </a:cubicBezTo>
                      <a:cubicBezTo>
                        <a:pt x="1060450" y="1568450"/>
                        <a:pt x="1102783" y="1695450"/>
                        <a:pt x="1143000" y="1828800"/>
                      </a:cubicBezTo>
                      <a:cubicBezTo>
                        <a:pt x="1183217" y="1962150"/>
                        <a:pt x="1217083" y="2097617"/>
                        <a:pt x="1257300" y="2235200"/>
                      </a:cubicBezTo>
                      <a:cubicBezTo>
                        <a:pt x="1297517" y="2372783"/>
                        <a:pt x="1341967" y="2510367"/>
                        <a:pt x="1384300" y="2654300"/>
                      </a:cubicBezTo>
                      <a:cubicBezTo>
                        <a:pt x="1426633" y="2798233"/>
                        <a:pt x="1462617" y="2948517"/>
                        <a:pt x="1511300" y="3098800"/>
                      </a:cubicBezTo>
                      <a:cubicBezTo>
                        <a:pt x="1559983" y="3249083"/>
                        <a:pt x="1617133" y="3412067"/>
                        <a:pt x="1676400" y="3556000"/>
                      </a:cubicBezTo>
                      <a:cubicBezTo>
                        <a:pt x="1735667" y="3699933"/>
                        <a:pt x="1811867" y="3843867"/>
                        <a:pt x="1866900" y="3962400"/>
                      </a:cubicBezTo>
                      <a:cubicBezTo>
                        <a:pt x="1921933" y="4080933"/>
                        <a:pt x="1957917" y="4188883"/>
                        <a:pt x="2006600" y="4267200"/>
                      </a:cubicBezTo>
                      <a:cubicBezTo>
                        <a:pt x="2055283" y="4345517"/>
                        <a:pt x="2108200" y="4385733"/>
                        <a:pt x="2159000" y="4432300"/>
                      </a:cubicBezTo>
                      <a:cubicBezTo>
                        <a:pt x="2209800" y="4478867"/>
                        <a:pt x="2250017" y="4540250"/>
                        <a:pt x="2311400" y="4546600"/>
                      </a:cubicBezTo>
                      <a:cubicBezTo>
                        <a:pt x="2372783" y="4552950"/>
                        <a:pt x="2457450" y="4536017"/>
                        <a:pt x="2527300" y="4470400"/>
                      </a:cubicBezTo>
                      <a:cubicBezTo>
                        <a:pt x="2597150" y="4404783"/>
                        <a:pt x="2667000" y="4269317"/>
                        <a:pt x="2730500" y="4152900"/>
                      </a:cubicBezTo>
                      <a:cubicBezTo>
                        <a:pt x="2794000" y="4036483"/>
                        <a:pt x="2859617" y="3892550"/>
                        <a:pt x="2908300" y="3771900"/>
                      </a:cubicBezTo>
                      <a:cubicBezTo>
                        <a:pt x="2956983" y="3651250"/>
                        <a:pt x="2980267" y="3553883"/>
                        <a:pt x="3022600" y="3429000"/>
                      </a:cubicBezTo>
                      <a:cubicBezTo>
                        <a:pt x="3064933" y="3304117"/>
                        <a:pt x="3111500" y="3168650"/>
                        <a:pt x="3162300" y="3022600"/>
                      </a:cubicBezTo>
                      <a:cubicBezTo>
                        <a:pt x="3213100" y="2876550"/>
                        <a:pt x="3272367" y="2724150"/>
                        <a:pt x="3327400" y="2552700"/>
                      </a:cubicBezTo>
                      <a:cubicBezTo>
                        <a:pt x="3382433" y="2381250"/>
                        <a:pt x="3443817" y="2165350"/>
                        <a:pt x="3492500" y="1993900"/>
                      </a:cubicBezTo>
                      <a:cubicBezTo>
                        <a:pt x="3541183" y="1822450"/>
                        <a:pt x="3568700" y="1693333"/>
                        <a:pt x="3619500" y="1524000"/>
                      </a:cubicBezTo>
                      <a:cubicBezTo>
                        <a:pt x="3670300" y="1354667"/>
                        <a:pt x="3740150" y="1132417"/>
                        <a:pt x="3797300" y="977900"/>
                      </a:cubicBezTo>
                      <a:cubicBezTo>
                        <a:pt x="3854450" y="823383"/>
                        <a:pt x="3907367" y="706967"/>
                        <a:pt x="3962400" y="596900"/>
                      </a:cubicBezTo>
                      <a:cubicBezTo>
                        <a:pt x="4017433" y="486833"/>
                        <a:pt x="4087283" y="383117"/>
                        <a:pt x="4127500" y="317500"/>
                      </a:cubicBezTo>
                      <a:cubicBezTo>
                        <a:pt x="4167717" y="251883"/>
                        <a:pt x="4167717" y="247650"/>
                        <a:pt x="4203700" y="203200"/>
                      </a:cubicBezTo>
                      <a:cubicBezTo>
                        <a:pt x="4239683" y="158750"/>
                        <a:pt x="4290483" y="82550"/>
                        <a:pt x="4343400" y="50800"/>
                      </a:cubicBezTo>
                      <a:cubicBezTo>
                        <a:pt x="4396317" y="19050"/>
                        <a:pt x="4472517" y="0"/>
                        <a:pt x="4521200" y="12700"/>
                      </a:cubicBezTo>
                      <a:cubicBezTo>
                        <a:pt x="4569883" y="25400"/>
                        <a:pt x="4635500" y="127000"/>
                        <a:pt x="4635500" y="127000"/>
                      </a:cubicBezTo>
                    </a:path>
                  </a:pathLst>
                </a:custGeom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ja-JP" altLang="en-US"/>
                </a:p>
              </p:txBody>
            </p:sp>
            <p:sp>
              <p:nvSpPr>
                <p:cNvPr id="146" name="フリーフォーム 203"/>
                <p:cNvSpPr/>
                <p:nvPr/>
              </p:nvSpPr>
              <p:spPr>
                <a:xfrm>
                  <a:off x="2247900" y="1092200"/>
                  <a:ext cx="2262796" cy="2222500"/>
                </a:xfrm>
                <a:custGeom>
                  <a:avLst/>
                  <a:gdLst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4635500" h="4552950">
                      <a:moveTo>
                        <a:pt x="0" y="88900"/>
                      </a:moveTo>
                      <a:cubicBezTo>
                        <a:pt x="51858" y="55033"/>
                        <a:pt x="103717" y="21167"/>
                        <a:pt x="152400" y="12700"/>
                      </a:cubicBezTo>
                      <a:cubicBezTo>
                        <a:pt x="201083" y="4233"/>
                        <a:pt x="241300" y="12700"/>
                        <a:pt x="292100" y="38100"/>
                      </a:cubicBezTo>
                      <a:cubicBezTo>
                        <a:pt x="342900" y="63500"/>
                        <a:pt x="406400" y="110067"/>
                        <a:pt x="457200" y="165100"/>
                      </a:cubicBezTo>
                      <a:cubicBezTo>
                        <a:pt x="508000" y="220133"/>
                        <a:pt x="548217" y="279400"/>
                        <a:pt x="596900" y="368300"/>
                      </a:cubicBezTo>
                      <a:cubicBezTo>
                        <a:pt x="645583" y="457200"/>
                        <a:pt x="702733" y="588433"/>
                        <a:pt x="749300" y="698500"/>
                      </a:cubicBezTo>
                      <a:cubicBezTo>
                        <a:pt x="795867" y="808567"/>
                        <a:pt x="831850" y="905933"/>
                        <a:pt x="876300" y="1028700"/>
                      </a:cubicBezTo>
                      <a:cubicBezTo>
                        <a:pt x="920750" y="1151467"/>
                        <a:pt x="971550" y="1301750"/>
                        <a:pt x="1016000" y="1435100"/>
                      </a:cubicBezTo>
                      <a:cubicBezTo>
                        <a:pt x="1060450" y="1568450"/>
                        <a:pt x="1102783" y="1695450"/>
                        <a:pt x="1143000" y="1828800"/>
                      </a:cubicBezTo>
                      <a:cubicBezTo>
                        <a:pt x="1183217" y="1962150"/>
                        <a:pt x="1217083" y="2097617"/>
                        <a:pt x="1257300" y="2235200"/>
                      </a:cubicBezTo>
                      <a:cubicBezTo>
                        <a:pt x="1297517" y="2372783"/>
                        <a:pt x="1341967" y="2510367"/>
                        <a:pt x="1384300" y="2654300"/>
                      </a:cubicBezTo>
                      <a:cubicBezTo>
                        <a:pt x="1426633" y="2798233"/>
                        <a:pt x="1462617" y="2948517"/>
                        <a:pt x="1511300" y="3098800"/>
                      </a:cubicBezTo>
                      <a:cubicBezTo>
                        <a:pt x="1559983" y="3249083"/>
                        <a:pt x="1617133" y="3412067"/>
                        <a:pt x="1676400" y="3556000"/>
                      </a:cubicBezTo>
                      <a:cubicBezTo>
                        <a:pt x="1735667" y="3699933"/>
                        <a:pt x="1811867" y="3843867"/>
                        <a:pt x="1866900" y="3962400"/>
                      </a:cubicBezTo>
                      <a:cubicBezTo>
                        <a:pt x="1921933" y="4080933"/>
                        <a:pt x="1957917" y="4188883"/>
                        <a:pt x="2006600" y="4267200"/>
                      </a:cubicBezTo>
                      <a:cubicBezTo>
                        <a:pt x="2055283" y="4345517"/>
                        <a:pt x="2108200" y="4385733"/>
                        <a:pt x="2159000" y="4432300"/>
                      </a:cubicBezTo>
                      <a:cubicBezTo>
                        <a:pt x="2209800" y="4478867"/>
                        <a:pt x="2250017" y="4540250"/>
                        <a:pt x="2311400" y="4546600"/>
                      </a:cubicBezTo>
                      <a:cubicBezTo>
                        <a:pt x="2372783" y="4552950"/>
                        <a:pt x="2457450" y="4536017"/>
                        <a:pt x="2527300" y="4470400"/>
                      </a:cubicBezTo>
                      <a:cubicBezTo>
                        <a:pt x="2597150" y="4404783"/>
                        <a:pt x="2667000" y="4269317"/>
                        <a:pt x="2730500" y="4152900"/>
                      </a:cubicBezTo>
                      <a:cubicBezTo>
                        <a:pt x="2794000" y="4036483"/>
                        <a:pt x="2859617" y="3892550"/>
                        <a:pt x="2908300" y="3771900"/>
                      </a:cubicBezTo>
                      <a:cubicBezTo>
                        <a:pt x="2956983" y="3651250"/>
                        <a:pt x="2980267" y="3553883"/>
                        <a:pt x="3022600" y="3429000"/>
                      </a:cubicBezTo>
                      <a:cubicBezTo>
                        <a:pt x="3064933" y="3304117"/>
                        <a:pt x="3111500" y="3168650"/>
                        <a:pt x="3162300" y="3022600"/>
                      </a:cubicBezTo>
                      <a:cubicBezTo>
                        <a:pt x="3213100" y="2876550"/>
                        <a:pt x="3272367" y="2724150"/>
                        <a:pt x="3327400" y="2552700"/>
                      </a:cubicBezTo>
                      <a:cubicBezTo>
                        <a:pt x="3382433" y="2381250"/>
                        <a:pt x="3443817" y="2165350"/>
                        <a:pt x="3492500" y="1993900"/>
                      </a:cubicBezTo>
                      <a:cubicBezTo>
                        <a:pt x="3541183" y="1822450"/>
                        <a:pt x="3568700" y="1693333"/>
                        <a:pt x="3619500" y="1524000"/>
                      </a:cubicBezTo>
                      <a:cubicBezTo>
                        <a:pt x="3670300" y="1354667"/>
                        <a:pt x="3740150" y="1132417"/>
                        <a:pt x="3797300" y="977900"/>
                      </a:cubicBezTo>
                      <a:cubicBezTo>
                        <a:pt x="3854450" y="823383"/>
                        <a:pt x="3907367" y="706967"/>
                        <a:pt x="3962400" y="596900"/>
                      </a:cubicBezTo>
                      <a:cubicBezTo>
                        <a:pt x="4017433" y="486833"/>
                        <a:pt x="4087283" y="383117"/>
                        <a:pt x="4127500" y="317500"/>
                      </a:cubicBezTo>
                      <a:cubicBezTo>
                        <a:pt x="4167717" y="251883"/>
                        <a:pt x="4167717" y="247650"/>
                        <a:pt x="4203700" y="203200"/>
                      </a:cubicBezTo>
                      <a:cubicBezTo>
                        <a:pt x="4239683" y="158750"/>
                        <a:pt x="4290483" y="82550"/>
                        <a:pt x="4343400" y="50800"/>
                      </a:cubicBezTo>
                      <a:cubicBezTo>
                        <a:pt x="4396317" y="19050"/>
                        <a:pt x="4472517" y="0"/>
                        <a:pt x="4521200" y="12700"/>
                      </a:cubicBezTo>
                      <a:cubicBezTo>
                        <a:pt x="4569883" y="25400"/>
                        <a:pt x="4635500" y="127000"/>
                        <a:pt x="4635500" y="127000"/>
                      </a:cubicBezTo>
                    </a:path>
                  </a:pathLst>
                </a:custGeom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ja-JP" altLang="en-US"/>
                </a:p>
              </p:txBody>
            </p:sp>
            <p:sp>
              <p:nvSpPr>
                <p:cNvPr id="147" name="フリーフォーム 204"/>
                <p:cNvSpPr/>
                <p:nvPr/>
              </p:nvSpPr>
              <p:spPr>
                <a:xfrm>
                  <a:off x="4318000" y="1092200"/>
                  <a:ext cx="2262796" cy="2222500"/>
                </a:xfrm>
                <a:custGeom>
                  <a:avLst/>
                  <a:gdLst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4635500" h="4552950">
                      <a:moveTo>
                        <a:pt x="0" y="88900"/>
                      </a:moveTo>
                      <a:cubicBezTo>
                        <a:pt x="51858" y="55033"/>
                        <a:pt x="103717" y="21167"/>
                        <a:pt x="152400" y="12700"/>
                      </a:cubicBezTo>
                      <a:cubicBezTo>
                        <a:pt x="201083" y="4233"/>
                        <a:pt x="241300" y="12700"/>
                        <a:pt x="292100" y="38100"/>
                      </a:cubicBezTo>
                      <a:cubicBezTo>
                        <a:pt x="342900" y="63500"/>
                        <a:pt x="406400" y="110067"/>
                        <a:pt x="457200" y="165100"/>
                      </a:cubicBezTo>
                      <a:cubicBezTo>
                        <a:pt x="508000" y="220133"/>
                        <a:pt x="548217" y="279400"/>
                        <a:pt x="596900" y="368300"/>
                      </a:cubicBezTo>
                      <a:cubicBezTo>
                        <a:pt x="645583" y="457200"/>
                        <a:pt x="702733" y="588433"/>
                        <a:pt x="749300" y="698500"/>
                      </a:cubicBezTo>
                      <a:cubicBezTo>
                        <a:pt x="795867" y="808567"/>
                        <a:pt x="831850" y="905933"/>
                        <a:pt x="876300" y="1028700"/>
                      </a:cubicBezTo>
                      <a:cubicBezTo>
                        <a:pt x="920750" y="1151467"/>
                        <a:pt x="971550" y="1301750"/>
                        <a:pt x="1016000" y="1435100"/>
                      </a:cubicBezTo>
                      <a:cubicBezTo>
                        <a:pt x="1060450" y="1568450"/>
                        <a:pt x="1102783" y="1695450"/>
                        <a:pt x="1143000" y="1828800"/>
                      </a:cubicBezTo>
                      <a:cubicBezTo>
                        <a:pt x="1183217" y="1962150"/>
                        <a:pt x="1217083" y="2097617"/>
                        <a:pt x="1257300" y="2235200"/>
                      </a:cubicBezTo>
                      <a:cubicBezTo>
                        <a:pt x="1297517" y="2372783"/>
                        <a:pt x="1341967" y="2510367"/>
                        <a:pt x="1384300" y="2654300"/>
                      </a:cubicBezTo>
                      <a:cubicBezTo>
                        <a:pt x="1426633" y="2798233"/>
                        <a:pt x="1462617" y="2948517"/>
                        <a:pt x="1511300" y="3098800"/>
                      </a:cubicBezTo>
                      <a:cubicBezTo>
                        <a:pt x="1559983" y="3249083"/>
                        <a:pt x="1617133" y="3412067"/>
                        <a:pt x="1676400" y="3556000"/>
                      </a:cubicBezTo>
                      <a:cubicBezTo>
                        <a:pt x="1735667" y="3699933"/>
                        <a:pt x="1811867" y="3843867"/>
                        <a:pt x="1866900" y="3962400"/>
                      </a:cubicBezTo>
                      <a:cubicBezTo>
                        <a:pt x="1921933" y="4080933"/>
                        <a:pt x="1957917" y="4188883"/>
                        <a:pt x="2006600" y="4267200"/>
                      </a:cubicBezTo>
                      <a:cubicBezTo>
                        <a:pt x="2055283" y="4345517"/>
                        <a:pt x="2108200" y="4385733"/>
                        <a:pt x="2159000" y="4432300"/>
                      </a:cubicBezTo>
                      <a:cubicBezTo>
                        <a:pt x="2209800" y="4478867"/>
                        <a:pt x="2250017" y="4540250"/>
                        <a:pt x="2311400" y="4546600"/>
                      </a:cubicBezTo>
                      <a:cubicBezTo>
                        <a:pt x="2372783" y="4552950"/>
                        <a:pt x="2457450" y="4536017"/>
                        <a:pt x="2527300" y="4470400"/>
                      </a:cubicBezTo>
                      <a:cubicBezTo>
                        <a:pt x="2597150" y="4404783"/>
                        <a:pt x="2667000" y="4269317"/>
                        <a:pt x="2730500" y="4152900"/>
                      </a:cubicBezTo>
                      <a:cubicBezTo>
                        <a:pt x="2794000" y="4036483"/>
                        <a:pt x="2859617" y="3892550"/>
                        <a:pt x="2908300" y="3771900"/>
                      </a:cubicBezTo>
                      <a:cubicBezTo>
                        <a:pt x="2956983" y="3651250"/>
                        <a:pt x="2980267" y="3553883"/>
                        <a:pt x="3022600" y="3429000"/>
                      </a:cubicBezTo>
                      <a:cubicBezTo>
                        <a:pt x="3064933" y="3304117"/>
                        <a:pt x="3111500" y="3168650"/>
                        <a:pt x="3162300" y="3022600"/>
                      </a:cubicBezTo>
                      <a:cubicBezTo>
                        <a:pt x="3213100" y="2876550"/>
                        <a:pt x="3272367" y="2724150"/>
                        <a:pt x="3327400" y="2552700"/>
                      </a:cubicBezTo>
                      <a:cubicBezTo>
                        <a:pt x="3382433" y="2381250"/>
                        <a:pt x="3443817" y="2165350"/>
                        <a:pt x="3492500" y="1993900"/>
                      </a:cubicBezTo>
                      <a:cubicBezTo>
                        <a:pt x="3541183" y="1822450"/>
                        <a:pt x="3568700" y="1693333"/>
                        <a:pt x="3619500" y="1524000"/>
                      </a:cubicBezTo>
                      <a:cubicBezTo>
                        <a:pt x="3670300" y="1354667"/>
                        <a:pt x="3740150" y="1132417"/>
                        <a:pt x="3797300" y="977900"/>
                      </a:cubicBezTo>
                      <a:cubicBezTo>
                        <a:pt x="3854450" y="823383"/>
                        <a:pt x="3907367" y="706967"/>
                        <a:pt x="3962400" y="596900"/>
                      </a:cubicBezTo>
                      <a:cubicBezTo>
                        <a:pt x="4017433" y="486833"/>
                        <a:pt x="4087283" y="383117"/>
                        <a:pt x="4127500" y="317500"/>
                      </a:cubicBezTo>
                      <a:cubicBezTo>
                        <a:pt x="4167717" y="251883"/>
                        <a:pt x="4167717" y="247650"/>
                        <a:pt x="4203700" y="203200"/>
                      </a:cubicBezTo>
                      <a:cubicBezTo>
                        <a:pt x="4239683" y="158750"/>
                        <a:pt x="4290483" y="82550"/>
                        <a:pt x="4343400" y="50800"/>
                      </a:cubicBezTo>
                      <a:cubicBezTo>
                        <a:pt x="4396317" y="19050"/>
                        <a:pt x="4472517" y="0"/>
                        <a:pt x="4521200" y="12700"/>
                      </a:cubicBezTo>
                      <a:cubicBezTo>
                        <a:pt x="4569883" y="25400"/>
                        <a:pt x="4635500" y="127000"/>
                        <a:pt x="4635500" y="127000"/>
                      </a:cubicBezTo>
                    </a:path>
                  </a:pathLst>
                </a:custGeom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ja-JP" altLang="en-US"/>
                </a:p>
              </p:txBody>
            </p:sp>
            <p:sp>
              <p:nvSpPr>
                <p:cNvPr id="148" name="フリーフォーム 205"/>
                <p:cNvSpPr/>
                <p:nvPr/>
              </p:nvSpPr>
              <p:spPr>
                <a:xfrm>
                  <a:off x="6402996" y="1092200"/>
                  <a:ext cx="2262796" cy="2222500"/>
                </a:xfrm>
                <a:custGeom>
                  <a:avLst/>
                  <a:gdLst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4635500" h="4552950">
                      <a:moveTo>
                        <a:pt x="0" y="88900"/>
                      </a:moveTo>
                      <a:cubicBezTo>
                        <a:pt x="51858" y="55033"/>
                        <a:pt x="103717" y="21167"/>
                        <a:pt x="152400" y="12700"/>
                      </a:cubicBezTo>
                      <a:cubicBezTo>
                        <a:pt x="201083" y="4233"/>
                        <a:pt x="241300" y="12700"/>
                        <a:pt x="292100" y="38100"/>
                      </a:cubicBezTo>
                      <a:cubicBezTo>
                        <a:pt x="342900" y="63500"/>
                        <a:pt x="406400" y="110067"/>
                        <a:pt x="457200" y="165100"/>
                      </a:cubicBezTo>
                      <a:cubicBezTo>
                        <a:pt x="508000" y="220133"/>
                        <a:pt x="548217" y="279400"/>
                        <a:pt x="596900" y="368300"/>
                      </a:cubicBezTo>
                      <a:cubicBezTo>
                        <a:pt x="645583" y="457200"/>
                        <a:pt x="702733" y="588433"/>
                        <a:pt x="749300" y="698500"/>
                      </a:cubicBezTo>
                      <a:cubicBezTo>
                        <a:pt x="795867" y="808567"/>
                        <a:pt x="831850" y="905933"/>
                        <a:pt x="876300" y="1028700"/>
                      </a:cubicBezTo>
                      <a:cubicBezTo>
                        <a:pt x="920750" y="1151467"/>
                        <a:pt x="971550" y="1301750"/>
                        <a:pt x="1016000" y="1435100"/>
                      </a:cubicBezTo>
                      <a:cubicBezTo>
                        <a:pt x="1060450" y="1568450"/>
                        <a:pt x="1102783" y="1695450"/>
                        <a:pt x="1143000" y="1828800"/>
                      </a:cubicBezTo>
                      <a:cubicBezTo>
                        <a:pt x="1183217" y="1962150"/>
                        <a:pt x="1217083" y="2097617"/>
                        <a:pt x="1257300" y="2235200"/>
                      </a:cubicBezTo>
                      <a:cubicBezTo>
                        <a:pt x="1297517" y="2372783"/>
                        <a:pt x="1341967" y="2510367"/>
                        <a:pt x="1384300" y="2654300"/>
                      </a:cubicBezTo>
                      <a:cubicBezTo>
                        <a:pt x="1426633" y="2798233"/>
                        <a:pt x="1462617" y="2948517"/>
                        <a:pt x="1511300" y="3098800"/>
                      </a:cubicBezTo>
                      <a:cubicBezTo>
                        <a:pt x="1559983" y="3249083"/>
                        <a:pt x="1617133" y="3412067"/>
                        <a:pt x="1676400" y="3556000"/>
                      </a:cubicBezTo>
                      <a:cubicBezTo>
                        <a:pt x="1735667" y="3699933"/>
                        <a:pt x="1811867" y="3843867"/>
                        <a:pt x="1866900" y="3962400"/>
                      </a:cubicBezTo>
                      <a:cubicBezTo>
                        <a:pt x="1921933" y="4080933"/>
                        <a:pt x="1957917" y="4188883"/>
                        <a:pt x="2006600" y="4267200"/>
                      </a:cubicBezTo>
                      <a:cubicBezTo>
                        <a:pt x="2055283" y="4345517"/>
                        <a:pt x="2108200" y="4385733"/>
                        <a:pt x="2159000" y="4432300"/>
                      </a:cubicBezTo>
                      <a:cubicBezTo>
                        <a:pt x="2209800" y="4478867"/>
                        <a:pt x="2250017" y="4540250"/>
                        <a:pt x="2311400" y="4546600"/>
                      </a:cubicBezTo>
                      <a:cubicBezTo>
                        <a:pt x="2372783" y="4552950"/>
                        <a:pt x="2457450" y="4536017"/>
                        <a:pt x="2527300" y="4470400"/>
                      </a:cubicBezTo>
                      <a:cubicBezTo>
                        <a:pt x="2597150" y="4404783"/>
                        <a:pt x="2667000" y="4269317"/>
                        <a:pt x="2730500" y="4152900"/>
                      </a:cubicBezTo>
                      <a:cubicBezTo>
                        <a:pt x="2794000" y="4036483"/>
                        <a:pt x="2859617" y="3892550"/>
                        <a:pt x="2908300" y="3771900"/>
                      </a:cubicBezTo>
                      <a:cubicBezTo>
                        <a:pt x="2956983" y="3651250"/>
                        <a:pt x="2980267" y="3553883"/>
                        <a:pt x="3022600" y="3429000"/>
                      </a:cubicBezTo>
                      <a:cubicBezTo>
                        <a:pt x="3064933" y="3304117"/>
                        <a:pt x="3111500" y="3168650"/>
                        <a:pt x="3162300" y="3022600"/>
                      </a:cubicBezTo>
                      <a:cubicBezTo>
                        <a:pt x="3213100" y="2876550"/>
                        <a:pt x="3272367" y="2724150"/>
                        <a:pt x="3327400" y="2552700"/>
                      </a:cubicBezTo>
                      <a:cubicBezTo>
                        <a:pt x="3382433" y="2381250"/>
                        <a:pt x="3443817" y="2165350"/>
                        <a:pt x="3492500" y="1993900"/>
                      </a:cubicBezTo>
                      <a:cubicBezTo>
                        <a:pt x="3541183" y="1822450"/>
                        <a:pt x="3568700" y="1693333"/>
                        <a:pt x="3619500" y="1524000"/>
                      </a:cubicBezTo>
                      <a:cubicBezTo>
                        <a:pt x="3670300" y="1354667"/>
                        <a:pt x="3740150" y="1132417"/>
                        <a:pt x="3797300" y="977900"/>
                      </a:cubicBezTo>
                      <a:cubicBezTo>
                        <a:pt x="3854450" y="823383"/>
                        <a:pt x="3907367" y="706967"/>
                        <a:pt x="3962400" y="596900"/>
                      </a:cubicBezTo>
                      <a:cubicBezTo>
                        <a:pt x="4017433" y="486833"/>
                        <a:pt x="4087283" y="383117"/>
                        <a:pt x="4127500" y="317500"/>
                      </a:cubicBezTo>
                      <a:cubicBezTo>
                        <a:pt x="4167717" y="251883"/>
                        <a:pt x="4167717" y="247650"/>
                        <a:pt x="4203700" y="203200"/>
                      </a:cubicBezTo>
                      <a:cubicBezTo>
                        <a:pt x="4239683" y="158750"/>
                        <a:pt x="4290483" y="82550"/>
                        <a:pt x="4343400" y="50800"/>
                      </a:cubicBezTo>
                      <a:cubicBezTo>
                        <a:pt x="4396317" y="19050"/>
                        <a:pt x="4472517" y="0"/>
                        <a:pt x="4521200" y="12700"/>
                      </a:cubicBezTo>
                      <a:cubicBezTo>
                        <a:pt x="4569883" y="25400"/>
                        <a:pt x="4635500" y="127000"/>
                        <a:pt x="4635500" y="127000"/>
                      </a:cubicBezTo>
                    </a:path>
                  </a:pathLst>
                </a:custGeom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ja-JP" altLang="en-US"/>
                </a:p>
              </p:txBody>
            </p:sp>
          </p:grpSp>
        </p:grpSp>
        <p:grpSp>
          <p:nvGrpSpPr>
            <p:cNvPr id="10" name="図形グループ 271"/>
            <p:cNvGrpSpPr>
              <a:grpSpLocks/>
            </p:cNvGrpSpPr>
            <p:nvPr/>
          </p:nvGrpSpPr>
          <p:grpSpPr bwMode="auto">
            <a:xfrm>
              <a:off x="4668983" y="5031446"/>
              <a:ext cx="1125648" cy="867805"/>
              <a:chOff x="5246368" y="1922972"/>
              <a:chExt cx="2931748" cy="2261260"/>
            </a:xfrm>
          </p:grpSpPr>
          <p:sp>
            <p:nvSpPr>
              <p:cNvPr id="70" name="円/楕円 217"/>
              <p:cNvSpPr/>
              <p:nvPr/>
            </p:nvSpPr>
            <p:spPr>
              <a:xfrm>
                <a:off x="5246368" y="1922972"/>
                <a:ext cx="2931748" cy="2261260"/>
              </a:xfrm>
              <a:prstGeom prst="ellipse">
                <a:avLst/>
              </a:prstGeom>
              <a:gradFill flip="none" rotWithShape="1">
                <a:gsLst>
                  <a:gs pos="30000">
                    <a:srgbClr val="FFFF00"/>
                  </a:gs>
                  <a:gs pos="91000">
                    <a:srgbClr val="008000"/>
                  </a:gs>
                  <a:gs pos="3000">
                    <a:srgbClr val="FFFF00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grpSp>
            <p:nvGrpSpPr>
              <p:cNvPr id="71" name="図形グループ 85"/>
              <p:cNvGrpSpPr>
                <a:grpSpLocks/>
              </p:cNvGrpSpPr>
              <p:nvPr/>
            </p:nvGrpSpPr>
            <p:grpSpPr bwMode="auto">
              <a:xfrm>
                <a:off x="7438246" y="2776843"/>
                <a:ext cx="432193" cy="433387"/>
                <a:chOff x="492125" y="4910138"/>
                <a:chExt cx="574675" cy="576262"/>
              </a:xfrm>
            </p:grpSpPr>
            <p:sp>
              <p:nvSpPr>
                <p:cNvPr id="136" name="Oval 78"/>
                <p:cNvSpPr>
                  <a:spLocks noChangeArrowheads="1"/>
                </p:cNvSpPr>
                <p:nvPr/>
              </p:nvSpPr>
              <p:spPr bwMode="auto">
                <a:xfrm>
                  <a:off x="492125" y="4910138"/>
                  <a:ext cx="574675" cy="576262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anchor="ctr">
                  <a:prstTxWarp prst="textNoShape">
                    <a:avLst/>
                  </a:prstTxWarp>
                  <a:spAutoFit/>
                </a:bodyPr>
                <a:lstStyle/>
                <a:p>
                  <a:endParaRPr lang="ja-JP" altLang="en-US">
                    <a:latin typeface="Calibri" pitchFamily="-108" charset="0"/>
                  </a:endParaRPr>
                </a:p>
              </p:txBody>
            </p:sp>
            <p:sp>
              <p:nvSpPr>
                <p:cNvPr id="137" name="Oval 79"/>
                <p:cNvSpPr>
                  <a:spLocks noChangeArrowheads="1"/>
                </p:cNvSpPr>
                <p:nvPr/>
              </p:nvSpPr>
              <p:spPr bwMode="auto">
                <a:xfrm>
                  <a:off x="604838" y="4983163"/>
                  <a:ext cx="144463" cy="144462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0000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anchor="ctr">
                  <a:prstTxWarp prst="textNoShape">
                    <a:avLst/>
                  </a:prstTxWarp>
                  <a:spAutoFit/>
                </a:bodyPr>
                <a:lstStyle/>
                <a:p>
                  <a:endParaRPr lang="ja-JP" altLang="en-US">
                    <a:latin typeface="Calibri" pitchFamily="-108" charset="0"/>
                  </a:endParaRPr>
                </a:p>
              </p:txBody>
            </p:sp>
            <p:sp>
              <p:nvSpPr>
                <p:cNvPr id="138" name="Oval 80"/>
                <p:cNvSpPr>
                  <a:spLocks noChangeArrowheads="1"/>
                </p:cNvSpPr>
                <p:nvPr/>
              </p:nvSpPr>
              <p:spPr bwMode="auto">
                <a:xfrm>
                  <a:off x="892175" y="5054600"/>
                  <a:ext cx="144463" cy="144462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00CC66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CC66"/>
                  </a:solidFill>
                  <a:round/>
                  <a:headEnd/>
                  <a:tailEnd/>
                </a:ln>
              </p:spPr>
              <p:txBody>
                <a:bodyPr anchor="ctr">
                  <a:prstTxWarp prst="textNoShape">
                    <a:avLst/>
                  </a:prstTxWarp>
                  <a:spAutoFit/>
                </a:bodyPr>
                <a:lstStyle/>
                <a:p>
                  <a:endParaRPr lang="ja-JP" altLang="en-US">
                    <a:latin typeface="Calibri" pitchFamily="-108" charset="0"/>
                  </a:endParaRPr>
                </a:p>
              </p:txBody>
            </p:sp>
            <p:sp>
              <p:nvSpPr>
                <p:cNvPr id="139" name="Oval 81"/>
                <p:cNvSpPr>
                  <a:spLocks noChangeArrowheads="1"/>
                </p:cNvSpPr>
                <p:nvPr/>
              </p:nvSpPr>
              <p:spPr bwMode="auto">
                <a:xfrm>
                  <a:off x="685800" y="5214938"/>
                  <a:ext cx="144463" cy="144462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0000FF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 anchor="ctr">
                  <a:prstTxWarp prst="textNoShape">
                    <a:avLst/>
                  </a:prstTxWarp>
                  <a:spAutoFit/>
                </a:bodyPr>
                <a:lstStyle/>
                <a:p>
                  <a:endParaRPr lang="ja-JP" altLang="en-US">
                    <a:latin typeface="Calibri" pitchFamily="-108" charset="0"/>
                  </a:endParaRPr>
                </a:p>
              </p:txBody>
            </p:sp>
          </p:grpSp>
          <p:grpSp>
            <p:nvGrpSpPr>
              <p:cNvPr id="72" name="図形グループ 91"/>
              <p:cNvGrpSpPr>
                <a:grpSpLocks/>
              </p:cNvGrpSpPr>
              <p:nvPr/>
            </p:nvGrpSpPr>
            <p:grpSpPr bwMode="auto">
              <a:xfrm>
                <a:off x="5855967" y="2103940"/>
                <a:ext cx="432193" cy="433387"/>
                <a:chOff x="1101725" y="4452938"/>
                <a:chExt cx="574675" cy="576262"/>
              </a:xfrm>
            </p:grpSpPr>
            <p:sp>
              <p:nvSpPr>
                <p:cNvPr id="133" name="Oval 82"/>
                <p:cNvSpPr>
                  <a:spLocks noChangeArrowheads="1"/>
                </p:cNvSpPr>
                <p:nvPr/>
              </p:nvSpPr>
              <p:spPr bwMode="auto">
                <a:xfrm>
                  <a:off x="1101725" y="4452938"/>
                  <a:ext cx="574675" cy="576262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anchor="ctr">
                  <a:prstTxWarp prst="textNoShape">
                    <a:avLst/>
                  </a:prstTxWarp>
                  <a:spAutoFit/>
                </a:bodyPr>
                <a:lstStyle/>
                <a:p>
                  <a:endParaRPr lang="ja-JP" altLang="en-US">
                    <a:latin typeface="Calibri" pitchFamily="-108" charset="0"/>
                  </a:endParaRPr>
                </a:p>
              </p:txBody>
            </p:sp>
            <p:sp>
              <p:nvSpPr>
                <p:cNvPr id="134" name="Oval 83"/>
                <p:cNvSpPr>
                  <a:spLocks noChangeArrowheads="1"/>
                </p:cNvSpPr>
                <p:nvPr/>
              </p:nvSpPr>
              <p:spPr bwMode="auto">
                <a:xfrm>
                  <a:off x="1244600" y="4595813"/>
                  <a:ext cx="144463" cy="144462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0000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anchor="ctr">
                  <a:prstTxWarp prst="textNoShape">
                    <a:avLst/>
                  </a:prstTxWarp>
                  <a:spAutoFit/>
                </a:bodyPr>
                <a:lstStyle/>
                <a:p>
                  <a:endParaRPr lang="ja-JP" altLang="en-US">
                    <a:latin typeface="Calibri" pitchFamily="-108" charset="0"/>
                  </a:endParaRPr>
                </a:p>
              </p:txBody>
            </p:sp>
            <p:sp>
              <p:nvSpPr>
                <p:cNvPr id="135" name="Oval 84"/>
                <p:cNvSpPr>
                  <a:spLocks noChangeArrowheads="1"/>
                </p:cNvSpPr>
                <p:nvPr/>
              </p:nvSpPr>
              <p:spPr bwMode="auto">
                <a:xfrm>
                  <a:off x="1404938" y="4762500"/>
                  <a:ext cx="144463" cy="144462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800000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800000"/>
                  </a:solidFill>
                  <a:round/>
                  <a:headEnd/>
                  <a:tailEnd/>
                </a:ln>
              </p:spPr>
              <p:txBody>
                <a:bodyPr anchor="ctr">
                  <a:prstTxWarp prst="textNoShape">
                    <a:avLst/>
                  </a:prstTxWarp>
                  <a:spAutoFit/>
                </a:bodyPr>
                <a:lstStyle/>
                <a:p>
                  <a:endParaRPr lang="ja-JP" altLang="en-US">
                    <a:latin typeface="Calibri" pitchFamily="-108" charset="0"/>
                  </a:endParaRPr>
                </a:p>
              </p:txBody>
            </p:sp>
          </p:grpSp>
          <p:grpSp>
            <p:nvGrpSpPr>
              <p:cNvPr id="73" name="図形グループ 95"/>
              <p:cNvGrpSpPr>
                <a:grpSpLocks/>
              </p:cNvGrpSpPr>
              <p:nvPr/>
            </p:nvGrpSpPr>
            <p:grpSpPr bwMode="auto">
              <a:xfrm>
                <a:off x="6084567" y="3539040"/>
                <a:ext cx="432193" cy="433387"/>
                <a:chOff x="1101725" y="4452938"/>
                <a:chExt cx="574675" cy="576262"/>
              </a:xfrm>
            </p:grpSpPr>
            <p:sp>
              <p:nvSpPr>
                <p:cNvPr id="130" name="Oval 82"/>
                <p:cNvSpPr>
                  <a:spLocks noChangeArrowheads="1"/>
                </p:cNvSpPr>
                <p:nvPr/>
              </p:nvSpPr>
              <p:spPr bwMode="auto">
                <a:xfrm>
                  <a:off x="1101725" y="4452938"/>
                  <a:ext cx="574675" cy="576262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anchor="ctr">
                  <a:prstTxWarp prst="textNoShape">
                    <a:avLst/>
                  </a:prstTxWarp>
                  <a:spAutoFit/>
                </a:bodyPr>
                <a:lstStyle/>
                <a:p>
                  <a:endParaRPr lang="ja-JP" altLang="en-US">
                    <a:latin typeface="Calibri" pitchFamily="-108" charset="0"/>
                  </a:endParaRPr>
                </a:p>
              </p:txBody>
            </p:sp>
            <p:sp>
              <p:nvSpPr>
                <p:cNvPr id="131" name="Oval 83"/>
                <p:cNvSpPr>
                  <a:spLocks noChangeArrowheads="1"/>
                </p:cNvSpPr>
                <p:nvPr/>
              </p:nvSpPr>
              <p:spPr bwMode="auto">
                <a:xfrm>
                  <a:off x="1244600" y="4595813"/>
                  <a:ext cx="144463" cy="144462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0000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anchor="ctr">
                  <a:prstTxWarp prst="textNoShape">
                    <a:avLst/>
                  </a:prstTxWarp>
                  <a:spAutoFit/>
                </a:bodyPr>
                <a:lstStyle/>
                <a:p>
                  <a:endParaRPr lang="ja-JP" altLang="en-US">
                    <a:latin typeface="Calibri" pitchFamily="-108" charset="0"/>
                  </a:endParaRPr>
                </a:p>
              </p:txBody>
            </p:sp>
            <p:sp>
              <p:nvSpPr>
                <p:cNvPr id="132" name="Oval 84"/>
                <p:cNvSpPr>
                  <a:spLocks noChangeArrowheads="1"/>
                </p:cNvSpPr>
                <p:nvPr/>
              </p:nvSpPr>
              <p:spPr bwMode="auto">
                <a:xfrm>
                  <a:off x="1404938" y="4762500"/>
                  <a:ext cx="144463" cy="144462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800000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800000"/>
                  </a:solidFill>
                  <a:round/>
                  <a:headEnd/>
                  <a:tailEnd/>
                </a:ln>
              </p:spPr>
              <p:txBody>
                <a:bodyPr anchor="ctr">
                  <a:prstTxWarp prst="textNoShape">
                    <a:avLst/>
                  </a:prstTxWarp>
                  <a:spAutoFit/>
                </a:bodyPr>
                <a:lstStyle/>
                <a:p>
                  <a:endParaRPr lang="ja-JP" altLang="en-US">
                    <a:latin typeface="Calibri" pitchFamily="-108" charset="0"/>
                  </a:endParaRPr>
                </a:p>
              </p:txBody>
            </p:sp>
          </p:grpSp>
          <p:grpSp>
            <p:nvGrpSpPr>
              <p:cNvPr id="74" name="図形グループ 99"/>
              <p:cNvGrpSpPr>
                <a:grpSpLocks/>
              </p:cNvGrpSpPr>
              <p:nvPr/>
            </p:nvGrpSpPr>
            <p:grpSpPr bwMode="auto">
              <a:xfrm>
                <a:off x="7546891" y="3322346"/>
                <a:ext cx="432193" cy="433387"/>
                <a:chOff x="1101725" y="4452938"/>
                <a:chExt cx="574675" cy="576262"/>
              </a:xfrm>
            </p:grpSpPr>
            <p:sp>
              <p:nvSpPr>
                <p:cNvPr id="127" name="Oval 82"/>
                <p:cNvSpPr>
                  <a:spLocks noChangeArrowheads="1"/>
                </p:cNvSpPr>
                <p:nvPr/>
              </p:nvSpPr>
              <p:spPr bwMode="auto">
                <a:xfrm>
                  <a:off x="1101725" y="4452938"/>
                  <a:ext cx="574675" cy="576262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anchor="ctr">
                  <a:prstTxWarp prst="textNoShape">
                    <a:avLst/>
                  </a:prstTxWarp>
                  <a:spAutoFit/>
                </a:bodyPr>
                <a:lstStyle/>
                <a:p>
                  <a:endParaRPr lang="ja-JP" altLang="en-US">
                    <a:latin typeface="Calibri" pitchFamily="-108" charset="0"/>
                  </a:endParaRPr>
                </a:p>
              </p:txBody>
            </p:sp>
            <p:sp>
              <p:nvSpPr>
                <p:cNvPr id="128" name="Oval 83"/>
                <p:cNvSpPr>
                  <a:spLocks noChangeArrowheads="1"/>
                </p:cNvSpPr>
                <p:nvPr/>
              </p:nvSpPr>
              <p:spPr bwMode="auto">
                <a:xfrm>
                  <a:off x="1244600" y="4595813"/>
                  <a:ext cx="144463" cy="144462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0000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anchor="ctr">
                  <a:prstTxWarp prst="textNoShape">
                    <a:avLst/>
                  </a:prstTxWarp>
                  <a:spAutoFit/>
                </a:bodyPr>
                <a:lstStyle/>
                <a:p>
                  <a:endParaRPr lang="ja-JP" altLang="en-US">
                    <a:latin typeface="Calibri" pitchFamily="-108" charset="0"/>
                  </a:endParaRPr>
                </a:p>
              </p:txBody>
            </p:sp>
            <p:sp>
              <p:nvSpPr>
                <p:cNvPr id="129" name="Oval 84"/>
                <p:cNvSpPr>
                  <a:spLocks noChangeArrowheads="1"/>
                </p:cNvSpPr>
                <p:nvPr/>
              </p:nvSpPr>
              <p:spPr bwMode="auto">
                <a:xfrm>
                  <a:off x="1404938" y="4762500"/>
                  <a:ext cx="144463" cy="144462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800000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800000"/>
                  </a:solidFill>
                  <a:round/>
                  <a:headEnd/>
                  <a:tailEnd/>
                </a:ln>
              </p:spPr>
              <p:txBody>
                <a:bodyPr anchor="ctr">
                  <a:prstTxWarp prst="textNoShape">
                    <a:avLst/>
                  </a:prstTxWarp>
                  <a:spAutoFit/>
                </a:bodyPr>
                <a:lstStyle/>
                <a:p>
                  <a:endParaRPr lang="ja-JP" altLang="en-US">
                    <a:latin typeface="Calibri" pitchFamily="-108" charset="0"/>
                  </a:endParaRPr>
                </a:p>
              </p:txBody>
            </p:sp>
          </p:grpSp>
          <p:grpSp>
            <p:nvGrpSpPr>
              <p:cNvPr id="75" name="図形グループ 103"/>
              <p:cNvGrpSpPr>
                <a:grpSpLocks/>
              </p:cNvGrpSpPr>
              <p:nvPr/>
            </p:nvGrpSpPr>
            <p:grpSpPr bwMode="auto">
              <a:xfrm>
                <a:off x="7222149" y="2192872"/>
                <a:ext cx="432193" cy="433387"/>
                <a:chOff x="1101725" y="4452938"/>
                <a:chExt cx="574675" cy="576262"/>
              </a:xfrm>
            </p:grpSpPr>
            <p:sp>
              <p:nvSpPr>
                <p:cNvPr id="124" name="Oval 82"/>
                <p:cNvSpPr>
                  <a:spLocks noChangeArrowheads="1"/>
                </p:cNvSpPr>
                <p:nvPr/>
              </p:nvSpPr>
              <p:spPr bwMode="auto">
                <a:xfrm>
                  <a:off x="1101725" y="4452938"/>
                  <a:ext cx="574675" cy="576262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anchor="ctr">
                  <a:prstTxWarp prst="textNoShape">
                    <a:avLst/>
                  </a:prstTxWarp>
                  <a:spAutoFit/>
                </a:bodyPr>
                <a:lstStyle/>
                <a:p>
                  <a:endParaRPr lang="ja-JP" altLang="en-US">
                    <a:latin typeface="Calibri" pitchFamily="-108" charset="0"/>
                  </a:endParaRPr>
                </a:p>
              </p:txBody>
            </p:sp>
            <p:sp>
              <p:nvSpPr>
                <p:cNvPr id="125" name="Oval 83"/>
                <p:cNvSpPr>
                  <a:spLocks noChangeArrowheads="1"/>
                </p:cNvSpPr>
                <p:nvPr/>
              </p:nvSpPr>
              <p:spPr bwMode="auto">
                <a:xfrm>
                  <a:off x="1244600" y="4595813"/>
                  <a:ext cx="144463" cy="144462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0000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anchor="ctr">
                  <a:prstTxWarp prst="textNoShape">
                    <a:avLst/>
                  </a:prstTxWarp>
                  <a:spAutoFit/>
                </a:bodyPr>
                <a:lstStyle/>
                <a:p>
                  <a:endParaRPr lang="ja-JP" altLang="en-US">
                    <a:latin typeface="Calibri" pitchFamily="-108" charset="0"/>
                  </a:endParaRPr>
                </a:p>
              </p:txBody>
            </p:sp>
            <p:sp>
              <p:nvSpPr>
                <p:cNvPr id="126" name="Oval 84"/>
                <p:cNvSpPr>
                  <a:spLocks noChangeArrowheads="1"/>
                </p:cNvSpPr>
                <p:nvPr/>
              </p:nvSpPr>
              <p:spPr bwMode="auto">
                <a:xfrm>
                  <a:off x="1404938" y="4762500"/>
                  <a:ext cx="144463" cy="144462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800000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800000"/>
                  </a:solidFill>
                  <a:round/>
                  <a:headEnd/>
                  <a:tailEnd/>
                </a:ln>
              </p:spPr>
              <p:txBody>
                <a:bodyPr anchor="ctr">
                  <a:prstTxWarp prst="textNoShape">
                    <a:avLst/>
                  </a:prstTxWarp>
                  <a:spAutoFit/>
                </a:bodyPr>
                <a:lstStyle/>
                <a:p>
                  <a:endParaRPr lang="ja-JP" altLang="en-US">
                    <a:latin typeface="Calibri" pitchFamily="-108" charset="0"/>
                  </a:endParaRPr>
                </a:p>
              </p:txBody>
            </p:sp>
          </p:grpSp>
          <p:grpSp>
            <p:nvGrpSpPr>
              <p:cNvPr id="76" name="図形グループ 107"/>
              <p:cNvGrpSpPr>
                <a:grpSpLocks/>
              </p:cNvGrpSpPr>
              <p:nvPr/>
            </p:nvGrpSpPr>
            <p:grpSpPr bwMode="auto">
              <a:xfrm>
                <a:off x="6789956" y="3426327"/>
                <a:ext cx="432193" cy="433387"/>
                <a:chOff x="492125" y="4910138"/>
                <a:chExt cx="574675" cy="576262"/>
              </a:xfrm>
            </p:grpSpPr>
            <p:sp>
              <p:nvSpPr>
                <p:cNvPr id="120" name="Oval 78"/>
                <p:cNvSpPr>
                  <a:spLocks noChangeArrowheads="1"/>
                </p:cNvSpPr>
                <p:nvPr/>
              </p:nvSpPr>
              <p:spPr bwMode="auto">
                <a:xfrm>
                  <a:off x="492125" y="4910138"/>
                  <a:ext cx="574675" cy="576262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anchor="ctr">
                  <a:prstTxWarp prst="textNoShape">
                    <a:avLst/>
                  </a:prstTxWarp>
                  <a:spAutoFit/>
                </a:bodyPr>
                <a:lstStyle/>
                <a:p>
                  <a:endParaRPr lang="ja-JP" altLang="en-US">
                    <a:latin typeface="Calibri" pitchFamily="-108" charset="0"/>
                  </a:endParaRPr>
                </a:p>
              </p:txBody>
            </p:sp>
            <p:sp>
              <p:nvSpPr>
                <p:cNvPr id="121" name="Oval 79"/>
                <p:cNvSpPr>
                  <a:spLocks noChangeArrowheads="1"/>
                </p:cNvSpPr>
                <p:nvPr/>
              </p:nvSpPr>
              <p:spPr bwMode="auto">
                <a:xfrm>
                  <a:off x="604838" y="4983163"/>
                  <a:ext cx="144463" cy="144462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0000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anchor="ctr">
                  <a:prstTxWarp prst="textNoShape">
                    <a:avLst/>
                  </a:prstTxWarp>
                  <a:spAutoFit/>
                </a:bodyPr>
                <a:lstStyle/>
                <a:p>
                  <a:endParaRPr lang="ja-JP" altLang="en-US">
                    <a:latin typeface="Calibri" pitchFamily="-108" charset="0"/>
                  </a:endParaRPr>
                </a:p>
              </p:txBody>
            </p:sp>
            <p:sp>
              <p:nvSpPr>
                <p:cNvPr id="122" name="Oval 80"/>
                <p:cNvSpPr>
                  <a:spLocks noChangeArrowheads="1"/>
                </p:cNvSpPr>
                <p:nvPr/>
              </p:nvSpPr>
              <p:spPr bwMode="auto">
                <a:xfrm>
                  <a:off x="892175" y="5054600"/>
                  <a:ext cx="144463" cy="144462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00CC66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CC66"/>
                  </a:solidFill>
                  <a:round/>
                  <a:headEnd/>
                  <a:tailEnd/>
                </a:ln>
              </p:spPr>
              <p:txBody>
                <a:bodyPr anchor="ctr">
                  <a:prstTxWarp prst="textNoShape">
                    <a:avLst/>
                  </a:prstTxWarp>
                  <a:spAutoFit/>
                </a:bodyPr>
                <a:lstStyle/>
                <a:p>
                  <a:endParaRPr lang="ja-JP" altLang="en-US">
                    <a:latin typeface="Calibri" pitchFamily="-108" charset="0"/>
                  </a:endParaRPr>
                </a:p>
              </p:txBody>
            </p:sp>
            <p:sp>
              <p:nvSpPr>
                <p:cNvPr id="123" name="Oval 81"/>
                <p:cNvSpPr>
                  <a:spLocks noChangeArrowheads="1"/>
                </p:cNvSpPr>
                <p:nvPr/>
              </p:nvSpPr>
              <p:spPr bwMode="auto">
                <a:xfrm>
                  <a:off x="685800" y="5214938"/>
                  <a:ext cx="144463" cy="144462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0000FF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 anchor="ctr">
                  <a:prstTxWarp prst="textNoShape">
                    <a:avLst/>
                  </a:prstTxWarp>
                  <a:spAutoFit/>
                </a:bodyPr>
                <a:lstStyle/>
                <a:p>
                  <a:endParaRPr lang="ja-JP" altLang="en-US">
                    <a:latin typeface="Calibri" pitchFamily="-108" charset="0"/>
                  </a:endParaRPr>
                </a:p>
              </p:txBody>
            </p:sp>
          </p:grpSp>
          <p:grpSp>
            <p:nvGrpSpPr>
              <p:cNvPr id="77" name="図形グループ 112"/>
              <p:cNvGrpSpPr>
                <a:grpSpLocks/>
              </p:cNvGrpSpPr>
              <p:nvPr/>
            </p:nvGrpSpPr>
            <p:grpSpPr bwMode="auto">
              <a:xfrm>
                <a:off x="5589267" y="3145340"/>
                <a:ext cx="432193" cy="433387"/>
                <a:chOff x="492125" y="4910138"/>
                <a:chExt cx="574675" cy="576262"/>
              </a:xfrm>
            </p:grpSpPr>
            <p:sp>
              <p:nvSpPr>
                <p:cNvPr id="116" name="Oval 78"/>
                <p:cNvSpPr>
                  <a:spLocks noChangeArrowheads="1"/>
                </p:cNvSpPr>
                <p:nvPr/>
              </p:nvSpPr>
              <p:spPr bwMode="auto">
                <a:xfrm>
                  <a:off x="492125" y="4910138"/>
                  <a:ext cx="574675" cy="576262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anchor="ctr">
                  <a:prstTxWarp prst="textNoShape">
                    <a:avLst/>
                  </a:prstTxWarp>
                  <a:spAutoFit/>
                </a:bodyPr>
                <a:lstStyle/>
                <a:p>
                  <a:endParaRPr lang="ja-JP" altLang="en-US">
                    <a:latin typeface="Calibri" pitchFamily="-108" charset="0"/>
                  </a:endParaRPr>
                </a:p>
              </p:txBody>
            </p:sp>
            <p:sp>
              <p:nvSpPr>
                <p:cNvPr id="117" name="Oval 79"/>
                <p:cNvSpPr>
                  <a:spLocks noChangeArrowheads="1"/>
                </p:cNvSpPr>
                <p:nvPr/>
              </p:nvSpPr>
              <p:spPr bwMode="auto">
                <a:xfrm>
                  <a:off x="604838" y="4983163"/>
                  <a:ext cx="144463" cy="144462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0000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anchor="ctr">
                  <a:prstTxWarp prst="textNoShape">
                    <a:avLst/>
                  </a:prstTxWarp>
                  <a:spAutoFit/>
                </a:bodyPr>
                <a:lstStyle/>
                <a:p>
                  <a:endParaRPr lang="ja-JP" altLang="en-US">
                    <a:latin typeface="Calibri" pitchFamily="-108" charset="0"/>
                  </a:endParaRPr>
                </a:p>
              </p:txBody>
            </p:sp>
            <p:sp>
              <p:nvSpPr>
                <p:cNvPr id="118" name="Oval 80"/>
                <p:cNvSpPr>
                  <a:spLocks noChangeArrowheads="1"/>
                </p:cNvSpPr>
                <p:nvPr/>
              </p:nvSpPr>
              <p:spPr bwMode="auto">
                <a:xfrm>
                  <a:off x="892175" y="5054600"/>
                  <a:ext cx="144463" cy="144462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00CC66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CC66"/>
                  </a:solidFill>
                  <a:round/>
                  <a:headEnd/>
                  <a:tailEnd/>
                </a:ln>
              </p:spPr>
              <p:txBody>
                <a:bodyPr anchor="ctr">
                  <a:prstTxWarp prst="textNoShape">
                    <a:avLst/>
                  </a:prstTxWarp>
                  <a:spAutoFit/>
                </a:bodyPr>
                <a:lstStyle/>
                <a:p>
                  <a:endParaRPr lang="ja-JP" altLang="en-US">
                    <a:latin typeface="Calibri" pitchFamily="-108" charset="0"/>
                  </a:endParaRPr>
                </a:p>
              </p:txBody>
            </p:sp>
            <p:sp>
              <p:nvSpPr>
                <p:cNvPr id="119" name="Oval 81"/>
                <p:cNvSpPr>
                  <a:spLocks noChangeArrowheads="1"/>
                </p:cNvSpPr>
                <p:nvPr/>
              </p:nvSpPr>
              <p:spPr bwMode="auto">
                <a:xfrm>
                  <a:off x="685800" y="5214938"/>
                  <a:ext cx="144463" cy="144462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0000FF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 anchor="ctr">
                  <a:prstTxWarp prst="textNoShape">
                    <a:avLst/>
                  </a:prstTxWarp>
                  <a:spAutoFit/>
                </a:bodyPr>
                <a:lstStyle/>
                <a:p>
                  <a:endParaRPr lang="ja-JP" altLang="en-US">
                    <a:latin typeface="Calibri" pitchFamily="-108" charset="0"/>
                  </a:endParaRPr>
                </a:p>
              </p:txBody>
            </p:sp>
          </p:grpSp>
          <p:sp>
            <p:nvSpPr>
              <p:cNvPr id="78" name="Oval 21"/>
              <p:cNvSpPr>
                <a:spLocks noChangeArrowheads="1"/>
              </p:cNvSpPr>
              <p:nvPr/>
            </p:nvSpPr>
            <p:spPr bwMode="auto">
              <a:xfrm>
                <a:off x="5864225" y="2803525"/>
                <a:ext cx="144463" cy="14446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00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>
                  <a:latin typeface="Calibri" pitchFamily="-108" charset="0"/>
                </a:endParaRPr>
              </a:p>
            </p:txBody>
          </p:sp>
          <p:sp>
            <p:nvSpPr>
              <p:cNvPr id="79" name="Oval 23"/>
              <p:cNvSpPr>
                <a:spLocks noChangeArrowheads="1"/>
              </p:cNvSpPr>
              <p:nvPr/>
            </p:nvSpPr>
            <p:spPr bwMode="auto">
              <a:xfrm>
                <a:off x="6367463" y="2498725"/>
                <a:ext cx="144463" cy="14446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00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>
                  <a:latin typeface="Calibri" pitchFamily="-108" charset="0"/>
                </a:endParaRPr>
              </a:p>
            </p:txBody>
          </p:sp>
          <p:sp>
            <p:nvSpPr>
              <p:cNvPr id="80" name="Oval 24"/>
              <p:cNvSpPr>
                <a:spLocks noChangeArrowheads="1"/>
              </p:cNvSpPr>
              <p:nvPr/>
            </p:nvSpPr>
            <p:spPr bwMode="auto">
              <a:xfrm>
                <a:off x="6497759" y="2804982"/>
                <a:ext cx="144961" cy="142069"/>
              </a:xfrm>
              <a:prstGeom prst="ellipse">
                <a:avLst/>
              </a:prstGeom>
              <a:gradFill rotWithShape="1">
                <a:gsLst>
                  <a:gs pos="0">
                    <a:schemeClr val="accent2">
                      <a:gamma/>
                      <a:tint val="0"/>
                      <a:invGamma/>
                    </a:schemeClr>
                  </a:gs>
                  <a:gs pos="100000">
                    <a:schemeClr val="accent2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FF"/>
                </a:solidFill>
                <a:round/>
                <a:headEnd/>
                <a:tailEnd/>
              </a:ln>
              <a:effectLst/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>
                  <a:latin typeface="Calibri" pitchFamily="-108" charset="0"/>
                </a:endParaRPr>
              </a:p>
            </p:txBody>
          </p:sp>
          <p:sp>
            <p:nvSpPr>
              <p:cNvPr id="81" name="Oval 25"/>
              <p:cNvSpPr>
                <a:spLocks noChangeArrowheads="1"/>
              </p:cNvSpPr>
              <p:nvPr/>
            </p:nvSpPr>
            <p:spPr bwMode="auto">
              <a:xfrm>
                <a:off x="7489825" y="3116263"/>
                <a:ext cx="144463" cy="14446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00CC66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CC66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>
                  <a:latin typeface="Calibri" pitchFamily="-108" charset="0"/>
                </a:endParaRPr>
              </a:p>
            </p:txBody>
          </p:sp>
          <p:sp>
            <p:nvSpPr>
              <p:cNvPr id="82" name="Oval 26"/>
              <p:cNvSpPr>
                <a:spLocks noChangeArrowheads="1"/>
              </p:cNvSpPr>
              <p:nvPr/>
            </p:nvSpPr>
            <p:spPr bwMode="auto">
              <a:xfrm>
                <a:off x="5821363" y="2963863"/>
                <a:ext cx="144463" cy="14446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00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>
                  <a:latin typeface="Calibri" pitchFamily="-108" charset="0"/>
                </a:endParaRPr>
              </a:p>
            </p:txBody>
          </p:sp>
          <p:sp>
            <p:nvSpPr>
              <p:cNvPr id="83" name="Oval 28"/>
              <p:cNvSpPr>
                <a:spLocks noChangeArrowheads="1"/>
              </p:cNvSpPr>
              <p:nvPr/>
            </p:nvSpPr>
            <p:spPr bwMode="auto">
              <a:xfrm>
                <a:off x="5965825" y="2887663"/>
                <a:ext cx="144463" cy="14446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006633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CC66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>
                  <a:latin typeface="Calibri" pitchFamily="-108" charset="0"/>
                </a:endParaRPr>
              </a:p>
            </p:txBody>
          </p:sp>
          <p:sp>
            <p:nvSpPr>
              <p:cNvPr id="84" name="Oval 32"/>
              <p:cNvSpPr>
                <a:spLocks noChangeArrowheads="1"/>
              </p:cNvSpPr>
              <p:nvPr/>
            </p:nvSpPr>
            <p:spPr bwMode="auto">
              <a:xfrm>
                <a:off x="5965825" y="3192463"/>
                <a:ext cx="144463" cy="14446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0000FF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>
                  <a:latin typeface="Calibri" pitchFamily="-108" charset="0"/>
                </a:endParaRPr>
              </a:p>
            </p:txBody>
          </p:sp>
          <p:sp>
            <p:nvSpPr>
              <p:cNvPr id="85" name="Oval 36"/>
              <p:cNvSpPr>
                <a:spLocks noChangeArrowheads="1"/>
              </p:cNvSpPr>
              <p:nvPr/>
            </p:nvSpPr>
            <p:spPr bwMode="auto">
              <a:xfrm>
                <a:off x="5973763" y="2727325"/>
                <a:ext cx="144463" cy="14446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8000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800000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>
                  <a:latin typeface="Calibri" pitchFamily="-108" charset="0"/>
                </a:endParaRPr>
              </a:p>
            </p:txBody>
          </p:sp>
          <p:sp>
            <p:nvSpPr>
              <p:cNvPr id="86" name="Oval 37"/>
              <p:cNvSpPr>
                <a:spLocks noChangeArrowheads="1"/>
              </p:cNvSpPr>
              <p:nvPr/>
            </p:nvSpPr>
            <p:spPr bwMode="auto">
              <a:xfrm>
                <a:off x="6456363" y="2955925"/>
                <a:ext cx="144463" cy="14446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00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>
                  <a:latin typeface="Calibri" pitchFamily="-108" charset="0"/>
                </a:endParaRPr>
              </a:p>
            </p:txBody>
          </p:sp>
          <p:sp>
            <p:nvSpPr>
              <p:cNvPr id="87" name="Oval 38"/>
              <p:cNvSpPr>
                <a:spLocks noChangeArrowheads="1"/>
              </p:cNvSpPr>
              <p:nvPr/>
            </p:nvSpPr>
            <p:spPr bwMode="auto">
              <a:xfrm>
                <a:off x="6811963" y="2333625"/>
                <a:ext cx="144463" cy="14446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00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>
                  <a:latin typeface="Calibri" pitchFamily="-108" charset="0"/>
                </a:endParaRPr>
              </a:p>
            </p:txBody>
          </p:sp>
          <p:sp>
            <p:nvSpPr>
              <p:cNvPr id="88" name="Oval 41"/>
              <p:cNvSpPr>
                <a:spLocks noChangeArrowheads="1"/>
              </p:cNvSpPr>
              <p:nvPr/>
            </p:nvSpPr>
            <p:spPr bwMode="auto">
              <a:xfrm>
                <a:off x="6118225" y="2963863"/>
                <a:ext cx="144463" cy="14446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006633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CC66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>
                  <a:latin typeface="Calibri" pitchFamily="-108" charset="0"/>
                </a:endParaRPr>
              </a:p>
            </p:txBody>
          </p:sp>
          <p:sp>
            <p:nvSpPr>
              <p:cNvPr id="89" name="Oval 43"/>
              <p:cNvSpPr>
                <a:spLocks noChangeArrowheads="1"/>
              </p:cNvSpPr>
              <p:nvPr/>
            </p:nvSpPr>
            <p:spPr bwMode="auto">
              <a:xfrm>
                <a:off x="6169025" y="3116263"/>
                <a:ext cx="144463" cy="14446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00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>
                  <a:latin typeface="Calibri" pitchFamily="-108" charset="0"/>
                </a:endParaRPr>
              </a:p>
            </p:txBody>
          </p:sp>
          <p:sp>
            <p:nvSpPr>
              <p:cNvPr id="90" name="Oval 45"/>
              <p:cNvSpPr>
                <a:spLocks noChangeArrowheads="1"/>
              </p:cNvSpPr>
              <p:nvPr/>
            </p:nvSpPr>
            <p:spPr bwMode="auto">
              <a:xfrm>
                <a:off x="7489825" y="2887663"/>
                <a:ext cx="144463" cy="14446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00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>
                  <a:latin typeface="Calibri" pitchFamily="-108" charset="0"/>
                </a:endParaRPr>
              </a:p>
            </p:txBody>
          </p:sp>
          <p:sp>
            <p:nvSpPr>
              <p:cNvPr id="91" name="Oval 47"/>
              <p:cNvSpPr>
                <a:spLocks noChangeArrowheads="1"/>
              </p:cNvSpPr>
              <p:nvPr/>
            </p:nvSpPr>
            <p:spPr bwMode="auto">
              <a:xfrm>
                <a:off x="6583553" y="3032883"/>
                <a:ext cx="144959" cy="145029"/>
              </a:xfrm>
              <a:prstGeom prst="ellipse">
                <a:avLst/>
              </a:prstGeom>
              <a:gradFill rotWithShape="1">
                <a:gsLst>
                  <a:gs pos="0">
                    <a:schemeClr val="accent2">
                      <a:gamma/>
                      <a:tint val="0"/>
                      <a:invGamma/>
                    </a:schemeClr>
                  </a:gs>
                  <a:gs pos="100000">
                    <a:schemeClr val="accent2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FF"/>
                </a:solidFill>
                <a:round/>
                <a:headEnd/>
                <a:tailEnd/>
              </a:ln>
              <a:effectLst/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>
                  <a:latin typeface="Calibri" pitchFamily="-108" charset="0"/>
                </a:endParaRPr>
              </a:p>
            </p:txBody>
          </p:sp>
          <p:sp>
            <p:nvSpPr>
              <p:cNvPr id="92" name="Oval 48"/>
              <p:cNvSpPr>
                <a:spLocks noChangeArrowheads="1"/>
              </p:cNvSpPr>
              <p:nvPr/>
            </p:nvSpPr>
            <p:spPr bwMode="auto">
              <a:xfrm>
                <a:off x="6956308" y="3260786"/>
                <a:ext cx="144959" cy="145028"/>
              </a:xfrm>
              <a:prstGeom prst="ellipse">
                <a:avLst/>
              </a:prstGeom>
              <a:gradFill rotWithShape="1">
                <a:gsLst>
                  <a:gs pos="0">
                    <a:schemeClr val="accent2">
                      <a:gamma/>
                      <a:tint val="0"/>
                      <a:invGamma/>
                    </a:schemeClr>
                  </a:gs>
                  <a:gs pos="100000">
                    <a:schemeClr val="accent2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FF"/>
                </a:solidFill>
                <a:round/>
                <a:headEnd/>
                <a:tailEnd/>
              </a:ln>
              <a:effectLst/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>
                  <a:latin typeface="Calibri" pitchFamily="-108" charset="0"/>
                </a:endParaRPr>
              </a:p>
            </p:txBody>
          </p:sp>
          <p:sp>
            <p:nvSpPr>
              <p:cNvPr id="93" name="Oval 49"/>
              <p:cNvSpPr>
                <a:spLocks noChangeArrowheads="1"/>
              </p:cNvSpPr>
              <p:nvPr/>
            </p:nvSpPr>
            <p:spPr bwMode="auto">
              <a:xfrm>
                <a:off x="7337938" y="2964809"/>
                <a:ext cx="144961" cy="142069"/>
              </a:xfrm>
              <a:prstGeom prst="ellipse">
                <a:avLst/>
              </a:prstGeom>
              <a:gradFill rotWithShape="1">
                <a:gsLst>
                  <a:gs pos="0">
                    <a:schemeClr val="accent2">
                      <a:gamma/>
                      <a:tint val="0"/>
                      <a:invGamma/>
                    </a:schemeClr>
                  </a:gs>
                  <a:gs pos="100000">
                    <a:schemeClr val="accent2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FF"/>
                </a:solidFill>
                <a:round/>
                <a:headEnd/>
                <a:tailEnd/>
              </a:ln>
              <a:effectLst/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>
                  <a:latin typeface="Calibri" pitchFamily="-108" charset="0"/>
                </a:endParaRPr>
              </a:p>
            </p:txBody>
          </p:sp>
          <p:sp>
            <p:nvSpPr>
              <p:cNvPr id="94" name="Oval 50"/>
              <p:cNvSpPr>
                <a:spLocks noChangeArrowheads="1"/>
              </p:cNvSpPr>
              <p:nvPr/>
            </p:nvSpPr>
            <p:spPr bwMode="auto">
              <a:xfrm>
                <a:off x="6126163" y="2879725"/>
                <a:ext cx="144463" cy="14446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8000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800000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>
                  <a:latin typeface="Calibri" pitchFamily="-108" charset="0"/>
                </a:endParaRPr>
              </a:p>
            </p:txBody>
          </p:sp>
          <p:sp>
            <p:nvSpPr>
              <p:cNvPr id="95" name="Oval 52"/>
              <p:cNvSpPr>
                <a:spLocks noChangeArrowheads="1"/>
              </p:cNvSpPr>
              <p:nvPr/>
            </p:nvSpPr>
            <p:spPr bwMode="auto">
              <a:xfrm>
                <a:off x="7261225" y="2879725"/>
                <a:ext cx="144463" cy="14446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8000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800000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>
                  <a:latin typeface="Calibri" pitchFamily="-108" charset="0"/>
                </a:endParaRPr>
              </a:p>
            </p:txBody>
          </p:sp>
          <p:sp>
            <p:nvSpPr>
              <p:cNvPr id="96" name="Oval 53"/>
              <p:cNvSpPr>
                <a:spLocks noChangeArrowheads="1"/>
              </p:cNvSpPr>
              <p:nvPr/>
            </p:nvSpPr>
            <p:spPr bwMode="auto">
              <a:xfrm>
                <a:off x="6964363" y="2727325"/>
                <a:ext cx="144463" cy="14446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006633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CC66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>
                  <a:latin typeface="Calibri" pitchFamily="-108" charset="0"/>
                </a:endParaRPr>
              </a:p>
            </p:txBody>
          </p:sp>
          <p:sp>
            <p:nvSpPr>
              <p:cNvPr id="97" name="Oval 55"/>
              <p:cNvSpPr>
                <a:spLocks noChangeArrowheads="1"/>
              </p:cNvSpPr>
              <p:nvPr/>
            </p:nvSpPr>
            <p:spPr bwMode="auto">
              <a:xfrm>
                <a:off x="6194425" y="3260725"/>
                <a:ext cx="144463" cy="14446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006633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CC66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>
                  <a:latin typeface="Calibri" pitchFamily="-108" charset="0"/>
                </a:endParaRPr>
              </a:p>
            </p:txBody>
          </p:sp>
          <p:sp>
            <p:nvSpPr>
              <p:cNvPr id="98" name="Oval 56"/>
              <p:cNvSpPr>
                <a:spLocks noChangeArrowheads="1"/>
              </p:cNvSpPr>
              <p:nvPr/>
            </p:nvSpPr>
            <p:spPr bwMode="auto">
              <a:xfrm>
                <a:off x="6118225" y="3040063"/>
                <a:ext cx="144463" cy="14446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006633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CC66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>
                  <a:latin typeface="Calibri" pitchFamily="-108" charset="0"/>
                </a:endParaRPr>
              </a:p>
            </p:txBody>
          </p:sp>
          <p:sp>
            <p:nvSpPr>
              <p:cNvPr id="99" name="Oval 57"/>
              <p:cNvSpPr>
                <a:spLocks noChangeArrowheads="1"/>
              </p:cNvSpPr>
              <p:nvPr/>
            </p:nvSpPr>
            <p:spPr bwMode="auto">
              <a:xfrm>
                <a:off x="6423025" y="3032125"/>
                <a:ext cx="144463" cy="14446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006633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CC66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>
                  <a:latin typeface="Calibri" pitchFamily="-108" charset="0"/>
                </a:endParaRPr>
              </a:p>
            </p:txBody>
          </p:sp>
          <p:sp>
            <p:nvSpPr>
              <p:cNvPr id="100" name="Oval 58"/>
              <p:cNvSpPr>
                <a:spLocks noChangeArrowheads="1"/>
              </p:cNvSpPr>
              <p:nvPr/>
            </p:nvSpPr>
            <p:spPr bwMode="auto">
              <a:xfrm>
                <a:off x="5821363" y="3184525"/>
                <a:ext cx="144463" cy="14446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00CC66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CC66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>
                  <a:latin typeface="Calibri" pitchFamily="-108" charset="0"/>
                </a:endParaRPr>
              </a:p>
            </p:txBody>
          </p:sp>
          <p:sp>
            <p:nvSpPr>
              <p:cNvPr id="101" name="Oval 59"/>
              <p:cNvSpPr>
                <a:spLocks noChangeArrowheads="1"/>
              </p:cNvSpPr>
              <p:nvPr/>
            </p:nvSpPr>
            <p:spPr bwMode="auto">
              <a:xfrm>
                <a:off x="6194425" y="2651125"/>
                <a:ext cx="144463" cy="14446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00CC66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CC66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>
                  <a:latin typeface="Calibri" pitchFamily="-108" charset="0"/>
                </a:endParaRPr>
              </a:p>
            </p:txBody>
          </p:sp>
          <p:sp>
            <p:nvSpPr>
              <p:cNvPr id="102" name="Oval 60"/>
              <p:cNvSpPr>
                <a:spLocks noChangeArrowheads="1"/>
              </p:cNvSpPr>
              <p:nvPr/>
            </p:nvSpPr>
            <p:spPr bwMode="auto">
              <a:xfrm>
                <a:off x="6423025" y="3116263"/>
                <a:ext cx="144463" cy="14446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00CC66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CC66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>
                  <a:latin typeface="Calibri" pitchFamily="-108" charset="0"/>
                </a:endParaRPr>
              </a:p>
            </p:txBody>
          </p:sp>
          <p:sp>
            <p:nvSpPr>
              <p:cNvPr id="103" name="Oval 61"/>
              <p:cNvSpPr>
                <a:spLocks noChangeArrowheads="1"/>
              </p:cNvSpPr>
              <p:nvPr/>
            </p:nvSpPr>
            <p:spPr bwMode="auto">
              <a:xfrm>
                <a:off x="6270625" y="2955925"/>
                <a:ext cx="144463" cy="14446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00CC66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CC66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>
                  <a:latin typeface="Calibri" pitchFamily="-108" charset="0"/>
                </a:endParaRPr>
              </a:p>
            </p:txBody>
          </p:sp>
          <p:sp>
            <p:nvSpPr>
              <p:cNvPr id="104" name="Oval 62"/>
              <p:cNvSpPr>
                <a:spLocks noChangeArrowheads="1"/>
              </p:cNvSpPr>
              <p:nvPr/>
            </p:nvSpPr>
            <p:spPr bwMode="auto">
              <a:xfrm>
                <a:off x="7108825" y="3108325"/>
                <a:ext cx="144463" cy="14446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006633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CC66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>
                  <a:latin typeface="Calibri" pitchFamily="-108" charset="0"/>
                </a:endParaRPr>
              </a:p>
            </p:txBody>
          </p:sp>
          <p:sp>
            <p:nvSpPr>
              <p:cNvPr id="105" name="Oval 63"/>
              <p:cNvSpPr>
                <a:spLocks noChangeArrowheads="1"/>
              </p:cNvSpPr>
              <p:nvPr/>
            </p:nvSpPr>
            <p:spPr bwMode="auto">
              <a:xfrm>
                <a:off x="6423025" y="3395663"/>
                <a:ext cx="144463" cy="14446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006633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CC66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>
                  <a:latin typeface="Calibri" pitchFamily="-108" charset="0"/>
                </a:endParaRPr>
              </a:p>
            </p:txBody>
          </p:sp>
          <p:sp>
            <p:nvSpPr>
              <p:cNvPr id="106" name="Oval 64"/>
              <p:cNvSpPr>
                <a:spLocks noChangeArrowheads="1"/>
              </p:cNvSpPr>
              <p:nvPr/>
            </p:nvSpPr>
            <p:spPr bwMode="auto">
              <a:xfrm>
                <a:off x="7413625" y="3260725"/>
                <a:ext cx="144463" cy="14446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006633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CC66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>
                  <a:latin typeface="Calibri" pitchFamily="-108" charset="0"/>
                </a:endParaRPr>
              </a:p>
            </p:txBody>
          </p:sp>
          <p:sp>
            <p:nvSpPr>
              <p:cNvPr id="107" name="Oval 66"/>
              <p:cNvSpPr>
                <a:spLocks noChangeArrowheads="1"/>
              </p:cNvSpPr>
              <p:nvPr/>
            </p:nvSpPr>
            <p:spPr bwMode="auto">
              <a:xfrm>
                <a:off x="6430963" y="2651125"/>
                <a:ext cx="144463" cy="14446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8000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800000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>
                  <a:latin typeface="Calibri" pitchFamily="-108" charset="0"/>
                </a:endParaRPr>
              </a:p>
            </p:txBody>
          </p:sp>
          <p:sp>
            <p:nvSpPr>
              <p:cNvPr id="108" name="Oval 67"/>
              <p:cNvSpPr>
                <a:spLocks noChangeArrowheads="1"/>
              </p:cNvSpPr>
              <p:nvPr/>
            </p:nvSpPr>
            <p:spPr bwMode="auto">
              <a:xfrm>
                <a:off x="6964363" y="2955925"/>
                <a:ext cx="144463" cy="14446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8000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800000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>
                  <a:latin typeface="Calibri" pitchFamily="-108" charset="0"/>
                </a:endParaRPr>
              </a:p>
            </p:txBody>
          </p:sp>
          <p:sp>
            <p:nvSpPr>
              <p:cNvPr id="109" name="Oval 68"/>
              <p:cNvSpPr>
                <a:spLocks noChangeArrowheads="1"/>
              </p:cNvSpPr>
              <p:nvPr/>
            </p:nvSpPr>
            <p:spPr bwMode="auto">
              <a:xfrm>
                <a:off x="7192963" y="3260725"/>
                <a:ext cx="144463" cy="14446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8000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800000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>
                  <a:latin typeface="Calibri" pitchFamily="-108" charset="0"/>
                </a:endParaRPr>
              </a:p>
            </p:txBody>
          </p:sp>
          <p:sp>
            <p:nvSpPr>
              <p:cNvPr id="110" name="Oval 70"/>
              <p:cNvSpPr>
                <a:spLocks noChangeArrowheads="1"/>
              </p:cNvSpPr>
              <p:nvPr/>
            </p:nvSpPr>
            <p:spPr bwMode="auto">
              <a:xfrm>
                <a:off x="6811347" y="3115756"/>
                <a:ext cx="144961" cy="145029"/>
              </a:xfrm>
              <a:prstGeom prst="ellipse">
                <a:avLst/>
              </a:prstGeom>
              <a:gradFill rotWithShape="1">
                <a:gsLst>
                  <a:gs pos="0">
                    <a:schemeClr val="accent2">
                      <a:gamma/>
                      <a:tint val="0"/>
                      <a:invGamma/>
                    </a:schemeClr>
                  </a:gs>
                  <a:gs pos="100000">
                    <a:schemeClr val="accent2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FF"/>
                </a:solidFill>
                <a:round/>
                <a:headEnd/>
                <a:tailEnd/>
              </a:ln>
              <a:effectLst/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>
                  <a:latin typeface="Calibri" pitchFamily="-108" charset="0"/>
                </a:endParaRPr>
              </a:p>
            </p:txBody>
          </p:sp>
          <p:sp>
            <p:nvSpPr>
              <p:cNvPr id="111" name="Oval 71"/>
              <p:cNvSpPr>
                <a:spLocks noChangeArrowheads="1"/>
              </p:cNvSpPr>
              <p:nvPr/>
            </p:nvSpPr>
            <p:spPr bwMode="auto">
              <a:xfrm>
                <a:off x="6727825" y="2727325"/>
                <a:ext cx="144463" cy="14446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8000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800000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>
                  <a:latin typeface="Calibri" pitchFamily="-108" charset="0"/>
                </a:endParaRPr>
              </a:p>
            </p:txBody>
          </p:sp>
          <p:sp>
            <p:nvSpPr>
              <p:cNvPr id="112" name="Oval 72"/>
              <p:cNvSpPr>
                <a:spLocks noChangeArrowheads="1"/>
              </p:cNvSpPr>
              <p:nvPr/>
            </p:nvSpPr>
            <p:spPr bwMode="auto">
              <a:xfrm>
                <a:off x="6574677" y="3192710"/>
                <a:ext cx="144961" cy="145029"/>
              </a:xfrm>
              <a:prstGeom prst="ellipse">
                <a:avLst/>
              </a:prstGeom>
              <a:gradFill rotWithShape="1">
                <a:gsLst>
                  <a:gs pos="0">
                    <a:schemeClr val="accent2">
                      <a:gamma/>
                      <a:tint val="0"/>
                      <a:invGamma/>
                    </a:schemeClr>
                  </a:gs>
                  <a:gs pos="100000">
                    <a:schemeClr val="accent2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FF"/>
                </a:solidFill>
                <a:round/>
                <a:headEnd/>
                <a:tailEnd/>
              </a:ln>
              <a:effectLst/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>
                  <a:latin typeface="Calibri" pitchFamily="-108" charset="0"/>
                </a:endParaRPr>
              </a:p>
            </p:txBody>
          </p:sp>
          <p:sp>
            <p:nvSpPr>
              <p:cNvPr id="113" name="Oval 73"/>
              <p:cNvSpPr>
                <a:spLocks noChangeArrowheads="1"/>
              </p:cNvSpPr>
              <p:nvPr/>
            </p:nvSpPr>
            <p:spPr bwMode="auto">
              <a:xfrm>
                <a:off x="6651625" y="2879725"/>
                <a:ext cx="144463" cy="14446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00CC66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CC66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>
                  <a:latin typeface="Calibri" pitchFamily="-108" charset="0"/>
                </a:endParaRPr>
              </a:p>
            </p:txBody>
          </p:sp>
          <p:sp>
            <p:nvSpPr>
              <p:cNvPr id="114" name="Oval 74"/>
              <p:cNvSpPr>
                <a:spLocks noChangeArrowheads="1"/>
              </p:cNvSpPr>
              <p:nvPr/>
            </p:nvSpPr>
            <p:spPr bwMode="auto">
              <a:xfrm>
                <a:off x="7032625" y="2887663"/>
                <a:ext cx="144463" cy="14446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006633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CC66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>
                  <a:latin typeface="Calibri" pitchFamily="-108" charset="0"/>
                </a:endParaRPr>
              </a:p>
            </p:txBody>
          </p:sp>
          <p:sp>
            <p:nvSpPr>
              <p:cNvPr id="115" name="Oval 75"/>
              <p:cNvSpPr>
                <a:spLocks noChangeArrowheads="1"/>
              </p:cNvSpPr>
              <p:nvPr/>
            </p:nvSpPr>
            <p:spPr bwMode="auto">
              <a:xfrm>
                <a:off x="5889625" y="3040063"/>
                <a:ext cx="144463" cy="14446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006633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CC66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>
                  <a:latin typeface="Calibri" pitchFamily="-108" charset="0"/>
                </a:endParaRPr>
              </a:p>
            </p:txBody>
          </p:sp>
        </p:grpSp>
        <p:grpSp>
          <p:nvGrpSpPr>
            <p:cNvPr id="11" name="図形グループ 342"/>
            <p:cNvGrpSpPr>
              <a:grpSpLocks/>
            </p:cNvGrpSpPr>
            <p:nvPr/>
          </p:nvGrpSpPr>
          <p:grpSpPr bwMode="auto">
            <a:xfrm>
              <a:off x="5960861" y="5042155"/>
              <a:ext cx="1300051" cy="882297"/>
              <a:chOff x="4878383" y="1744625"/>
              <a:chExt cx="3882684" cy="2635473"/>
            </a:xfrm>
          </p:grpSpPr>
          <p:sp>
            <p:nvSpPr>
              <p:cNvPr id="21" name="円/楕円 288"/>
              <p:cNvSpPr/>
              <p:nvPr/>
            </p:nvSpPr>
            <p:spPr>
              <a:xfrm>
                <a:off x="4878383" y="1744625"/>
                <a:ext cx="3881341" cy="2635473"/>
              </a:xfrm>
              <a:prstGeom prst="ellipse">
                <a:avLst/>
              </a:prstGeom>
              <a:gradFill flip="none" rotWithShape="1">
                <a:gsLst>
                  <a:gs pos="100000">
                    <a:schemeClr val="bg1">
                      <a:lumMod val="85000"/>
                    </a:schemeClr>
                  </a:gs>
                  <a:gs pos="3000">
                    <a:schemeClr val="bg1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22" name="円/楕円 289"/>
              <p:cNvSpPr/>
              <p:nvPr/>
            </p:nvSpPr>
            <p:spPr>
              <a:xfrm>
                <a:off x="5543796" y="2110663"/>
                <a:ext cx="166353" cy="136431"/>
              </a:xfrm>
              <a:prstGeom prst="ellipse">
                <a:avLst/>
              </a:prstGeom>
              <a:gradFill>
                <a:gsLst>
                  <a:gs pos="23000">
                    <a:schemeClr val="tx1">
                      <a:lumMod val="85000"/>
                      <a:lumOff val="15000"/>
                    </a:schemeClr>
                  </a:gs>
                  <a:gs pos="100000">
                    <a:schemeClr val="bg1"/>
                  </a:gs>
                </a:gsLst>
                <a:lin ang="18720000" scaled="0"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23" name="円/楕円 290"/>
              <p:cNvSpPr/>
              <p:nvPr/>
            </p:nvSpPr>
            <p:spPr>
              <a:xfrm>
                <a:off x="5470601" y="2370217"/>
                <a:ext cx="166353" cy="136431"/>
              </a:xfrm>
              <a:prstGeom prst="ellipse">
                <a:avLst/>
              </a:prstGeom>
              <a:gradFill>
                <a:gsLst>
                  <a:gs pos="23000">
                    <a:schemeClr val="tx1">
                      <a:lumMod val="85000"/>
                      <a:lumOff val="15000"/>
                    </a:schemeClr>
                  </a:gs>
                  <a:gs pos="100000">
                    <a:schemeClr val="bg1"/>
                  </a:gs>
                </a:gsLst>
                <a:lin ang="18720000" scaled="0"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24" name="円/楕円 291"/>
              <p:cNvSpPr/>
              <p:nvPr/>
            </p:nvSpPr>
            <p:spPr>
              <a:xfrm>
                <a:off x="5217744" y="2653064"/>
                <a:ext cx="166353" cy="136433"/>
              </a:xfrm>
              <a:prstGeom prst="ellipse">
                <a:avLst/>
              </a:prstGeom>
              <a:gradFill>
                <a:gsLst>
                  <a:gs pos="23000">
                    <a:schemeClr val="tx1">
                      <a:lumMod val="85000"/>
                      <a:lumOff val="15000"/>
                    </a:schemeClr>
                  </a:gs>
                  <a:gs pos="100000">
                    <a:schemeClr val="bg1"/>
                  </a:gs>
                </a:gsLst>
                <a:lin ang="18720000" scaled="0"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25" name="円/楕円 292"/>
              <p:cNvSpPr/>
              <p:nvPr/>
            </p:nvSpPr>
            <p:spPr>
              <a:xfrm>
                <a:off x="5430676" y="3052378"/>
                <a:ext cx="166353" cy="139760"/>
              </a:xfrm>
              <a:prstGeom prst="ellipse">
                <a:avLst/>
              </a:prstGeom>
              <a:gradFill>
                <a:gsLst>
                  <a:gs pos="23000">
                    <a:schemeClr val="tx1">
                      <a:lumMod val="85000"/>
                      <a:lumOff val="15000"/>
                    </a:schemeClr>
                  </a:gs>
                  <a:gs pos="100000">
                    <a:schemeClr val="bg1"/>
                  </a:gs>
                </a:gsLst>
                <a:lin ang="18720000" scaled="0"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26" name="円/楕円 293"/>
              <p:cNvSpPr/>
              <p:nvPr/>
            </p:nvSpPr>
            <p:spPr>
              <a:xfrm>
                <a:off x="5154528" y="3228742"/>
                <a:ext cx="166353" cy="139760"/>
              </a:xfrm>
              <a:prstGeom prst="ellipse">
                <a:avLst/>
              </a:prstGeom>
              <a:gradFill>
                <a:gsLst>
                  <a:gs pos="23000">
                    <a:schemeClr val="tx1">
                      <a:lumMod val="85000"/>
                      <a:lumOff val="15000"/>
                    </a:schemeClr>
                  </a:gs>
                  <a:gs pos="100000">
                    <a:schemeClr val="bg1"/>
                  </a:gs>
                </a:gsLst>
                <a:lin ang="18720000" scaled="0"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27" name="円/楕円 294"/>
              <p:cNvSpPr/>
              <p:nvPr/>
            </p:nvSpPr>
            <p:spPr>
              <a:xfrm>
                <a:off x="5487235" y="3465002"/>
                <a:ext cx="166353" cy="139760"/>
              </a:xfrm>
              <a:prstGeom prst="ellipse">
                <a:avLst/>
              </a:prstGeom>
              <a:gradFill>
                <a:gsLst>
                  <a:gs pos="23000">
                    <a:schemeClr val="tx1">
                      <a:lumMod val="85000"/>
                      <a:lumOff val="15000"/>
                    </a:schemeClr>
                  </a:gs>
                  <a:gs pos="100000">
                    <a:schemeClr val="bg1"/>
                  </a:gs>
                </a:gsLst>
                <a:lin ang="18720000" scaled="0"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28" name="円/楕円 295"/>
              <p:cNvSpPr/>
              <p:nvPr/>
            </p:nvSpPr>
            <p:spPr>
              <a:xfrm>
                <a:off x="5839904" y="3761161"/>
                <a:ext cx="166353" cy="136431"/>
              </a:xfrm>
              <a:prstGeom prst="ellipse">
                <a:avLst/>
              </a:prstGeom>
              <a:gradFill>
                <a:gsLst>
                  <a:gs pos="23000">
                    <a:schemeClr val="tx1">
                      <a:lumMod val="85000"/>
                      <a:lumOff val="15000"/>
                    </a:schemeClr>
                  </a:gs>
                  <a:gs pos="100000">
                    <a:schemeClr val="bg1"/>
                  </a:gs>
                </a:gsLst>
                <a:lin ang="18720000" scaled="0"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29" name="円/楕円 296"/>
              <p:cNvSpPr/>
              <p:nvPr/>
            </p:nvSpPr>
            <p:spPr>
              <a:xfrm>
                <a:off x="6145994" y="4020715"/>
                <a:ext cx="166353" cy="136431"/>
              </a:xfrm>
              <a:prstGeom prst="ellipse">
                <a:avLst/>
              </a:prstGeom>
              <a:gradFill>
                <a:gsLst>
                  <a:gs pos="23000">
                    <a:schemeClr val="tx1">
                      <a:lumMod val="85000"/>
                      <a:lumOff val="15000"/>
                    </a:schemeClr>
                  </a:gs>
                  <a:gs pos="100000">
                    <a:schemeClr val="bg1"/>
                  </a:gs>
                </a:gsLst>
                <a:lin ang="18720000" scaled="0"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30" name="円/楕円 297"/>
              <p:cNvSpPr/>
              <p:nvPr/>
            </p:nvSpPr>
            <p:spPr>
              <a:xfrm>
                <a:off x="6488683" y="4030697"/>
                <a:ext cx="166353" cy="136433"/>
              </a:xfrm>
              <a:prstGeom prst="ellipse">
                <a:avLst/>
              </a:prstGeom>
              <a:gradFill>
                <a:gsLst>
                  <a:gs pos="23000">
                    <a:schemeClr val="tx1">
                      <a:lumMod val="85000"/>
                      <a:lumOff val="15000"/>
                    </a:schemeClr>
                  </a:gs>
                  <a:gs pos="100000">
                    <a:schemeClr val="bg1"/>
                  </a:gs>
                </a:gsLst>
                <a:lin ang="18720000" scaled="0"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31" name="円/楕円 298"/>
              <p:cNvSpPr/>
              <p:nvPr/>
            </p:nvSpPr>
            <p:spPr>
              <a:xfrm>
                <a:off x="6831369" y="4110560"/>
                <a:ext cx="166353" cy="139760"/>
              </a:xfrm>
              <a:prstGeom prst="ellipse">
                <a:avLst/>
              </a:prstGeom>
              <a:gradFill>
                <a:gsLst>
                  <a:gs pos="23000">
                    <a:schemeClr val="tx1">
                      <a:lumMod val="85000"/>
                      <a:lumOff val="15000"/>
                    </a:schemeClr>
                  </a:gs>
                  <a:gs pos="100000">
                    <a:schemeClr val="bg1"/>
                  </a:gs>
                </a:gsLst>
                <a:lin ang="18720000" scaled="0"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32" name="円/楕円 299"/>
              <p:cNvSpPr/>
              <p:nvPr/>
            </p:nvSpPr>
            <p:spPr>
              <a:xfrm>
                <a:off x="7233945" y="4037352"/>
                <a:ext cx="166353" cy="139760"/>
              </a:xfrm>
              <a:prstGeom prst="ellipse">
                <a:avLst/>
              </a:prstGeom>
              <a:gradFill>
                <a:gsLst>
                  <a:gs pos="23000">
                    <a:schemeClr val="tx1">
                      <a:lumMod val="85000"/>
                      <a:lumOff val="15000"/>
                    </a:schemeClr>
                  </a:gs>
                  <a:gs pos="100000">
                    <a:schemeClr val="bg1"/>
                  </a:gs>
                </a:gsLst>
                <a:lin ang="18720000" scaled="0"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33" name="円/楕円 300"/>
              <p:cNvSpPr/>
              <p:nvPr/>
            </p:nvSpPr>
            <p:spPr>
              <a:xfrm>
                <a:off x="7386990" y="3737867"/>
                <a:ext cx="166353" cy="139760"/>
              </a:xfrm>
              <a:prstGeom prst="ellipse">
                <a:avLst/>
              </a:prstGeom>
              <a:gradFill>
                <a:gsLst>
                  <a:gs pos="23000">
                    <a:schemeClr val="tx1">
                      <a:lumMod val="85000"/>
                      <a:lumOff val="15000"/>
                    </a:schemeClr>
                  </a:gs>
                  <a:gs pos="100000">
                    <a:schemeClr val="bg1"/>
                  </a:gs>
                </a:gsLst>
                <a:lin ang="18720000" scaled="0"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34" name="円/楕円 301"/>
              <p:cNvSpPr/>
              <p:nvPr/>
            </p:nvSpPr>
            <p:spPr>
              <a:xfrm>
                <a:off x="7762947" y="3771143"/>
                <a:ext cx="166353" cy="139760"/>
              </a:xfrm>
              <a:prstGeom prst="ellipse">
                <a:avLst/>
              </a:prstGeom>
              <a:gradFill>
                <a:gsLst>
                  <a:gs pos="23000">
                    <a:schemeClr val="tx1">
                      <a:lumMod val="85000"/>
                      <a:lumOff val="15000"/>
                    </a:schemeClr>
                  </a:gs>
                  <a:gs pos="100000">
                    <a:schemeClr val="bg1"/>
                  </a:gs>
                </a:gsLst>
                <a:lin ang="18720000" scaled="0"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35" name="円/楕円 302"/>
              <p:cNvSpPr/>
              <p:nvPr/>
            </p:nvSpPr>
            <p:spPr>
              <a:xfrm>
                <a:off x="7619885" y="3937524"/>
                <a:ext cx="166353" cy="136433"/>
              </a:xfrm>
              <a:prstGeom prst="ellipse">
                <a:avLst/>
              </a:prstGeom>
              <a:gradFill>
                <a:gsLst>
                  <a:gs pos="23000">
                    <a:schemeClr val="tx1">
                      <a:lumMod val="85000"/>
                      <a:lumOff val="15000"/>
                    </a:schemeClr>
                  </a:gs>
                  <a:gs pos="100000">
                    <a:schemeClr val="bg1"/>
                  </a:gs>
                </a:gsLst>
                <a:lin ang="18720000" scaled="0"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36" name="円/楕円 303"/>
              <p:cNvSpPr/>
              <p:nvPr/>
            </p:nvSpPr>
            <p:spPr>
              <a:xfrm>
                <a:off x="7995842" y="3757832"/>
                <a:ext cx="166353" cy="136433"/>
              </a:xfrm>
              <a:prstGeom prst="ellipse">
                <a:avLst/>
              </a:prstGeom>
              <a:gradFill>
                <a:gsLst>
                  <a:gs pos="23000">
                    <a:schemeClr val="tx1">
                      <a:lumMod val="85000"/>
                      <a:lumOff val="15000"/>
                    </a:schemeClr>
                  </a:gs>
                  <a:gs pos="100000">
                    <a:schemeClr val="bg1"/>
                  </a:gs>
                </a:gsLst>
                <a:lin ang="18720000" scaled="0"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37" name="円/楕円 304"/>
              <p:cNvSpPr/>
              <p:nvPr/>
            </p:nvSpPr>
            <p:spPr>
              <a:xfrm>
                <a:off x="8148887" y="3445036"/>
                <a:ext cx="166353" cy="139760"/>
              </a:xfrm>
              <a:prstGeom prst="ellipse">
                <a:avLst/>
              </a:prstGeom>
              <a:gradFill>
                <a:gsLst>
                  <a:gs pos="23000">
                    <a:schemeClr val="tx1">
                      <a:lumMod val="85000"/>
                      <a:lumOff val="15000"/>
                    </a:schemeClr>
                  </a:gs>
                  <a:gs pos="100000">
                    <a:schemeClr val="bg1"/>
                  </a:gs>
                </a:gsLst>
                <a:lin ang="18720000" scaled="0"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38" name="円/楕円 305"/>
              <p:cNvSpPr/>
              <p:nvPr/>
            </p:nvSpPr>
            <p:spPr>
              <a:xfrm>
                <a:off x="8301932" y="3098964"/>
                <a:ext cx="166353" cy="139760"/>
              </a:xfrm>
              <a:prstGeom prst="ellipse">
                <a:avLst/>
              </a:prstGeom>
              <a:gradFill>
                <a:gsLst>
                  <a:gs pos="23000">
                    <a:schemeClr val="tx1">
                      <a:lumMod val="85000"/>
                      <a:lumOff val="15000"/>
                    </a:schemeClr>
                  </a:gs>
                  <a:gs pos="100000">
                    <a:schemeClr val="bg1"/>
                  </a:gs>
                </a:gsLst>
                <a:lin ang="18720000" scaled="0"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39" name="円/楕円 306"/>
              <p:cNvSpPr/>
              <p:nvPr/>
            </p:nvSpPr>
            <p:spPr>
              <a:xfrm>
                <a:off x="8454977" y="2729600"/>
                <a:ext cx="166353" cy="139760"/>
              </a:xfrm>
              <a:prstGeom prst="ellipse">
                <a:avLst/>
              </a:prstGeom>
              <a:gradFill>
                <a:gsLst>
                  <a:gs pos="23000">
                    <a:schemeClr val="tx1">
                      <a:lumMod val="85000"/>
                      <a:lumOff val="15000"/>
                    </a:schemeClr>
                  </a:gs>
                  <a:gs pos="100000">
                    <a:schemeClr val="bg1"/>
                  </a:gs>
                </a:gsLst>
                <a:lin ang="18720000" scaled="0"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40" name="円/楕円 307"/>
              <p:cNvSpPr/>
              <p:nvPr/>
            </p:nvSpPr>
            <p:spPr>
              <a:xfrm>
                <a:off x="8594714" y="3085654"/>
                <a:ext cx="166353" cy="136433"/>
              </a:xfrm>
              <a:prstGeom prst="ellipse">
                <a:avLst/>
              </a:prstGeom>
              <a:gradFill>
                <a:gsLst>
                  <a:gs pos="23000">
                    <a:schemeClr val="tx1">
                      <a:lumMod val="85000"/>
                      <a:lumOff val="15000"/>
                    </a:schemeClr>
                  </a:gs>
                  <a:gs pos="100000">
                    <a:schemeClr val="bg1"/>
                  </a:gs>
                </a:gsLst>
                <a:lin ang="18720000" scaled="0"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41" name="円/楕円 308"/>
              <p:cNvSpPr/>
              <p:nvPr/>
            </p:nvSpPr>
            <p:spPr>
              <a:xfrm>
                <a:off x="7912666" y="2623116"/>
                <a:ext cx="166353" cy="139760"/>
              </a:xfrm>
              <a:prstGeom prst="ellipse">
                <a:avLst/>
              </a:prstGeom>
              <a:gradFill>
                <a:gsLst>
                  <a:gs pos="23000">
                    <a:schemeClr val="tx1">
                      <a:lumMod val="85000"/>
                      <a:lumOff val="15000"/>
                    </a:schemeClr>
                  </a:gs>
                  <a:gs pos="100000">
                    <a:schemeClr val="bg1"/>
                  </a:gs>
                </a:gsLst>
                <a:lin ang="18720000" scaled="0"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42" name="円/楕円 309"/>
              <p:cNvSpPr/>
              <p:nvPr/>
            </p:nvSpPr>
            <p:spPr>
              <a:xfrm>
                <a:off x="8162195" y="2589840"/>
                <a:ext cx="166353" cy="139760"/>
              </a:xfrm>
              <a:prstGeom prst="ellipse">
                <a:avLst/>
              </a:prstGeom>
              <a:gradFill>
                <a:gsLst>
                  <a:gs pos="23000">
                    <a:schemeClr val="tx1">
                      <a:lumMod val="85000"/>
                      <a:lumOff val="15000"/>
                    </a:schemeClr>
                  </a:gs>
                  <a:gs pos="100000">
                    <a:schemeClr val="bg1"/>
                  </a:gs>
                </a:gsLst>
                <a:lin ang="18720000" scaled="0"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43" name="円/楕円 310"/>
              <p:cNvSpPr/>
              <p:nvPr/>
            </p:nvSpPr>
            <p:spPr>
              <a:xfrm>
                <a:off x="8079020" y="2945894"/>
                <a:ext cx="166353" cy="139760"/>
              </a:xfrm>
              <a:prstGeom prst="ellipse">
                <a:avLst/>
              </a:prstGeom>
              <a:gradFill>
                <a:gsLst>
                  <a:gs pos="23000">
                    <a:schemeClr val="tx1">
                      <a:lumMod val="85000"/>
                      <a:lumOff val="15000"/>
                    </a:schemeClr>
                  </a:gs>
                  <a:gs pos="100000">
                    <a:schemeClr val="bg1"/>
                  </a:gs>
                </a:gsLst>
                <a:lin ang="18720000" scaled="0"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44" name="円/楕円 311"/>
              <p:cNvSpPr/>
              <p:nvPr/>
            </p:nvSpPr>
            <p:spPr>
              <a:xfrm>
                <a:off x="7929301" y="2300336"/>
                <a:ext cx="166353" cy="136433"/>
              </a:xfrm>
              <a:prstGeom prst="ellipse">
                <a:avLst/>
              </a:prstGeom>
              <a:gradFill>
                <a:gsLst>
                  <a:gs pos="23000">
                    <a:schemeClr val="tx1">
                      <a:lumMod val="85000"/>
                      <a:lumOff val="15000"/>
                    </a:schemeClr>
                  </a:gs>
                  <a:gs pos="100000">
                    <a:schemeClr val="bg1"/>
                  </a:gs>
                </a:gsLst>
                <a:lin ang="18720000" scaled="0"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45" name="円/楕円 312"/>
              <p:cNvSpPr/>
              <p:nvPr/>
            </p:nvSpPr>
            <p:spPr>
              <a:xfrm>
                <a:off x="7679772" y="2519959"/>
                <a:ext cx="166353" cy="139760"/>
              </a:xfrm>
              <a:prstGeom prst="ellipse">
                <a:avLst/>
              </a:prstGeom>
              <a:gradFill>
                <a:gsLst>
                  <a:gs pos="23000">
                    <a:schemeClr val="tx1">
                      <a:lumMod val="85000"/>
                      <a:lumOff val="15000"/>
                    </a:schemeClr>
                  </a:gs>
                  <a:gs pos="100000">
                    <a:schemeClr val="bg1"/>
                  </a:gs>
                </a:gsLst>
                <a:lin ang="18720000" scaled="0"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46" name="円/楕円 313"/>
              <p:cNvSpPr/>
              <p:nvPr/>
            </p:nvSpPr>
            <p:spPr>
              <a:xfrm>
                <a:off x="7666464" y="2040782"/>
                <a:ext cx="166353" cy="139760"/>
              </a:xfrm>
              <a:prstGeom prst="ellipse">
                <a:avLst/>
              </a:prstGeom>
              <a:gradFill>
                <a:gsLst>
                  <a:gs pos="23000">
                    <a:schemeClr val="tx1">
                      <a:lumMod val="85000"/>
                      <a:lumOff val="15000"/>
                    </a:schemeClr>
                  </a:gs>
                  <a:gs pos="100000">
                    <a:schemeClr val="bg1"/>
                  </a:gs>
                </a:gsLst>
                <a:lin ang="18720000" scaled="0"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47" name="円/楕円 314"/>
              <p:cNvSpPr/>
              <p:nvPr/>
            </p:nvSpPr>
            <p:spPr>
              <a:xfrm>
                <a:off x="7233945" y="2127300"/>
                <a:ext cx="166353" cy="139760"/>
              </a:xfrm>
              <a:prstGeom prst="ellipse">
                <a:avLst/>
              </a:prstGeom>
              <a:gradFill>
                <a:gsLst>
                  <a:gs pos="23000">
                    <a:schemeClr val="tx1">
                      <a:lumMod val="85000"/>
                      <a:lumOff val="15000"/>
                    </a:schemeClr>
                  </a:gs>
                  <a:gs pos="100000">
                    <a:schemeClr val="bg1"/>
                  </a:gs>
                </a:gsLst>
                <a:lin ang="18720000" scaled="0"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48" name="円/楕円 315"/>
              <p:cNvSpPr/>
              <p:nvPr/>
            </p:nvSpPr>
            <p:spPr>
              <a:xfrm>
                <a:off x="5979641" y="2110663"/>
                <a:ext cx="166353" cy="136431"/>
              </a:xfrm>
              <a:prstGeom prst="ellipse">
                <a:avLst/>
              </a:prstGeom>
              <a:gradFill>
                <a:gsLst>
                  <a:gs pos="23000">
                    <a:schemeClr val="tx1">
                      <a:lumMod val="85000"/>
                      <a:lumOff val="15000"/>
                    </a:schemeClr>
                  </a:gs>
                  <a:gs pos="100000">
                    <a:schemeClr val="bg1"/>
                  </a:gs>
                </a:gsLst>
                <a:lin ang="18720000" scaled="0"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49" name="円/楕円 316"/>
              <p:cNvSpPr/>
              <p:nvPr/>
            </p:nvSpPr>
            <p:spPr>
              <a:xfrm>
                <a:off x="6405505" y="1970903"/>
                <a:ext cx="166353" cy="139760"/>
              </a:xfrm>
              <a:prstGeom prst="ellipse">
                <a:avLst/>
              </a:prstGeom>
              <a:gradFill>
                <a:gsLst>
                  <a:gs pos="23000">
                    <a:schemeClr val="tx1">
                      <a:lumMod val="85000"/>
                      <a:lumOff val="15000"/>
                    </a:schemeClr>
                  </a:gs>
                  <a:gs pos="100000">
                    <a:schemeClr val="bg1"/>
                  </a:gs>
                </a:gsLst>
                <a:lin ang="18720000" scaled="0"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50" name="円/楕円 317"/>
              <p:cNvSpPr/>
              <p:nvPr/>
            </p:nvSpPr>
            <p:spPr>
              <a:xfrm>
                <a:off x="6062818" y="2483356"/>
                <a:ext cx="166353" cy="139760"/>
              </a:xfrm>
              <a:prstGeom prst="ellipse">
                <a:avLst/>
              </a:prstGeom>
              <a:gradFill>
                <a:gsLst>
                  <a:gs pos="23000">
                    <a:schemeClr val="tx1">
                      <a:lumMod val="85000"/>
                      <a:lumOff val="15000"/>
                    </a:schemeClr>
                  </a:gs>
                  <a:gs pos="100000">
                    <a:schemeClr val="bg1"/>
                  </a:gs>
                </a:gsLst>
                <a:lin ang="18720000" scaled="0"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51" name="円/楕円 318"/>
              <p:cNvSpPr/>
              <p:nvPr/>
            </p:nvSpPr>
            <p:spPr>
              <a:xfrm>
                <a:off x="6831369" y="2370217"/>
                <a:ext cx="166353" cy="136431"/>
              </a:xfrm>
              <a:prstGeom prst="ellipse">
                <a:avLst/>
              </a:prstGeom>
              <a:gradFill>
                <a:gsLst>
                  <a:gs pos="23000">
                    <a:schemeClr val="tx1">
                      <a:lumMod val="85000"/>
                      <a:lumOff val="15000"/>
                    </a:schemeClr>
                  </a:gs>
                  <a:gs pos="100000">
                    <a:schemeClr val="bg1"/>
                  </a:gs>
                </a:gsLst>
                <a:lin ang="18720000" scaled="0"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52" name="円/楕円 319"/>
              <p:cNvSpPr/>
              <p:nvPr/>
            </p:nvSpPr>
            <p:spPr>
              <a:xfrm>
                <a:off x="7386990" y="2729600"/>
                <a:ext cx="166353" cy="139760"/>
              </a:xfrm>
              <a:prstGeom prst="ellipse">
                <a:avLst/>
              </a:prstGeom>
              <a:gradFill>
                <a:gsLst>
                  <a:gs pos="23000">
                    <a:schemeClr val="tx1">
                      <a:lumMod val="85000"/>
                      <a:lumOff val="15000"/>
                    </a:schemeClr>
                  </a:gs>
                  <a:gs pos="100000">
                    <a:schemeClr val="bg1"/>
                  </a:gs>
                </a:gsLst>
                <a:lin ang="18720000" scaled="0"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53" name="円/楕円 320"/>
              <p:cNvSpPr/>
              <p:nvPr/>
            </p:nvSpPr>
            <p:spPr>
              <a:xfrm>
                <a:off x="6145994" y="3098964"/>
                <a:ext cx="166353" cy="139760"/>
              </a:xfrm>
              <a:prstGeom prst="ellipse">
                <a:avLst/>
              </a:prstGeom>
              <a:gradFill>
                <a:gsLst>
                  <a:gs pos="23000">
                    <a:schemeClr val="tx1">
                      <a:lumMod val="85000"/>
                      <a:lumOff val="15000"/>
                    </a:schemeClr>
                  </a:gs>
                  <a:gs pos="100000">
                    <a:schemeClr val="bg1"/>
                  </a:gs>
                </a:gsLst>
                <a:lin ang="18720000" scaled="0"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54" name="円/楕円 321"/>
              <p:cNvSpPr/>
              <p:nvPr/>
            </p:nvSpPr>
            <p:spPr>
              <a:xfrm>
                <a:off x="6748194" y="3514917"/>
                <a:ext cx="166353" cy="139760"/>
              </a:xfrm>
              <a:prstGeom prst="ellipse">
                <a:avLst/>
              </a:prstGeom>
              <a:gradFill>
                <a:gsLst>
                  <a:gs pos="23000">
                    <a:schemeClr val="tx1">
                      <a:lumMod val="85000"/>
                      <a:lumOff val="15000"/>
                    </a:schemeClr>
                  </a:gs>
                  <a:gs pos="100000">
                    <a:schemeClr val="bg1"/>
                  </a:gs>
                </a:gsLst>
                <a:lin ang="18720000" scaled="0"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55" name="円/楕円 322"/>
              <p:cNvSpPr/>
              <p:nvPr/>
            </p:nvSpPr>
            <p:spPr>
              <a:xfrm>
                <a:off x="7400298" y="3465002"/>
                <a:ext cx="166353" cy="139760"/>
              </a:xfrm>
              <a:prstGeom prst="ellipse">
                <a:avLst/>
              </a:prstGeom>
              <a:gradFill>
                <a:gsLst>
                  <a:gs pos="23000">
                    <a:schemeClr val="tx1">
                      <a:lumMod val="85000"/>
                      <a:lumOff val="15000"/>
                    </a:schemeClr>
                  </a:gs>
                  <a:gs pos="100000">
                    <a:schemeClr val="bg1"/>
                  </a:gs>
                </a:gsLst>
                <a:lin ang="18720000" scaled="0"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56" name="円/楕円 323"/>
              <p:cNvSpPr/>
              <p:nvPr/>
            </p:nvSpPr>
            <p:spPr>
              <a:xfrm>
                <a:off x="6312347" y="3704591"/>
                <a:ext cx="166353" cy="136433"/>
              </a:xfrm>
              <a:prstGeom prst="ellipse">
                <a:avLst/>
              </a:prstGeom>
              <a:gradFill>
                <a:gsLst>
                  <a:gs pos="23000">
                    <a:schemeClr val="tx1">
                      <a:lumMod val="85000"/>
                      <a:lumOff val="15000"/>
                    </a:schemeClr>
                  </a:gs>
                  <a:gs pos="100000">
                    <a:schemeClr val="bg1"/>
                  </a:gs>
                </a:gsLst>
                <a:lin ang="18720000" scaled="0"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57" name="円/楕円 324"/>
              <p:cNvSpPr/>
              <p:nvPr/>
            </p:nvSpPr>
            <p:spPr>
              <a:xfrm>
                <a:off x="6465392" y="3854334"/>
                <a:ext cx="166353" cy="139760"/>
              </a:xfrm>
              <a:prstGeom prst="ellipse">
                <a:avLst/>
              </a:prstGeom>
              <a:gradFill>
                <a:gsLst>
                  <a:gs pos="23000">
                    <a:schemeClr val="tx1">
                      <a:lumMod val="85000"/>
                      <a:lumOff val="15000"/>
                    </a:schemeClr>
                  </a:gs>
                  <a:gs pos="100000">
                    <a:schemeClr val="bg1"/>
                  </a:gs>
                </a:gsLst>
                <a:lin ang="18720000" scaled="0"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58" name="円/楕円 325"/>
              <p:cNvSpPr/>
              <p:nvPr/>
            </p:nvSpPr>
            <p:spPr>
              <a:xfrm>
                <a:off x="6997722" y="2945894"/>
                <a:ext cx="236223" cy="246244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/>
                  </a:gs>
                  <a:gs pos="100000">
                    <a:schemeClr val="bg1"/>
                  </a:gs>
                </a:gsLst>
                <a:lin ang="19440000" scaled="0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59" name="円/楕円 326"/>
              <p:cNvSpPr/>
              <p:nvPr/>
            </p:nvSpPr>
            <p:spPr>
              <a:xfrm>
                <a:off x="7150767" y="3548194"/>
                <a:ext cx="236223" cy="246244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/>
                  </a:gs>
                  <a:gs pos="100000">
                    <a:schemeClr val="bg1"/>
                  </a:gs>
                </a:gsLst>
                <a:lin ang="19440000" scaled="0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60" name="円/楕円 327"/>
              <p:cNvSpPr/>
              <p:nvPr/>
            </p:nvSpPr>
            <p:spPr>
              <a:xfrm>
                <a:off x="6472046" y="3737867"/>
                <a:ext cx="236223" cy="246244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/>
                  </a:gs>
                  <a:gs pos="100000">
                    <a:schemeClr val="bg1"/>
                  </a:gs>
                </a:gsLst>
                <a:lin ang="19440000" scaled="0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61" name="円/楕円 328"/>
              <p:cNvSpPr/>
              <p:nvPr/>
            </p:nvSpPr>
            <p:spPr>
              <a:xfrm>
                <a:off x="5829924" y="3368502"/>
                <a:ext cx="232895" cy="246244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/>
                  </a:gs>
                  <a:gs pos="100000">
                    <a:schemeClr val="bg1"/>
                  </a:gs>
                </a:gsLst>
                <a:lin ang="19440000" scaled="0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62" name="円/楕円 329"/>
              <p:cNvSpPr/>
              <p:nvPr/>
            </p:nvSpPr>
            <p:spPr>
              <a:xfrm>
                <a:off x="5430676" y="2606477"/>
                <a:ext cx="236221" cy="246244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/>
                  </a:gs>
                  <a:gs pos="100000">
                    <a:schemeClr val="bg1"/>
                  </a:gs>
                </a:gsLst>
                <a:lin ang="19440000" scaled="0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63" name="円/楕円 330"/>
              <p:cNvSpPr/>
              <p:nvPr/>
            </p:nvSpPr>
            <p:spPr>
              <a:xfrm>
                <a:off x="5819941" y="2120645"/>
                <a:ext cx="232895" cy="249572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/>
                  </a:gs>
                  <a:gs pos="100000">
                    <a:schemeClr val="bg1"/>
                  </a:gs>
                </a:gsLst>
                <a:lin ang="19440000" scaled="0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64" name="円/楕円 331"/>
              <p:cNvSpPr/>
              <p:nvPr/>
            </p:nvSpPr>
            <p:spPr>
              <a:xfrm>
                <a:off x="7104189" y="1917661"/>
                <a:ext cx="236223" cy="246244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/>
                  </a:gs>
                  <a:gs pos="100000">
                    <a:schemeClr val="bg1"/>
                  </a:gs>
                </a:gsLst>
                <a:lin ang="19440000" scaled="0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65" name="円/楕円 332"/>
              <p:cNvSpPr/>
              <p:nvPr/>
            </p:nvSpPr>
            <p:spPr>
              <a:xfrm>
                <a:off x="7786238" y="2343596"/>
                <a:ext cx="236221" cy="246244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/>
                  </a:gs>
                  <a:gs pos="100000">
                    <a:schemeClr val="bg1"/>
                  </a:gs>
                </a:gsLst>
                <a:lin ang="19440000" scaled="0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66" name="円/楕円 333"/>
              <p:cNvSpPr/>
              <p:nvPr/>
            </p:nvSpPr>
            <p:spPr>
              <a:xfrm>
                <a:off x="8185486" y="2832755"/>
                <a:ext cx="232895" cy="249572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/>
                  </a:gs>
                  <a:gs pos="100000">
                    <a:schemeClr val="bg1"/>
                  </a:gs>
                </a:gsLst>
                <a:lin ang="19440000" scaled="0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67" name="円/楕円 334"/>
              <p:cNvSpPr/>
              <p:nvPr/>
            </p:nvSpPr>
            <p:spPr>
              <a:xfrm>
                <a:off x="8022459" y="3491623"/>
                <a:ext cx="232895" cy="246244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/>
                  </a:gs>
                  <a:gs pos="100000">
                    <a:schemeClr val="bg1"/>
                  </a:gs>
                </a:gsLst>
                <a:lin ang="19440000" scaled="0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68" name="円/楕円 335"/>
              <p:cNvSpPr/>
              <p:nvPr/>
            </p:nvSpPr>
            <p:spPr>
              <a:xfrm>
                <a:off x="5154528" y="3012446"/>
                <a:ext cx="236223" cy="246244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/>
                  </a:gs>
                  <a:gs pos="100000">
                    <a:schemeClr val="bg1"/>
                  </a:gs>
                </a:gsLst>
                <a:lin ang="19440000" scaled="0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69" name="円/楕円 336"/>
              <p:cNvSpPr/>
              <p:nvPr/>
            </p:nvSpPr>
            <p:spPr>
              <a:xfrm>
                <a:off x="6145994" y="2746237"/>
                <a:ext cx="236223" cy="246244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/>
                  </a:gs>
                  <a:gs pos="100000">
                    <a:schemeClr val="bg1"/>
                  </a:gs>
                </a:gsLst>
                <a:lin ang="19440000" scaled="0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</p:grpSp>
        <p:cxnSp>
          <p:nvCxnSpPr>
            <p:cNvPr id="12" name="直線矢印コネクタ 337"/>
            <p:cNvCxnSpPr/>
            <p:nvPr/>
          </p:nvCxnSpPr>
          <p:spPr>
            <a:xfrm>
              <a:off x="166920" y="4809604"/>
              <a:ext cx="7405687" cy="42299"/>
            </a:xfrm>
            <a:prstGeom prst="straightConnector1">
              <a:avLst/>
            </a:prstGeom>
            <a:ln w="3175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テキスト ボックス 409"/>
            <p:cNvSpPr txBox="1">
              <a:spLocks noChangeArrowheads="1"/>
            </p:cNvSpPr>
            <p:nvPr/>
          </p:nvSpPr>
          <p:spPr bwMode="auto">
            <a:xfrm>
              <a:off x="1893450" y="4498253"/>
              <a:ext cx="1547813" cy="368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altLang="ja-JP">
                  <a:solidFill>
                    <a:srgbClr val="1659A5"/>
                  </a:solidFill>
                  <a:latin typeface="Calibri" pitchFamily="-108" charset="0"/>
                </a:rPr>
                <a:t>thermalization</a:t>
              </a:r>
              <a:endParaRPr lang="ja-JP" altLang="en-US" dirty="0">
                <a:solidFill>
                  <a:srgbClr val="1659A5"/>
                </a:solidFill>
                <a:latin typeface="Calibri" pitchFamily="-108" charset="0"/>
              </a:endParaRPr>
            </a:p>
          </p:txBody>
        </p:sp>
        <p:sp>
          <p:nvSpPr>
            <p:cNvPr id="14" name="テキスト ボックス 410"/>
            <p:cNvSpPr txBox="1">
              <a:spLocks noChangeArrowheads="1"/>
            </p:cNvSpPr>
            <p:nvPr/>
          </p:nvSpPr>
          <p:spPr bwMode="auto">
            <a:xfrm>
              <a:off x="3587288" y="4499745"/>
              <a:ext cx="722312" cy="369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altLang="ja-JP">
                  <a:solidFill>
                    <a:srgbClr val="1659A5"/>
                  </a:solidFill>
                  <a:latin typeface="Calibri" pitchFamily="-108" charset="0"/>
                </a:rPr>
                <a:t>hydro</a:t>
              </a:r>
              <a:endParaRPr lang="ja-JP" altLang="en-US" dirty="0">
                <a:solidFill>
                  <a:srgbClr val="1659A5"/>
                </a:solidFill>
                <a:latin typeface="Calibri" pitchFamily="-108" charset="0"/>
              </a:endParaRPr>
            </a:p>
          </p:txBody>
        </p:sp>
        <p:sp>
          <p:nvSpPr>
            <p:cNvPr id="15" name="テキスト ボックス 411"/>
            <p:cNvSpPr txBox="1">
              <a:spLocks noChangeArrowheads="1"/>
            </p:cNvSpPr>
            <p:nvPr/>
          </p:nvSpPr>
          <p:spPr bwMode="auto">
            <a:xfrm>
              <a:off x="4597632" y="4489189"/>
              <a:ext cx="1479550" cy="369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altLang="ja-JP" dirty="0" err="1">
                  <a:solidFill>
                    <a:srgbClr val="1659A5"/>
                  </a:solidFill>
                  <a:latin typeface="Calibri" pitchFamily="-108" charset="0"/>
                </a:rPr>
                <a:t>hadronization</a:t>
              </a:r>
              <a:endParaRPr lang="ja-JP" altLang="en-US" dirty="0">
                <a:solidFill>
                  <a:srgbClr val="1659A5"/>
                </a:solidFill>
                <a:latin typeface="Calibri" pitchFamily="-108" charset="0"/>
              </a:endParaRPr>
            </a:p>
          </p:txBody>
        </p:sp>
        <p:sp>
          <p:nvSpPr>
            <p:cNvPr id="16" name="テキスト ボックス 412"/>
            <p:cNvSpPr txBox="1">
              <a:spLocks noChangeArrowheads="1"/>
            </p:cNvSpPr>
            <p:nvPr/>
          </p:nvSpPr>
          <p:spPr bwMode="auto">
            <a:xfrm>
              <a:off x="6252849" y="4499745"/>
              <a:ext cx="1081087" cy="369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altLang="ja-JP">
                  <a:solidFill>
                    <a:srgbClr val="1659A5"/>
                  </a:solidFill>
                  <a:latin typeface="Calibri" pitchFamily="-108" charset="0"/>
                </a:rPr>
                <a:t>freezeout</a:t>
              </a:r>
              <a:endParaRPr lang="ja-JP" altLang="en-US" dirty="0">
                <a:solidFill>
                  <a:srgbClr val="1659A5"/>
                </a:solidFill>
                <a:latin typeface="Calibri" pitchFamily="-108" charset="0"/>
              </a:endParaRPr>
            </a:p>
          </p:txBody>
        </p:sp>
        <p:sp>
          <p:nvSpPr>
            <p:cNvPr id="17" name="テキスト ボックス 413"/>
            <p:cNvSpPr txBox="1">
              <a:spLocks noChangeArrowheads="1"/>
            </p:cNvSpPr>
            <p:nvPr/>
          </p:nvSpPr>
          <p:spPr bwMode="auto">
            <a:xfrm>
              <a:off x="241532" y="4485754"/>
              <a:ext cx="1036638" cy="368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altLang="ja-JP" dirty="0">
                  <a:solidFill>
                    <a:srgbClr val="1659A5"/>
                  </a:solidFill>
                  <a:latin typeface="Calibri" pitchFamily="-108" charset="0"/>
                </a:rPr>
                <a:t>collisions</a:t>
              </a:r>
              <a:endParaRPr lang="ja-JP" altLang="en-US" dirty="0">
                <a:solidFill>
                  <a:srgbClr val="1659A5"/>
                </a:solidFill>
                <a:latin typeface="Calibri" pitchFamily="-108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7327532" y="4101030"/>
              <a:ext cx="19526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Experimental data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19" name="Rounded Rectangular Callout 18"/>
            <p:cNvSpPr/>
            <p:nvPr/>
          </p:nvSpPr>
          <p:spPr>
            <a:xfrm>
              <a:off x="7327532" y="4126631"/>
              <a:ext cx="1766548" cy="351532"/>
            </a:xfrm>
            <a:prstGeom prst="wedgeRoundRectCallout">
              <a:avLst>
                <a:gd name="adj1" fmla="val 3553"/>
                <a:gd name="adj2" fmla="val 138011"/>
                <a:gd name="adj3" fmla="val 16667"/>
              </a:avLst>
            </a:pr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コンテンツ プレースホルダー 3" descr="jpg397605f6_online.jp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26" t="12861" r="14075" b="7262"/>
            <a:stretch/>
          </p:blipFill>
          <p:spPr>
            <a:xfrm>
              <a:off x="7664423" y="4887132"/>
              <a:ext cx="1356666" cy="974155"/>
            </a:xfrm>
            <a:prstGeom prst="rect">
              <a:avLst/>
            </a:prstGeom>
          </p:spPr>
        </p:pic>
      </p:grpSp>
      <p:sp>
        <p:nvSpPr>
          <p:cNvPr id="4" name="TextBox 3"/>
          <p:cNvSpPr txBox="1"/>
          <p:nvPr/>
        </p:nvSpPr>
        <p:spPr>
          <a:xfrm>
            <a:off x="2036420" y="3236883"/>
            <a:ext cx="12592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Initial condition</a:t>
            </a:r>
            <a:endParaRPr lang="en-US" sz="2000" dirty="0"/>
          </a:p>
        </p:txBody>
      </p:sp>
      <p:sp>
        <p:nvSpPr>
          <p:cNvPr id="349" name="TextBox 348"/>
          <p:cNvSpPr txBox="1"/>
          <p:nvPr/>
        </p:nvSpPr>
        <p:spPr>
          <a:xfrm>
            <a:off x="5911596" y="3140355"/>
            <a:ext cx="12592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Freezeout</a:t>
            </a:r>
            <a:r>
              <a:rPr lang="en-US" sz="2000" dirty="0" smtClean="0"/>
              <a:t> process</a:t>
            </a:r>
            <a:endParaRPr lang="en-US" sz="2000" dirty="0"/>
          </a:p>
        </p:txBody>
      </p:sp>
      <p:sp>
        <p:nvSpPr>
          <p:cNvPr id="350" name="TextBox 349"/>
          <p:cNvSpPr txBox="1"/>
          <p:nvPr/>
        </p:nvSpPr>
        <p:spPr>
          <a:xfrm>
            <a:off x="1666117" y="4710831"/>
            <a:ext cx="2810672" cy="1323439"/>
          </a:xfrm>
          <a:prstGeom prst="rect">
            <a:avLst/>
          </a:prstGeom>
          <a:solidFill>
            <a:srgbClr val="E7FDDA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Observables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/>
              <a:t>Multiplicity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/>
              <a:t>Collective flows 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/>
              <a:t>Correlations</a:t>
            </a:r>
            <a:endParaRPr lang="en-US" sz="2000" dirty="0" smtClean="0"/>
          </a:p>
        </p:txBody>
      </p:sp>
      <p:sp>
        <p:nvSpPr>
          <p:cNvPr id="351" name="TextBox 350"/>
          <p:cNvSpPr txBox="1"/>
          <p:nvPr/>
        </p:nvSpPr>
        <p:spPr>
          <a:xfrm>
            <a:off x="6559047" y="4738763"/>
            <a:ext cx="2356590" cy="1015663"/>
          </a:xfrm>
          <a:prstGeom prst="rect">
            <a:avLst/>
          </a:prstGeom>
          <a:solidFill>
            <a:srgbClr val="F4D6FF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QGP bulk property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 err="1" smtClean="0"/>
              <a:t>EoS</a:t>
            </a:r>
            <a:r>
              <a:rPr lang="en-US" sz="2000" dirty="0" smtClean="0"/>
              <a:t> 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/>
              <a:t>Viscosity </a:t>
            </a:r>
          </a:p>
        </p:txBody>
      </p:sp>
      <p:sp>
        <p:nvSpPr>
          <p:cNvPr id="357" name="TextBox 356"/>
          <p:cNvSpPr txBox="1"/>
          <p:nvPr/>
        </p:nvSpPr>
        <p:spPr>
          <a:xfrm>
            <a:off x="3495952" y="4714713"/>
            <a:ext cx="15120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solidFill>
                  <a:srgbClr val="0432FF"/>
                </a:solidFill>
              </a:rPr>
              <a:t>+System size</a:t>
            </a:r>
            <a:endParaRPr lang="en-US">
              <a:solidFill>
                <a:srgbClr val="0432FF"/>
              </a:solidFill>
            </a:endParaRPr>
          </a:p>
        </p:txBody>
      </p:sp>
      <p:sp>
        <p:nvSpPr>
          <p:cNvPr id="359" name="Left-Right Arrow 358"/>
          <p:cNvSpPr/>
          <p:nvPr/>
        </p:nvSpPr>
        <p:spPr>
          <a:xfrm>
            <a:off x="5019925" y="5230881"/>
            <a:ext cx="931642" cy="353165"/>
          </a:xfrm>
          <a:prstGeom prst="leftRightArrow">
            <a:avLst/>
          </a:prstGeom>
          <a:solidFill>
            <a:srgbClr val="009051"/>
          </a:solidFill>
          <a:ln>
            <a:solidFill>
              <a:srgbClr val="00905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0" name="TextBox 359"/>
          <p:cNvSpPr txBox="1"/>
          <p:nvPr/>
        </p:nvSpPr>
        <p:spPr>
          <a:xfrm>
            <a:off x="3704788" y="3305108"/>
            <a:ext cx="21626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mtClean="0"/>
              <a:t>Hydrodynamics</a:t>
            </a:r>
            <a:endParaRPr lang="en-US" sz="2000" dirty="0"/>
          </a:p>
        </p:txBody>
      </p:sp>
      <p:sp>
        <p:nvSpPr>
          <p:cNvPr id="361" name="TextBox 360"/>
          <p:cNvSpPr txBox="1"/>
          <p:nvPr/>
        </p:nvSpPr>
        <p:spPr>
          <a:xfrm>
            <a:off x="3215700" y="3316922"/>
            <a:ext cx="5183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mtClean="0"/>
              <a:t>+</a:t>
            </a:r>
            <a:endParaRPr lang="en-US" sz="2000"/>
          </a:p>
        </p:txBody>
      </p:sp>
      <p:sp>
        <p:nvSpPr>
          <p:cNvPr id="362" name="TextBox 361"/>
          <p:cNvSpPr txBox="1"/>
          <p:nvPr/>
        </p:nvSpPr>
        <p:spPr>
          <a:xfrm>
            <a:off x="5541651" y="3309347"/>
            <a:ext cx="5183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mtClean="0"/>
              <a:t>+</a:t>
            </a:r>
            <a:endParaRPr lang="en-US" sz="2000"/>
          </a:p>
        </p:txBody>
      </p:sp>
      <p:sp>
        <p:nvSpPr>
          <p:cNvPr id="364" name="Up-Down Arrow 363"/>
          <p:cNvSpPr/>
          <p:nvPr/>
        </p:nvSpPr>
        <p:spPr>
          <a:xfrm>
            <a:off x="3561031" y="4043424"/>
            <a:ext cx="327946" cy="589683"/>
          </a:xfrm>
          <a:prstGeom prst="upDownArrow">
            <a:avLst/>
          </a:prstGeom>
          <a:solidFill>
            <a:srgbClr val="02994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6" name="Up-Down Arrow 365"/>
          <p:cNvSpPr/>
          <p:nvPr/>
        </p:nvSpPr>
        <p:spPr>
          <a:xfrm>
            <a:off x="6714491" y="4011037"/>
            <a:ext cx="327946" cy="589683"/>
          </a:xfrm>
          <a:prstGeom prst="upDownArrow">
            <a:avLst/>
          </a:prstGeom>
          <a:solidFill>
            <a:srgbClr val="02994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3006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Polarization and </a:t>
            </a:r>
            <a:r>
              <a:rPr lang="en-US" dirty="0" err="1" smtClean="0"/>
              <a:t>Vorticity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960579"/>
            <a:ext cx="8046640" cy="545733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297439" y="6192400"/>
            <a:ext cx="1853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/>
              <a:t>Kong@QM2018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771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Polarization and Vorticity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11424" y="4509120"/>
            <a:ext cx="2736924" cy="61081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078896"/>
            <a:ext cx="5256584" cy="53860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3621" y="2842187"/>
            <a:ext cx="5129634" cy="160359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84463" y="5261481"/>
            <a:ext cx="3735710" cy="29538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15243" y="5583356"/>
            <a:ext cx="3727815" cy="120342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/>
          <a:srcRect l="3948" t="2042" r="5035" b="43480"/>
          <a:stretch/>
        </p:blipFill>
        <p:spPr>
          <a:xfrm>
            <a:off x="3995936" y="915855"/>
            <a:ext cx="3756500" cy="186427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284463" y="712545"/>
            <a:ext cx="39914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1600" i="1" smtClean="0"/>
              <a:t>STAR, Nature</a:t>
            </a:r>
            <a:r>
              <a:rPr lang="is-IS" sz="1600" i="1" dirty="0"/>
              <a:t> 548, 62–65 (03 August 2017) 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273480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Vorticity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342663" y="905926"/>
            <a:ext cx="36695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i="1" dirty="0" err="1" smtClean="0"/>
              <a:t>Pang</a:t>
            </a:r>
            <a:r>
              <a:rPr lang="pt-BR" sz="1600" i="1" dirty="0" smtClean="0"/>
              <a:t> et al, PRL117 </a:t>
            </a:r>
            <a:r>
              <a:rPr lang="pt-BR" sz="1600" i="1" dirty="0"/>
              <a:t>(2016) no.19, 192301 </a:t>
            </a:r>
            <a:endParaRPr lang="en-US" sz="1600" i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699" t="2699" r="1649"/>
          <a:stretch/>
        </p:blipFill>
        <p:spPr>
          <a:xfrm>
            <a:off x="377775" y="1306521"/>
            <a:ext cx="4941020" cy="419149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544170" y="1535378"/>
            <a:ext cx="32665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AMPT + (3+1)d </a:t>
            </a:r>
            <a:r>
              <a:rPr lang="en-US" sz="2000" smtClean="0"/>
              <a:t>viscous hydro</a:t>
            </a:r>
            <a:endParaRPr lang="en-US" sz="2000"/>
          </a:p>
        </p:txBody>
      </p:sp>
      <p:sp>
        <p:nvSpPr>
          <p:cNvPr id="7" name="TextBox 6"/>
          <p:cNvSpPr txBox="1"/>
          <p:nvPr/>
        </p:nvSpPr>
        <p:spPr>
          <a:xfrm>
            <a:off x="539552" y="1011188"/>
            <a:ext cx="25562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RHIC </a:t>
            </a:r>
            <a:r>
              <a:rPr lang="en-US" dirty="0" err="1" smtClean="0"/>
              <a:t>Au+Au</a:t>
            </a:r>
            <a:r>
              <a:rPr lang="en-US" dirty="0" smtClean="0"/>
              <a:t> 20-30 %</a:t>
            </a:r>
            <a:endParaRPr lang="en-US" dirty="0"/>
          </a:p>
        </p:txBody>
      </p:sp>
      <p:pic>
        <p:nvPicPr>
          <p:cNvPr id="8" name="Picture 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953" y="1075203"/>
            <a:ext cx="1850008" cy="24446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3221877" y="5013176"/>
            <a:ext cx="1326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solidFill>
                  <a:srgbClr val="FF0000"/>
                </a:solidFill>
              </a:rPr>
              <a:t>Radial flow</a:t>
            </a:r>
            <a:endParaRPr lang="en-US">
              <a:solidFill>
                <a:srgbClr val="FF0000"/>
              </a:solidFill>
            </a:endParaRPr>
          </a:p>
        </p:txBody>
      </p:sp>
      <p:pic>
        <p:nvPicPr>
          <p:cNvPr id="10" name="Picture 9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5573" y="1947531"/>
            <a:ext cx="1315027" cy="351234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/>
          <p:cNvSpPr txBox="1"/>
          <p:nvPr/>
        </p:nvSpPr>
        <p:spPr>
          <a:xfrm>
            <a:off x="4572000" y="5788917"/>
            <a:ext cx="30784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Vortical</a:t>
            </a:r>
            <a:r>
              <a:rPr lang="en-US" sz="2000" dirty="0" smtClean="0"/>
              <a:t> structure of </a:t>
            </a:r>
            <a:r>
              <a:rPr lang="en-US" sz="2000" dirty="0" err="1" smtClean="0"/>
              <a:t>sQGP</a:t>
            </a:r>
            <a:endParaRPr lang="en-US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1682646" y="5770540"/>
            <a:ext cx="23132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Symbol" charset="2"/>
                <a:ea typeface="Symbol" charset="2"/>
                <a:cs typeface="Symbol" charset="2"/>
              </a:rPr>
              <a:t>L</a:t>
            </a:r>
            <a:r>
              <a:rPr lang="en-US" sz="2000" dirty="0" smtClean="0"/>
              <a:t> spin correlation</a:t>
            </a:r>
            <a:endParaRPr lang="en-US" sz="2000" dirty="0"/>
          </a:p>
        </p:txBody>
      </p:sp>
      <p:sp>
        <p:nvSpPr>
          <p:cNvPr id="13" name="Right Arrow 12"/>
          <p:cNvSpPr/>
          <p:nvPr/>
        </p:nvSpPr>
        <p:spPr>
          <a:xfrm>
            <a:off x="3958772" y="5832467"/>
            <a:ext cx="326938" cy="27625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5544170" y="2863866"/>
            <a:ext cx="32671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Symbol" charset="2"/>
                <a:ea typeface="Symbol" charset="2"/>
                <a:cs typeface="Symbol" charset="2"/>
              </a:rPr>
              <a:t>L</a:t>
            </a:r>
            <a:r>
              <a:rPr lang="en-US" sz="2000" dirty="0" smtClean="0"/>
              <a:t> (fermion) becomes polarized in a </a:t>
            </a:r>
            <a:r>
              <a:rPr lang="en-US" sz="2000" dirty="0" err="1" smtClean="0"/>
              <a:t>vortical</a:t>
            </a:r>
            <a:r>
              <a:rPr lang="en-US" sz="2000" dirty="0" smtClean="0"/>
              <a:t> </a:t>
            </a:r>
            <a:r>
              <a:rPr lang="en-US" sz="2000" dirty="0" err="1" smtClean="0"/>
              <a:t>flid</a:t>
            </a:r>
            <a:r>
              <a:rPr lang="en-US" sz="2000" dirty="0" smtClean="0"/>
              <a:t> due to spin-vorticity coupling.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697228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Local Polarization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45915" t="18535" r="-301" b="553"/>
          <a:stretch/>
        </p:blipFill>
        <p:spPr>
          <a:xfrm>
            <a:off x="141560" y="967184"/>
            <a:ext cx="4338811" cy="40334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4778" t="14069" r="59829" b="34771"/>
          <a:stretch/>
        </p:blipFill>
        <p:spPr>
          <a:xfrm>
            <a:off x="5742827" y="1268760"/>
            <a:ext cx="2402737" cy="223510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83768" y="6051446"/>
            <a:ext cx="26676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1600" i="1" dirty="0" smtClean="0"/>
              <a:t>Becattini and Karpenko, </a:t>
            </a:r>
          </a:p>
          <a:p>
            <a:r>
              <a:rPr lang="is-IS" sz="1600" i="1" dirty="0" smtClean="0"/>
              <a:t>PRL120 </a:t>
            </a:r>
            <a:r>
              <a:rPr lang="is-IS" sz="1600" i="1" dirty="0"/>
              <a:t>(2018) no.1, 012302 </a:t>
            </a:r>
            <a:endParaRPr lang="en-US" sz="1600" i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t="23961" r="54924" b="14221"/>
          <a:stretch/>
        </p:blipFill>
        <p:spPr>
          <a:xfrm>
            <a:off x="5041267" y="3503864"/>
            <a:ext cx="3943437" cy="337926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428611" y="906810"/>
            <a:ext cx="28039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Longitudinal polarization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36618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252" y="116632"/>
            <a:ext cx="8655496" cy="762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Development </a:t>
            </a:r>
            <a:r>
              <a:rPr lang="en-US" smtClean="0"/>
              <a:t>of Hydrodynamic Model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152400" y="859295"/>
            <a:ext cx="9113237" cy="2003886"/>
            <a:chOff x="166920" y="4101030"/>
            <a:chExt cx="9113237" cy="2003886"/>
          </a:xfrm>
        </p:grpSpPr>
        <p:grpSp>
          <p:nvGrpSpPr>
            <p:cNvPr id="6" name="図形グループ 59"/>
            <p:cNvGrpSpPr>
              <a:grpSpLocks/>
            </p:cNvGrpSpPr>
            <p:nvPr/>
          </p:nvGrpSpPr>
          <p:grpSpPr bwMode="auto">
            <a:xfrm>
              <a:off x="202262" y="4930254"/>
              <a:ext cx="822100" cy="1034802"/>
              <a:chOff x="5035571" y="1919524"/>
              <a:chExt cx="3078964" cy="2532173"/>
            </a:xfrm>
          </p:grpSpPr>
          <p:grpSp>
            <p:nvGrpSpPr>
              <p:cNvPr id="268" name="図形グループ 123"/>
              <p:cNvGrpSpPr>
                <a:grpSpLocks/>
              </p:cNvGrpSpPr>
              <p:nvPr/>
            </p:nvGrpSpPr>
            <p:grpSpPr bwMode="auto">
              <a:xfrm>
                <a:off x="5035571" y="1919524"/>
                <a:ext cx="510390" cy="2528732"/>
                <a:chOff x="5270078" y="1839496"/>
                <a:chExt cx="510390" cy="2528732"/>
              </a:xfrm>
            </p:grpSpPr>
            <p:sp>
              <p:nvSpPr>
                <p:cNvPr id="310" name="円/楕円 47"/>
                <p:cNvSpPr/>
                <p:nvPr/>
              </p:nvSpPr>
              <p:spPr>
                <a:xfrm>
                  <a:off x="5270078" y="1839496"/>
                  <a:ext cx="508339" cy="2529072"/>
                </a:xfrm>
                <a:prstGeom prst="ellipse">
                  <a:avLst/>
                </a:prstGeom>
                <a:solidFill>
                  <a:srgbClr val="FFF7A2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311" name="円/楕円 48"/>
                <p:cNvSpPr/>
                <p:nvPr/>
              </p:nvSpPr>
              <p:spPr>
                <a:xfrm>
                  <a:off x="5575908" y="2183525"/>
                  <a:ext cx="45460" cy="300636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312" name="円/楕円 49"/>
                <p:cNvSpPr/>
                <p:nvPr/>
              </p:nvSpPr>
              <p:spPr>
                <a:xfrm>
                  <a:off x="5480852" y="2347790"/>
                  <a:ext cx="45463" cy="300638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313" name="円/楕円 50"/>
                <p:cNvSpPr/>
                <p:nvPr/>
              </p:nvSpPr>
              <p:spPr>
                <a:xfrm>
                  <a:off x="5654431" y="2490360"/>
                  <a:ext cx="45463" cy="300638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314" name="円/楕円 51"/>
                <p:cNvSpPr/>
                <p:nvPr/>
              </p:nvSpPr>
              <p:spPr>
                <a:xfrm>
                  <a:off x="5431258" y="2595738"/>
                  <a:ext cx="45463" cy="300638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315" name="円/楕円 52"/>
                <p:cNvSpPr/>
                <p:nvPr/>
              </p:nvSpPr>
              <p:spPr>
                <a:xfrm>
                  <a:off x="5551111" y="2595738"/>
                  <a:ext cx="45460" cy="300638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316" name="円/楕円 53"/>
                <p:cNvSpPr/>
                <p:nvPr/>
              </p:nvSpPr>
              <p:spPr>
                <a:xfrm>
                  <a:off x="5373398" y="2998654"/>
                  <a:ext cx="45463" cy="30373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317" name="円/楕円 54"/>
                <p:cNvSpPr/>
                <p:nvPr/>
              </p:nvSpPr>
              <p:spPr>
                <a:xfrm>
                  <a:off x="5563509" y="3035846"/>
                  <a:ext cx="45463" cy="300638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318" name="円/楕円 55"/>
                <p:cNvSpPr/>
                <p:nvPr/>
              </p:nvSpPr>
              <p:spPr>
                <a:xfrm>
                  <a:off x="5608971" y="3271397"/>
                  <a:ext cx="45460" cy="30373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319" name="円/楕円 56"/>
                <p:cNvSpPr/>
                <p:nvPr/>
              </p:nvSpPr>
              <p:spPr>
                <a:xfrm>
                  <a:off x="5443657" y="3342683"/>
                  <a:ext cx="45460" cy="30373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320" name="円/楕円 57"/>
                <p:cNvSpPr/>
                <p:nvPr/>
              </p:nvSpPr>
              <p:spPr>
                <a:xfrm>
                  <a:off x="5456055" y="3748697"/>
                  <a:ext cx="45463" cy="300638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321" name="円/楕円 58"/>
                <p:cNvSpPr/>
                <p:nvPr/>
              </p:nvSpPr>
              <p:spPr>
                <a:xfrm>
                  <a:off x="5608971" y="3556537"/>
                  <a:ext cx="45460" cy="30373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322" name="円/楕円 59"/>
                <p:cNvSpPr/>
                <p:nvPr/>
              </p:nvSpPr>
              <p:spPr>
                <a:xfrm>
                  <a:off x="5468455" y="2003763"/>
                  <a:ext cx="45460" cy="300636"/>
                </a:xfrm>
                <a:prstGeom prst="ellipse">
                  <a:avLst/>
                </a:prstGeom>
                <a:solidFill>
                  <a:srgbClr val="008000"/>
                </a:solidFill>
                <a:ln>
                  <a:solidFill>
                    <a:srgbClr val="008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323" name="円/楕円 60"/>
                <p:cNvSpPr/>
                <p:nvPr/>
              </p:nvSpPr>
              <p:spPr>
                <a:xfrm>
                  <a:off x="5418860" y="2332294"/>
                  <a:ext cx="45460" cy="303737"/>
                </a:xfrm>
                <a:prstGeom prst="ellipse">
                  <a:avLst/>
                </a:prstGeom>
                <a:solidFill>
                  <a:srgbClr val="008000"/>
                </a:solidFill>
                <a:ln>
                  <a:solidFill>
                    <a:srgbClr val="008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324" name="円/楕円 61"/>
                <p:cNvSpPr/>
                <p:nvPr/>
              </p:nvSpPr>
              <p:spPr>
                <a:xfrm>
                  <a:off x="5534580" y="2403578"/>
                  <a:ext cx="45460" cy="303737"/>
                </a:xfrm>
                <a:prstGeom prst="ellipse">
                  <a:avLst/>
                </a:prstGeom>
                <a:solidFill>
                  <a:srgbClr val="008000"/>
                </a:solidFill>
                <a:ln>
                  <a:solidFill>
                    <a:srgbClr val="008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325" name="円/楕円 62"/>
                <p:cNvSpPr/>
                <p:nvPr/>
              </p:nvSpPr>
              <p:spPr>
                <a:xfrm>
                  <a:off x="5617237" y="2747607"/>
                  <a:ext cx="45460" cy="303737"/>
                </a:xfrm>
                <a:prstGeom prst="ellipse">
                  <a:avLst/>
                </a:prstGeom>
                <a:solidFill>
                  <a:srgbClr val="008000"/>
                </a:solidFill>
                <a:ln>
                  <a:solidFill>
                    <a:srgbClr val="008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326" name="円/楕円 63"/>
                <p:cNvSpPr/>
                <p:nvPr/>
              </p:nvSpPr>
              <p:spPr>
                <a:xfrm>
                  <a:off x="5476720" y="2899475"/>
                  <a:ext cx="45460" cy="303737"/>
                </a:xfrm>
                <a:prstGeom prst="ellipse">
                  <a:avLst/>
                </a:prstGeom>
                <a:solidFill>
                  <a:srgbClr val="008000"/>
                </a:solidFill>
                <a:ln>
                  <a:solidFill>
                    <a:srgbClr val="008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327" name="円/楕円 64"/>
                <p:cNvSpPr/>
                <p:nvPr/>
              </p:nvSpPr>
              <p:spPr>
                <a:xfrm>
                  <a:off x="5637900" y="3100933"/>
                  <a:ext cx="45463" cy="300636"/>
                </a:xfrm>
                <a:prstGeom prst="ellipse">
                  <a:avLst/>
                </a:prstGeom>
                <a:solidFill>
                  <a:srgbClr val="008000"/>
                </a:solidFill>
                <a:ln>
                  <a:solidFill>
                    <a:srgbClr val="008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328" name="円/楕円 65"/>
                <p:cNvSpPr/>
                <p:nvPr/>
              </p:nvSpPr>
              <p:spPr>
                <a:xfrm>
                  <a:off x="5410595" y="3252801"/>
                  <a:ext cx="45460" cy="300638"/>
                </a:xfrm>
                <a:prstGeom prst="ellipse">
                  <a:avLst/>
                </a:prstGeom>
                <a:solidFill>
                  <a:srgbClr val="008000"/>
                </a:solidFill>
                <a:ln>
                  <a:solidFill>
                    <a:srgbClr val="008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329" name="円/楕円 66"/>
                <p:cNvSpPr/>
                <p:nvPr/>
              </p:nvSpPr>
              <p:spPr>
                <a:xfrm>
                  <a:off x="5518049" y="3500749"/>
                  <a:ext cx="45460" cy="300638"/>
                </a:xfrm>
                <a:prstGeom prst="ellipse">
                  <a:avLst/>
                </a:prstGeom>
                <a:solidFill>
                  <a:srgbClr val="008000"/>
                </a:solidFill>
                <a:ln>
                  <a:solidFill>
                    <a:srgbClr val="008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330" name="円/楕円 67"/>
                <p:cNvSpPr/>
                <p:nvPr/>
              </p:nvSpPr>
              <p:spPr>
                <a:xfrm>
                  <a:off x="5410595" y="3581332"/>
                  <a:ext cx="45460" cy="300638"/>
                </a:xfrm>
                <a:prstGeom prst="ellipse">
                  <a:avLst/>
                </a:prstGeom>
                <a:solidFill>
                  <a:srgbClr val="008000"/>
                </a:solidFill>
                <a:ln>
                  <a:solidFill>
                    <a:srgbClr val="008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331" name="円/楕円 68"/>
                <p:cNvSpPr/>
                <p:nvPr/>
              </p:nvSpPr>
              <p:spPr>
                <a:xfrm>
                  <a:off x="5538712" y="3757996"/>
                  <a:ext cx="45463" cy="300636"/>
                </a:xfrm>
                <a:prstGeom prst="ellipse">
                  <a:avLst/>
                </a:prstGeom>
                <a:solidFill>
                  <a:srgbClr val="008000"/>
                </a:solidFill>
                <a:ln>
                  <a:solidFill>
                    <a:srgbClr val="008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332" name="円/楕円 69"/>
                <p:cNvSpPr/>
                <p:nvPr/>
              </p:nvSpPr>
              <p:spPr>
                <a:xfrm>
                  <a:off x="5497383" y="3956355"/>
                  <a:ext cx="45463" cy="303737"/>
                </a:xfrm>
                <a:prstGeom prst="ellipse">
                  <a:avLst/>
                </a:prstGeom>
                <a:solidFill>
                  <a:srgbClr val="008000"/>
                </a:solidFill>
                <a:ln>
                  <a:solidFill>
                    <a:srgbClr val="008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333" name="円/楕円 70"/>
                <p:cNvSpPr/>
                <p:nvPr/>
              </p:nvSpPr>
              <p:spPr>
                <a:xfrm>
                  <a:off x="5348601" y="2419076"/>
                  <a:ext cx="45463" cy="300636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334" name="円/楕円 71"/>
                <p:cNvSpPr/>
                <p:nvPr/>
              </p:nvSpPr>
              <p:spPr>
                <a:xfrm>
                  <a:off x="5699894" y="2617434"/>
                  <a:ext cx="45460" cy="300636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335" name="円/楕円 72"/>
                <p:cNvSpPr/>
                <p:nvPr/>
              </p:nvSpPr>
              <p:spPr>
                <a:xfrm>
                  <a:off x="5497383" y="2747607"/>
                  <a:ext cx="45463" cy="300636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336" name="円/楕円 73"/>
                <p:cNvSpPr/>
                <p:nvPr/>
              </p:nvSpPr>
              <p:spPr>
                <a:xfrm>
                  <a:off x="5460189" y="3054442"/>
                  <a:ext cx="45460" cy="300638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337" name="円/楕円 74"/>
                <p:cNvSpPr/>
                <p:nvPr/>
              </p:nvSpPr>
              <p:spPr>
                <a:xfrm>
                  <a:off x="5567643" y="3218709"/>
                  <a:ext cx="45460" cy="300636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338" name="円/楕円 75"/>
                <p:cNvSpPr/>
                <p:nvPr/>
              </p:nvSpPr>
              <p:spPr>
                <a:xfrm>
                  <a:off x="5658565" y="3370576"/>
                  <a:ext cx="45460" cy="300638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339" name="円/楕円 76"/>
                <p:cNvSpPr/>
                <p:nvPr/>
              </p:nvSpPr>
              <p:spPr>
                <a:xfrm>
                  <a:off x="5584174" y="3665016"/>
                  <a:ext cx="45460" cy="300636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340" name="円/楕円 77"/>
                <p:cNvSpPr/>
                <p:nvPr/>
              </p:nvSpPr>
              <p:spPr>
                <a:xfrm>
                  <a:off x="5406461" y="3816883"/>
                  <a:ext cx="45463" cy="300638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341" name="円/楕円 78"/>
                <p:cNvSpPr/>
                <p:nvPr/>
              </p:nvSpPr>
              <p:spPr>
                <a:xfrm>
                  <a:off x="5361001" y="2725911"/>
                  <a:ext cx="45460" cy="300638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342" name="円/楕円 79"/>
                <p:cNvSpPr/>
                <p:nvPr/>
              </p:nvSpPr>
              <p:spPr>
                <a:xfrm>
                  <a:off x="5319672" y="3197012"/>
                  <a:ext cx="45460" cy="303737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343" name="円/楕円 80"/>
                <p:cNvSpPr/>
                <p:nvPr/>
              </p:nvSpPr>
              <p:spPr>
                <a:xfrm>
                  <a:off x="5456055" y="2964562"/>
                  <a:ext cx="45463" cy="300636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344" name="円/楕円 81"/>
                <p:cNvSpPr/>
                <p:nvPr/>
              </p:nvSpPr>
              <p:spPr>
                <a:xfrm>
                  <a:off x="5340335" y="2812693"/>
                  <a:ext cx="45463" cy="303737"/>
                </a:xfrm>
                <a:prstGeom prst="ellipse">
                  <a:avLst/>
                </a:prstGeom>
                <a:solidFill>
                  <a:srgbClr val="008000"/>
                </a:solidFill>
                <a:ln>
                  <a:solidFill>
                    <a:srgbClr val="008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345" name="円/楕円 82"/>
                <p:cNvSpPr/>
                <p:nvPr/>
              </p:nvSpPr>
              <p:spPr>
                <a:xfrm>
                  <a:off x="5315538" y="3472856"/>
                  <a:ext cx="45463" cy="30373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346" name="円/楕円 83"/>
                <p:cNvSpPr/>
                <p:nvPr/>
              </p:nvSpPr>
              <p:spPr>
                <a:xfrm>
                  <a:off x="5369266" y="3482153"/>
                  <a:ext cx="45460" cy="303737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347" name="円/楕円 84"/>
                <p:cNvSpPr/>
                <p:nvPr/>
              </p:nvSpPr>
              <p:spPr>
                <a:xfrm>
                  <a:off x="5559377" y="2081246"/>
                  <a:ext cx="45460" cy="303737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</p:grpSp>
          <p:grpSp>
            <p:nvGrpSpPr>
              <p:cNvPr id="269" name="図形グループ 124"/>
              <p:cNvGrpSpPr>
                <a:grpSpLocks/>
              </p:cNvGrpSpPr>
              <p:nvPr/>
            </p:nvGrpSpPr>
            <p:grpSpPr bwMode="auto">
              <a:xfrm>
                <a:off x="7604145" y="1922965"/>
                <a:ext cx="510390" cy="2528732"/>
                <a:chOff x="5270078" y="1839496"/>
                <a:chExt cx="510390" cy="2528732"/>
              </a:xfrm>
            </p:grpSpPr>
            <p:sp>
              <p:nvSpPr>
                <p:cNvPr id="272" name="円/楕円 9"/>
                <p:cNvSpPr/>
                <p:nvPr/>
              </p:nvSpPr>
              <p:spPr>
                <a:xfrm>
                  <a:off x="5272129" y="1839156"/>
                  <a:ext cx="508339" cy="2529072"/>
                </a:xfrm>
                <a:prstGeom prst="ellipse">
                  <a:avLst/>
                </a:prstGeom>
                <a:solidFill>
                  <a:srgbClr val="FFF7A2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273" name="円/楕円 10"/>
                <p:cNvSpPr/>
                <p:nvPr/>
              </p:nvSpPr>
              <p:spPr>
                <a:xfrm>
                  <a:off x="5577960" y="2183183"/>
                  <a:ext cx="45460" cy="300638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274" name="円/楕円 11"/>
                <p:cNvSpPr/>
                <p:nvPr/>
              </p:nvSpPr>
              <p:spPr>
                <a:xfrm>
                  <a:off x="5482903" y="2347450"/>
                  <a:ext cx="45463" cy="300636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275" name="円/楕円 12"/>
                <p:cNvSpPr/>
                <p:nvPr/>
              </p:nvSpPr>
              <p:spPr>
                <a:xfrm>
                  <a:off x="5656483" y="2490020"/>
                  <a:ext cx="45463" cy="300636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276" name="円/楕円 13"/>
                <p:cNvSpPr/>
                <p:nvPr/>
              </p:nvSpPr>
              <p:spPr>
                <a:xfrm>
                  <a:off x="5433309" y="2595398"/>
                  <a:ext cx="45463" cy="300636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277" name="円/楕円 14"/>
                <p:cNvSpPr/>
                <p:nvPr/>
              </p:nvSpPr>
              <p:spPr>
                <a:xfrm>
                  <a:off x="5553163" y="2595398"/>
                  <a:ext cx="45460" cy="300636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278" name="円/楕円 15"/>
                <p:cNvSpPr/>
                <p:nvPr/>
              </p:nvSpPr>
              <p:spPr>
                <a:xfrm>
                  <a:off x="5375449" y="2998314"/>
                  <a:ext cx="45463" cy="30373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279" name="円/楕円 16"/>
                <p:cNvSpPr/>
                <p:nvPr/>
              </p:nvSpPr>
              <p:spPr>
                <a:xfrm>
                  <a:off x="5565560" y="3035506"/>
                  <a:ext cx="45463" cy="300636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280" name="円/楕円 17"/>
                <p:cNvSpPr/>
                <p:nvPr/>
              </p:nvSpPr>
              <p:spPr>
                <a:xfrm>
                  <a:off x="5611023" y="3271057"/>
                  <a:ext cx="45460" cy="30373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281" name="円/楕円 18"/>
                <p:cNvSpPr/>
                <p:nvPr/>
              </p:nvSpPr>
              <p:spPr>
                <a:xfrm>
                  <a:off x="5445709" y="3342341"/>
                  <a:ext cx="45460" cy="30373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282" name="円/楕円 19"/>
                <p:cNvSpPr/>
                <p:nvPr/>
              </p:nvSpPr>
              <p:spPr>
                <a:xfrm>
                  <a:off x="5458106" y="3748357"/>
                  <a:ext cx="45463" cy="300636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283" name="円/楕円 20"/>
                <p:cNvSpPr/>
                <p:nvPr/>
              </p:nvSpPr>
              <p:spPr>
                <a:xfrm>
                  <a:off x="5611023" y="3556198"/>
                  <a:ext cx="45460" cy="30373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284" name="円/楕円 21"/>
                <p:cNvSpPr/>
                <p:nvPr/>
              </p:nvSpPr>
              <p:spPr>
                <a:xfrm>
                  <a:off x="5470506" y="2003421"/>
                  <a:ext cx="45460" cy="300638"/>
                </a:xfrm>
                <a:prstGeom prst="ellipse">
                  <a:avLst/>
                </a:prstGeom>
                <a:solidFill>
                  <a:srgbClr val="008000"/>
                </a:solidFill>
                <a:ln>
                  <a:solidFill>
                    <a:srgbClr val="008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285" name="円/楕円 22"/>
                <p:cNvSpPr/>
                <p:nvPr/>
              </p:nvSpPr>
              <p:spPr>
                <a:xfrm>
                  <a:off x="5420912" y="2331952"/>
                  <a:ext cx="45460" cy="303737"/>
                </a:xfrm>
                <a:prstGeom prst="ellipse">
                  <a:avLst/>
                </a:prstGeom>
                <a:solidFill>
                  <a:srgbClr val="008000"/>
                </a:solidFill>
                <a:ln>
                  <a:solidFill>
                    <a:srgbClr val="008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286" name="円/楕円 23"/>
                <p:cNvSpPr/>
                <p:nvPr/>
              </p:nvSpPr>
              <p:spPr>
                <a:xfrm>
                  <a:off x="5536631" y="2403238"/>
                  <a:ext cx="45460" cy="303737"/>
                </a:xfrm>
                <a:prstGeom prst="ellipse">
                  <a:avLst/>
                </a:prstGeom>
                <a:solidFill>
                  <a:srgbClr val="008000"/>
                </a:solidFill>
                <a:ln>
                  <a:solidFill>
                    <a:srgbClr val="008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287" name="円/楕円 24"/>
                <p:cNvSpPr/>
                <p:nvPr/>
              </p:nvSpPr>
              <p:spPr>
                <a:xfrm>
                  <a:off x="5619288" y="2747266"/>
                  <a:ext cx="45460" cy="303737"/>
                </a:xfrm>
                <a:prstGeom prst="ellipse">
                  <a:avLst/>
                </a:prstGeom>
                <a:solidFill>
                  <a:srgbClr val="008000"/>
                </a:solidFill>
                <a:ln>
                  <a:solidFill>
                    <a:srgbClr val="008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288" name="円/楕円 25"/>
                <p:cNvSpPr/>
                <p:nvPr/>
              </p:nvSpPr>
              <p:spPr>
                <a:xfrm>
                  <a:off x="5478772" y="2899135"/>
                  <a:ext cx="45460" cy="303737"/>
                </a:xfrm>
                <a:prstGeom prst="ellipse">
                  <a:avLst/>
                </a:prstGeom>
                <a:solidFill>
                  <a:srgbClr val="008000"/>
                </a:solidFill>
                <a:ln>
                  <a:solidFill>
                    <a:srgbClr val="008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289" name="円/楕円 26"/>
                <p:cNvSpPr/>
                <p:nvPr/>
              </p:nvSpPr>
              <p:spPr>
                <a:xfrm>
                  <a:off x="5639951" y="3100592"/>
                  <a:ext cx="45463" cy="300638"/>
                </a:xfrm>
                <a:prstGeom prst="ellipse">
                  <a:avLst/>
                </a:prstGeom>
                <a:solidFill>
                  <a:srgbClr val="008000"/>
                </a:solidFill>
                <a:ln>
                  <a:solidFill>
                    <a:srgbClr val="008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290" name="円/楕円 27"/>
                <p:cNvSpPr/>
                <p:nvPr/>
              </p:nvSpPr>
              <p:spPr>
                <a:xfrm>
                  <a:off x="5412646" y="3252461"/>
                  <a:ext cx="45460" cy="300636"/>
                </a:xfrm>
                <a:prstGeom prst="ellipse">
                  <a:avLst/>
                </a:prstGeom>
                <a:solidFill>
                  <a:srgbClr val="008000"/>
                </a:solidFill>
                <a:ln>
                  <a:solidFill>
                    <a:srgbClr val="008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291" name="円/楕円 28"/>
                <p:cNvSpPr/>
                <p:nvPr/>
              </p:nvSpPr>
              <p:spPr>
                <a:xfrm>
                  <a:off x="5520100" y="3500409"/>
                  <a:ext cx="45460" cy="300636"/>
                </a:xfrm>
                <a:prstGeom prst="ellipse">
                  <a:avLst/>
                </a:prstGeom>
                <a:solidFill>
                  <a:srgbClr val="008000"/>
                </a:solidFill>
                <a:ln>
                  <a:solidFill>
                    <a:srgbClr val="008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292" name="円/楕円 29"/>
                <p:cNvSpPr/>
                <p:nvPr/>
              </p:nvSpPr>
              <p:spPr>
                <a:xfrm>
                  <a:off x="5412646" y="3580992"/>
                  <a:ext cx="45460" cy="300636"/>
                </a:xfrm>
                <a:prstGeom prst="ellipse">
                  <a:avLst/>
                </a:prstGeom>
                <a:solidFill>
                  <a:srgbClr val="008000"/>
                </a:solidFill>
                <a:ln>
                  <a:solidFill>
                    <a:srgbClr val="008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293" name="円/楕円 30"/>
                <p:cNvSpPr/>
                <p:nvPr/>
              </p:nvSpPr>
              <p:spPr>
                <a:xfrm>
                  <a:off x="5540763" y="3757655"/>
                  <a:ext cx="45463" cy="300638"/>
                </a:xfrm>
                <a:prstGeom prst="ellipse">
                  <a:avLst/>
                </a:prstGeom>
                <a:solidFill>
                  <a:srgbClr val="008000"/>
                </a:solidFill>
                <a:ln>
                  <a:solidFill>
                    <a:srgbClr val="008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294" name="円/楕円 31"/>
                <p:cNvSpPr/>
                <p:nvPr/>
              </p:nvSpPr>
              <p:spPr>
                <a:xfrm>
                  <a:off x="5499435" y="3956013"/>
                  <a:ext cx="45463" cy="303737"/>
                </a:xfrm>
                <a:prstGeom prst="ellipse">
                  <a:avLst/>
                </a:prstGeom>
                <a:solidFill>
                  <a:srgbClr val="008000"/>
                </a:solidFill>
                <a:ln>
                  <a:solidFill>
                    <a:srgbClr val="008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295" name="円/楕円 32"/>
                <p:cNvSpPr/>
                <p:nvPr/>
              </p:nvSpPr>
              <p:spPr>
                <a:xfrm>
                  <a:off x="5350652" y="2418734"/>
                  <a:ext cx="45463" cy="300638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296" name="円/楕円 33"/>
                <p:cNvSpPr/>
                <p:nvPr/>
              </p:nvSpPr>
              <p:spPr>
                <a:xfrm>
                  <a:off x="5701945" y="2617093"/>
                  <a:ext cx="45460" cy="300638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297" name="円/楕円 34"/>
                <p:cNvSpPr/>
                <p:nvPr/>
              </p:nvSpPr>
              <p:spPr>
                <a:xfrm>
                  <a:off x="5499435" y="2747266"/>
                  <a:ext cx="45463" cy="300638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298" name="円/楕円 35"/>
                <p:cNvSpPr/>
                <p:nvPr/>
              </p:nvSpPr>
              <p:spPr>
                <a:xfrm>
                  <a:off x="5462240" y="3054103"/>
                  <a:ext cx="45460" cy="300636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299" name="円/楕円 36"/>
                <p:cNvSpPr/>
                <p:nvPr/>
              </p:nvSpPr>
              <p:spPr>
                <a:xfrm>
                  <a:off x="5569694" y="3218367"/>
                  <a:ext cx="45460" cy="300638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300" name="円/楕円 37"/>
                <p:cNvSpPr/>
                <p:nvPr/>
              </p:nvSpPr>
              <p:spPr>
                <a:xfrm>
                  <a:off x="5660617" y="3370236"/>
                  <a:ext cx="45460" cy="300636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301" name="円/楕円 38"/>
                <p:cNvSpPr/>
                <p:nvPr/>
              </p:nvSpPr>
              <p:spPr>
                <a:xfrm>
                  <a:off x="5586226" y="3664674"/>
                  <a:ext cx="45460" cy="300638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302" name="円/楕円 39"/>
                <p:cNvSpPr/>
                <p:nvPr/>
              </p:nvSpPr>
              <p:spPr>
                <a:xfrm>
                  <a:off x="5408512" y="3816543"/>
                  <a:ext cx="45463" cy="300636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303" name="円/楕円 40"/>
                <p:cNvSpPr/>
                <p:nvPr/>
              </p:nvSpPr>
              <p:spPr>
                <a:xfrm>
                  <a:off x="5363052" y="2725571"/>
                  <a:ext cx="45460" cy="300636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304" name="円/楕円 41"/>
                <p:cNvSpPr/>
                <p:nvPr/>
              </p:nvSpPr>
              <p:spPr>
                <a:xfrm>
                  <a:off x="5321724" y="3196673"/>
                  <a:ext cx="45460" cy="303737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305" name="円/楕円 42"/>
                <p:cNvSpPr/>
                <p:nvPr/>
              </p:nvSpPr>
              <p:spPr>
                <a:xfrm>
                  <a:off x="5458106" y="2964220"/>
                  <a:ext cx="45463" cy="300638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306" name="円/楕円 43"/>
                <p:cNvSpPr/>
                <p:nvPr/>
              </p:nvSpPr>
              <p:spPr>
                <a:xfrm>
                  <a:off x="5342387" y="2812353"/>
                  <a:ext cx="45463" cy="303737"/>
                </a:xfrm>
                <a:prstGeom prst="ellipse">
                  <a:avLst/>
                </a:prstGeom>
                <a:solidFill>
                  <a:srgbClr val="008000"/>
                </a:solidFill>
                <a:ln>
                  <a:solidFill>
                    <a:srgbClr val="008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307" name="円/楕円 44"/>
                <p:cNvSpPr/>
                <p:nvPr/>
              </p:nvSpPr>
              <p:spPr>
                <a:xfrm>
                  <a:off x="5317589" y="3472514"/>
                  <a:ext cx="45463" cy="30373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308" name="円/楕円 45"/>
                <p:cNvSpPr/>
                <p:nvPr/>
              </p:nvSpPr>
              <p:spPr>
                <a:xfrm>
                  <a:off x="5371318" y="3481813"/>
                  <a:ext cx="45460" cy="303737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309" name="円/楕円 46"/>
                <p:cNvSpPr/>
                <p:nvPr/>
              </p:nvSpPr>
              <p:spPr>
                <a:xfrm>
                  <a:off x="5561429" y="2080906"/>
                  <a:ext cx="45460" cy="303737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</p:grpSp>
          <p:sp>
            <p:nvSpPr>
              <p:cNvPr id="270" name="右矢印 7"/>
              <p:cNvSpPr/>
              <p:nvPr/>
            </p:nvSpPr>
            <p:spPr>
              <a:xfrm>
                <a:off x="5713357" y="2976405"/>
                <a:ext cx="351290" cy="306835"/>
              </a:xfrm>
              <a:prstGeom prst="rightArrow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271" name="右矢印 8"/>
              <p:cNvSpPr/>
              <p:nvPr/>
            </p:nvSpPr>
            <p:spPr>
              <a:xfrm rot="10800000">
                <a:off x="7085459" y="2973304"/>
                <a:ext cx="355424" cy="309935"/>
              </a:xfrm>
              <a:prstGeom prst="rightArrow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</p:grpSp>
        <p:grpSp>
          <p:nvGrpSpPr>
            <p:cNvPr id="7" name="図形グループ 392"/>
            <p:cNvGrpSpPr>
              <a:grpSpLocks/>
            </p:cNvGrpSpPr>
            <p:nvPr/>
          </p:nvGrpSpPr>
          <p:grpSpPr bwMode="auto">
            <a:xfrm>
              <a:off x="1106505" y="4956590"/>
              <a:ext cx="1069844" cy="1106252"/>
              <a:chOff x="1495837" y="1285113"/>
              <a:chExt cx="1211714" cy="1254924"/>
            </a:xfrm>
          </p:grpSpPr>
          <p:grpSp>
            <p:nvGrpSpPr>
              <p:cNvPr id="177" name="図形グループ 123"/>
              <p:cNvGrpSpPr>
                <a:grpSpLocks/>
              </p:cNvGrpSpPr>
              <p:nvPr/>
            </p:nvGrpSpPr>
            <p:grpSpPr bwMode="auto">
              <a:xfrm>
                <a:off x="1763469" y="1285113"/>
                <a:ext cx="253289" cy="1254924"/>
                <a:chOff x="5270078" y="1839496"/>
                <a:chExt cx="510390" cy="2528732"/>
              </a:xfrm>
            </p:grpSpPr>
            <p:sp>
              <p:nvSpPr>
                <p:cNvPr id="230" name="円/楕円 139"/>
                <p:cNvSpPr/>
                <p:nvPr/>
              </p:nvSpPr>
              <p:spPr>
                <a:xfrm>
                  <a:off x="5270893" y="1839496"/>
                  <a:ext cx="508147" cy="2528732"/>
                </a:xfrm>
                <a:prstGeom prst="ellipse">
                  <a:avLst/>
                </a:prstGeom>
                <a:solidFill>
                  <a:srgbClr val="FFF7A2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231" name="円/楕円 140"/>
                <p:cNvSpPr/>
                <p:nvPr/>
              </p:nvSpPr>
              <p:spPr>
                <a:xfrm>
                  <a:off x="5577700" y="2181996"/>
                  <a:ext cx="44743" cy="30088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232" name="円/楕円 141"/>
                <p:cNvSpPr/>
                <p:nvPr/>
              </p:nvSpPr>
              <p:spPr>
                <a:xfrm>
                  <a:off x="5478626" y="2345242"/>
                  <a:ext cx="47940" cy="304089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233" name="円/楕円 142"/>
                <p:cNvSpPr/>
                <p:nvPr/>
              </p:nvSpPr>
              <p:spPr>
                <a:xfrm>
                  <a:off x="5657596" y="2489285"/>
                  <a:ext cx="44743" cy="30088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234" name="円/楕円 143"/>
                <p:cNvSpPr/>
                <p:nvPr/>
              </p:nvSpPr>
              <p:spPr>
                <a:xfrm>
                  <a:off x="5433883" y="2594915"/>
                  <a:ext cx="44743" cy="304089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235" name="円/楕円 144"/>
                <p:cNvSpPr/>
                <p:nvPr/>
              </p:nvSpPr>
              <p:spPr>
                <a:xfrm>
                  <a:off x="5552133" y="2594915"/>
                  <a:ext cx="44743" cy="304089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236" name="円/楕円 145"/>
                <p:cNvSpPr/>
                <p:nvPr/>
              </p:nvSpPr>
              <p:spPr>
                <a:xfrm>
                  <a:off x="5373162" y="2998231"/>
                  <a:ext cx="44743" cy="304089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237" name="円/楕円 146"/>
                <p:cNvSpPr/>
                <p:nvPr/>
              </p:nvSpPr>
              <p:spPr>
                <a:xfrm>
                  <a:off x="5561719" y="3033443"/>
                  <a:ext cx="44743" cy="30408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238" name="円/楕円 147"/>
                <p:cNvSpPr/>
                <p:nvPr/>
              </p:nvSpPr>
              <p:spPr>
                <a:xfrm>
                  <a:off x="5609659" y="3273511"/>
                  <a:ext cx="44743" cy="30088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239" name="円/楕円 148"/>
                <p:cNvSpPr/>
                <p:nvPr/>
              </p:nvSpPr>
              <p:spPr>
                <a:xfrm>
                  <a:off x="5443472" y="3343931"/>
                  <a:ext cx="47938" cy="30088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240" name="円/楕円 149"/>
                <p:cNvSpPr/>
                <p:nvPr/>
              </p:nvSpPr>
              <p:spPr>
                <a:xfrm>
                  <a:off x="5456256" y="3747248"/>
                  <a:ext cx="44743" cy="30088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241" name="円/楕円 150"/>
                <p:cNvSpPr/>
                <p:nvPr/>
              </p:nvSpPr>
              <p:spPr>
                <a:xfrm>
                  <a:off x="5609659" y="3558395"/>
                  <a:ext cx="44743" cy="30088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242" name="円/楕円 151"/>
                <p:cNvSpPr/>
                <p:nvPr/>
              </p:nvSpPr>
              <p:spPr>
                <a:xfrm>
                  <a:off x="5469039" y="2002744"/>
                  <a:ext cx="44743" cy="300887"/>
                </a:xfrm>
                <a:prstGeom prst="ellipse">
                  <a:avLst/>
                </a:prstGeom>
                <a:solidFill>
                  <a:srgbClr val="008000"/>
                </a:solidFill>
                <a:ln>
                  <a:solidFill>
                    <a:srgbClr val="008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243" name="円/楕円 152"/>
                <p:cNvSpPr/>
                <p:nvPr/>
              </p:nvSpPr>
              <p:spPr>
                <a:xfrm>
                  <a:off x="5417905" y="2332439"/>
                  <a:ext cx="47938" cy="300887"/>
                </a:xfrm>
                <a:prstGeom prst="ellipse">
                  <a:avLst/>
                </a:prstGeom>
                <a:solidFill>
                  <a:srgbClr val="008000"/>
                </a:solidFill>
                <a:ln>
                  <a:solidFill>
                    <a:srgbClr val="008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244" name="円/楕円 153"/>
                <p:cNvSpPr/>
                <p:nvPr/>
              </p:nvSpPr>
              <p:spPr>
                <a:xfrm>
                  <a:off x="5536152" y="2402859"/>
                  <a:ext cx="47940" cy="304089"/>
                </a:xfrm>
                <a:prstGeom prst="ellipse">
                  <a:avLst/>
                </a:prstGeom>
                <a:solidFill>
                  <a:srgbClr val="008000"/>
                </a:solidFill>
                <a:ln>
                  <a:solidFill>
                    <a:srgbClr val="008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245" name="円/楕円 154"/>
                <p:cNvSpPr/>
                <p:nvPr/>
              </p:nvSpPr>
              <p:spPr>
                <a:xfrm>
                  <a:off x="5619246" y="2748559"/>
                  <a:ext cx="44743" cy="300887"/>
                </a:xfrm>
                <a:prstGeom prst="ellipse">
                  <a:avLst/>
                </a:prstGeom>
                <a:solidFill>
                  <a:srgbClr val="008000"/>
                </a:solidFill>
                <a:ln>
                  <a:solidFill>
                    <a:srgbClr val="008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246" name="円/楕円 155"/>
                <p:cNvSpPr/>
                <p:nvPr/>
              </p:nvSpPr>
              <p:spPr>
                <a:xfrm>
                  <a:off x="5475431" y="2899004"/>
                  <a:ext cx="44743" cy="304087"/>
                </a:xfrm>
                <a:prstGeom prst="ellipse">
                  <a:avLst/>
                </a:prstGeom>
                <a:solidFill>
                  <a:srgbClr val="008000"/>
                </a:solidFill>
                <a:ln>
                  <a:solidFill>
                    <a:srgbClr val="008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247" name="円/楕円 156"/>
                <p:cNvSpPr/>
                <p:nvPr/>
              </p:nvSpPr>
              <p:spPr>
                <a:xfrm>
                  <a:off x="5638421" y="3100661"/>
                  <a:ext cx="47940" cy="300887"/>
                </a:xfrm>
                <a:prstGeom prst="ellipse">
                  <a:avLst/>
                </a:prstGeom>
                <a:solidFill>
                  <a:srgbClr val="008000"/>
                </a:solidFill>
                <a:ln>
                  <a:solidFill>
                    <a:srgbClr val="008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248" name="円/楕円 157"/>
                <p:cNvSpPr/>
                <p:nvPr/>
              </p:nvSpPr>
              <p:spPr>
                <a:xfrm>
                  <a:off x="5411513" y="3254306"/>
                  <a:ext cx="47938" cy="300887"/>
                </a:xfrm>
                <a:prstGeom prst="ellipse">
                  <a:avLst/>
                </a:prstGeom>
                <a:solidFill>
                  <a:srgbClr val="008000"/>
                </a:solidFill>
                <a:ln>
                  <a:solidFill>
                    <a:srgbClr val="008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249" name="円/楕円 158"/>
                <p:cNvSpPr/>
                <p:nvPr/>
              </p:nvSpPr>
              <p:spPr>
                <a:xfrm>
                  <a:off x="5516977" y="3500778"/>
                  <a:ext cx="44743" cy="300887"/>
                </a:xfrm>
                <a:prstGeom prst="ellipse">
                  <a:avLst/>
                </a:prstGeom>
                <a:solidFill>
                  <a:srgbClr val="008000"/>
                </a:solidFill>
                <a:ln>
                  <a:solidFill>
                    <a:srgbClr val="008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250" name="円/楕円 159"/>
                <p:cNvSpPr/>
                <p:nvPr/>
              </p:nvSpPr>
              <p:spPr>
                <a:xfrm>
                  <a:off x="5408316" y="3580800"/>
                  <a:ext cx="47940" cy="300887"/>
                </a:xfrm>
                <a:prstGeom prst="ellipse">
                  <a:avLst/>
                </a:prstGeom>
                <a:solidFill>
                  <a:srgbClr val="008000"/>
                </a:solidFill>
                <a:ln>
                  <a:solidFill>
                    <a:srgbClr val="008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251" name="円/楕円 160"/>
                <p:cNvSpPr/>
                <p:nvPr/>
              </p:nvSpPr>
              <p:spPr>
                <a:xfrm>
                  <a:off x="5536152" y="3756852"/>
                  <a:ext cx="47940" cy="304087"/>
                </a:xfrm>
                <a:prstGeom prst="ellipse">
                  <a:avLst/>
                </a:prstGeom>
                <a:solidFill>
                  <a:srgbClr val="008000"/>
                </a:solidFill>
                <a:ln>
                  <a:solidFill>
                    <a:srgbClr val="008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252" name="円/楕円 161"/>
                <p:cNvSpPr/>
                <p:nvPr/>
              </p:nvSpPr>
              <p:spPr>
                <a:xfrm>
                  <a:off x="5500998" y="3958509"/>
                  <a:ext cx="44743" cy="300887"/>
                </a:xfrm>
                <a:prstGeom prst="ellipse">
                  <a:avLst/>
                </a:prstGeom>
                <a:solidFill>
                  <a:srgbClr val="008000"/>
                </a:solidFill>
                <a:ln>
                  <a:solidFill>
                    <a:srgbClr val="008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253" name="円/楕円 162"/>
                <p:cNvSpPr/>
                <p:nvPr/>
              </p:nvSpPr>
              <p:spPr>
                <a:xfrm>
                  <a:off x="5350790" y="2418865"/>
                  <a:ext cx="44743" cy="300887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254" name="円/楕円 163"/>
                <p:cNvSpPr/>
                <p:nvPr/>
              </p:nvSpPr>
              <p:spPr>
                <a:xfrm>
                  <a:off x="5702339" y="2617322"/>
                  <a:ext cx="44743" cy="300887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255" name="円/楕円 164"/>
                <p:cNvSpPr/>
                <p:nvPr/>
              </p:nvSpPr>
              <p:spPr>
                <a:xfrm>
                  <a:off x="5500998" y="2745359"/>
                  <a:ext cx="44743" cy="304087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256" name="円/楕円 165"/>
                <p:cNvSpPr/>
                <p:nvPr/>
              </p:nvSpPr>
              <p:spPr>
                <a:xfrm>
                  <a:off x="5462647" y="3052648"/>
                  <a:ext cx="44743" cy="300887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257" name="円/楕円 166"/>
                <p:cNvSpPr/>
                <p:nvPr/>
              </p:nvSpPr>
              <p:spPr>
                <a:xfrm>
                  <a:off x="5568111" y="3215894"/>
                  <a:ext cx="44743" cy="304089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258" name="円/楕円 167"/>
                <p:cNvSpPr/>
                <p:nvPr/>
              </p:nvSpPr>
              <p:spPr>
                <a:xfrm>
                  <a:off x="5660793" y="3369539"/>
                  <a:ext cx="44743" cy="300887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259" name="円/楕円 168"/>
                <p:cNvSpPr/>
                <p:nvPr/>
              </p:nvSpPr>
              <p:spPr>
                <a:xfrm>
                  <a:off x="5587287" y="3664024"/>
                  <a:ext cx="44743" cy="300887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260" name="円/楕円 169"/>
                <p:cNvSpPr/>
                <p:nvPr/>
              </p:nvSpPr>
              <p:spPr>
                <a:xfrm>
                  <a:off x="5408316" y="3817669"/>
                  <a:ext cx="44743" cy="300887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261" name="円/楕円 170"/>
                <p:cNvSpPr/>
                <p:nvPr/>
              </p:nvSpPr>
              <p:spPr>
                <a:xfrm>
                  <a:off x="5360379" y="2722952"/>
                  <a:ext cx="44743" cy="304089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262" name="円/楕円 171"/>
                <p:cNvSpPr/>
                <p:nvPr/>
              </p:nvSpPr>
              <p:spPr>
                <a:xfrm>
                  <a:off x="5322028" y="3196689"/>
                  <a:ext cx="44743" cy="300887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263" name="円/楕円 172"/>
                <p:cNvSpPr/>
                <p:nvPr/>
              </p:nvSpPr>
              <p:spPr>
                <a:xfrm>
                  <a:off x="5456256" y="2963022"/>
                  <a:ext cx="44743" cy="30408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264" name="円/楕円 173"/>
                <p:cNvSpPr/>
                <p:nvPr/>
              </p:nvSpPr>
              <p:spPr>
                <a:xfrm>
                  <a:off x="5341203" y="2812578"/>
                  <a:ext cx="47938" cy="304089"/>
                </a:xfrm>
                <a:prstGeom prst="ellipse">
                  <a:avLst/>
                </a:prstGeom>
                <a:solidFill>
                  <a:srgbClr val="008000"/>
                </a:solidFill>
                <a:ln>
                  <a:solidFill>
                    <a:srgbClr val="008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265" name="円/楕円 174"/>
                <p:cNvSpPr/>
                <p:nvPr/>
              </p:nvSpPr>
              <p:spPr>
                <a:xfrm>
                  <a:off x="5315636" y="3475170"/>
                  <a:ext cx="44743" cy="30088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266" name="円/楕円 175"/>
                <p:cNvSpPr/>
                <p:nvPr/>
              </p:nvSpPr>
              <p:spPr>
                <a:xfrm>
                  <a:off x="5369965" y="3481572"/>
                  <a:ext cx="44743" cy="304087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267" name="円/楕円 176"/>
                <p:cNvSpPr/>
                <p:nvPr/>
              </p:nvSpPr>
              <p:spPr>
                <a:xfrm>
                  <a:off x="5558524" y="2082766"/>
                  <a:ext cx="44743" cy="300887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</p:grpSp>
          <p:grpSp>
            <p:nvGrpSpPr>
              <p:cNvPr id="178" name="図形グループ 124"/>
              <p:cNvGrpSpPr>
                <a:grpSpLocks/>
              </p:cNvGrpSpPr>
              <p:nvPr/>
            </p:nvGrpSpPr>
            <p:grpSpPr bwMode="auto">
              <a:xfrm>
                <a:off x="1908838" y="1285113"/>
                <a:ext cx="253289" cy="1254924"/>
                <a:chOff x="5270078" y="1839496"/>
                <a:chExt cx="510390" cy="2528732"/>
              </a:xfrm>
            </p:grpSpPr>
            <p:sp>
              <p:nvSpPr>
                <p:cNvPr id="192" name="円/楕円 101"/>
                <p:cNvSpPr/>
                <p:nvPr/>
              </p:nvSpPr>
              <p:spPr>
                <a:xfrm>
                  <a:off x="5268794" y="1839496"/>
                  <a:ext cx="511344" cy="2528732"/>
                </a:xfrm>
                <a:prstGeom prst="ellipse">
                  <a:avLst/>
                </a:prstGeom>
                <a:solidFill>
                  <a:srgbClr val="FFF7A2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193" name="円/楕円 102"/>
                <p:cNvSpPr/>
                <p:nvPr/>
              </p:nvSpPr>
              <p:spPr>
                <a:xfrm>
                  <a:off x="5575600" y="2181996"/>
                  <a:ext cx="44743" cy="30088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194" name="円/楕円 103"/>
                <p:cNvSpPr/>
                <p:nvPr/>
              </p:nvSpPr>
              <p:spPr>
                <a:xfrm>
                  <a:off x="5479723" y="2345242"/>
                  <a:ext cx="44743" cy="304089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195" name="円/楕円 104"/>
                <p:cNvSpPr/>
                <p:nvPr/>
              </p:nvSpPr>
              <p:spPr>
                <a:xfrm>
                  <a:off x="5658694" y="2489285"/>
                  <a:ext cx="44743" cy="30088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196" name="円/楕円 105"/>
                <p:cNvSpPr/>
                <p:nvPr/>
              </p:nvSpPr>
              <p:spPr>
                <a:xfrm>
                  <a:off x="5431786" y="2594915"/>
                  <a:ext cx="44743" cy="304089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197" name="円/楕円 106"/>
                <p:cNvSpPr/>
                <p:nvPr/>
              </p:nvSpPr>
              <p:spPr>
                <a:xfrm>
                  <a:off x="5550033" y="2594915"/>
                  <a:ext cx="44743" cy="304089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198" name="円/楕円 107"/>
                <p:cNvSpPr/>
                <p:nvPr/>
              </p:nvSpPr>
              <p:spPr>
                <a:xfrm>
                  <a:off x="5371062" y="2998231"/>
                  <a:ext cx="47940" cy="304089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199" name="円/楕円 108"/>
                <p:cNvSpPr/>
                <p:nvPr/>
              </p:nvSpPr>
              <p:spPr>
                <a:xfrm>
                  <a:off x="5562817" y="3033443"/>
                  <a:ext cx="44743" cy="30408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200" name="円/楕円 109"/>
                <p:cNvSpPr/>
                <p:nvPr/>
              </p:nvSpPr>
              <p:spPr>
                <a:xfrm>
                  <a:off x="5610756" y="3273511"/>
                  <a:ext cx="44743" cy="30088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201" name="円/楕円 110"/>
                <p:cNvSpPr/>
                <p:nvPr/>
              </p:nvSpPr>
              <p:spPr>
                <a:xfrm>
                  <a:off x="5444569" y="3343931"/>
                  <a:ext cx="44743" cy="30088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202" name="円/楕円 111"/>
                <p:cNvSpPr/>
                <p:nvPr/>
              </p:nvSpPr>
              <p:spPr>
                <a:xfrm>
                  <a:off x="5454156" y="3747248"/>
                  <a:ext cx="47940" cy="30088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203" name="円/楕円 112"/>
                <p:cNvSpPr/>
                <p:nvPr/>
              </p:nvSpPr>
              <p:spPr>
                <a:xfrm>
                  <a:off x="5610756" y="3558395"/>
                  <a:ext cx="44743" cy="30088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204" name="円/楕円 113"/>
                <p:cNvSpPr/>
                <p:nvPr/>
              </p:nvSpPr>
              <p:spPr>
                <a:xfrm>
                  <a:off x="5466939" y="2002744"/>
                  <a:ext cx="44743" cy="300887"/>
                </a:xfrm>
                <a:prstGeom prst="ellipse">
                  <a:avLst/>
                </a:prstGeom>
                <a:solidFill>
                  <a:srgbClr val="008000"/>
                </a:solidFill>
                <a:ln>
                  <a:solidFill>
                    <a:srgbClr val="008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205" name="円/楕円 114"/>
                <p:cNvSpPr/>
                <p:nvPr/>
              </p:nvSpPr>
              <p:spPr>
                <a:xfrm>
                  <a:off x="5419002" y="2332439"/>
                  <a:ext cx="44743" cy="300887"/>
                </a:xfrm>
                <a:prstGeom prst="ellipse">
                  <a:avLst/>
                </a:prstGeom>
                <a:solidFill>
                  <a:srgbClr val="008000"/>
                </a:solidFill>
                <a:ln>
                  <a:solidFill>
                    <a:srgbClr val="008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206" name="円/楕円 115"/>
                <p:cNvSpPr/>
                <p:nvPr/>
              </p:nvSpPr>
              <p:spPr>
                <a:xfrm>
                  <a:off x="5537249" y="2402859"/>
                  <a:ext cx="44743" cy="304089"/>
                </a:xfrm>
                <a:prstGeom prst="ellipse">
                  <a:avLst/>
                </a:prstGeom>
                <a:solidFill>
                  <a:srgbClr val="008000"/>
                </a:solidFill>
                <a:ln>
                  <a:solidFill>
                    <a:srgbClr val="008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207" name="円/楕円 116"/>
                <p:cNvSpPr/>
                <p:nvPr/>
              </p:nvSpPr>
              <p:spPr>
                <a:xfrm>
                  <a:off x="5620343" y="2748559"/>
                  <a:ext cx="44743" cy="300887"/>
                </a:xfrm>
                <a:prstGeom prst="ellipse">
                  <a:avLst/>
                </a:prstGeom>
                <a:solidFill>
                  <a:srgbClr val="008000"/>
                </a:solidFill>
                <a:ln>
                  <a:solidFill>
                    <a:srgbClr val="008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208" name="円/楕円 117"/>
                <p:cNvSpPr/>
                <p:nvPr/>
              </p:nvSpPr>
              <p:spPr>
                <a:xfrm>
                  <a:off x="5476528" y="2899004"/>
                  <a:ext cx="44743" cy="304087"/>
                </a:xfrm>
                <a:prstGeom prst="ellipse">
                  <a:avLst/>
                </a:prstGeom>
                <a:solidFill>
                  <a:srgbClr val="008000"/>
                </a:solidFill>
                <a:ln>
                  <a:solidFill>
                    <a:srgbClr val="008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209" name="円/楕円 118"/>
                <p:cNvSpPr/>
                <p:nvPr/>
              </p:nvSpPr>
              <p:spPr>
                <a:xfrm>
                  <a:off x="5639518" y="3100661"/>
                  <a:ext cx="44743" cy="300887"/>
                </a:xfrm>
                <a:prstGeom prst="ellipse">
                  <a:avLst/>
                </a:prstGeom>
                <a:solidFill>
                  <a:srgbClr val="008000"/>
                </a:solidFill>
                <a:ln>
                  <a:solidFill>
                    <a:srgbClr val="008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210" name="円/楕円 119"/>
                <p:cNvSpPr/>
                <p:nvPr/>
              </p:nvSpPr>
              <p:spPr>
                <a:xfrm>
                  <a:off x="5412610" y="3254306"/>
                  <a:ext cx="44743" cy="300887"/>
                </a:xfrm>
                <a:prstGeom prst="ellipse">
                  <a:avLst/>
                </a:prstGeom>
                <a:solidFill>
                  <a:srgbClr val="008000"/>
                </a:solidFill>
                <a:ln>
                  <a:solidFill>
                    <a:srgbClr val="008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211" name="円/楕円 120"/>
                <p:cNvSpPr/>
                <p:nvPr/>
              </p:nvSpPr>
              <p:spPr>
                <a:xfrm>
                  <a:off x="5518074" y="3500778"/>
                  <a:ext cx="44743" cy="300887"/>
                </a:xfrm>
                <a:prstGeom prst="ellipse">
                  <a:avLst/>
                </a:prstGeom>
                <a:solidFill>
                  <a:srgbClr val="008000"/>
                </a:solidFill>
                <a:ln>
                  <a:solidFill>
                    <a:srgbClr val="008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212" name="円/楕円 121"/>
                <p:cNvSpPr/>
                <p:nvPr/>
              </p:nvSpPr>
              <p:spPr>
                <a:xfrm>
                  <a:off x="5409413" y="3580800"/>
                  <a:ext cx="44743" cy="300887"/>
                </a:xfrm>
                <a:prstGeom prst="ellipse">
                  <a:avLst/>
                </a:prstGeom>
                <a:solidFill>
                  <a:srgbClr val="008000"/>
                </a:solidFill>
                <a:ln>
                  <a:solidFill>
                    <a:srgbClr val="008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213" name="円/楕円 122"/>
                <p:cNvSpPr/>
                <p:nvPr/>
              </p:nvSpPr>
              <p:spPr>
                <a:xfrm>
                  <a:off x="5537249" y="3756852"/>
                  <a:ext cx="44743" cy="304087"/>
                </a:xfrm>
                <a:prstGeom prst="ellipse">
                  <a:avLst/>
                </a:prstGeom>
                <a:solidFill>
                  <a:srgbClr val="008000"/>
                </a:solidFill>
                <a:ln>
                  <a:solidFill>
                    <a:srgbClr val="008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214" name="円/楕円 123"/>
                <p:cNvSpPr/>
                <p:nvPr/>
              </p:nvSpPr>
              <p:spPr>
                <a:xfrm>
                  <a:off x="5498899" y="3958509"/>
                  <a:ext cx="44743" cy="300887"/>
                </a:xfrm>
                <a:prstGeom prst="ellipse">
                  <a:avLst/>
                </a:prstGeom>
                <a:solidFill>
                  <a:srgbClr val="008000"/>
                </a:solidFill>
                <a:ln>
                  <a:solidFill>
                    <a:srgbClr val="008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215" name="円/楕円 124"/>
                <p:cNvSpPr/>
                <p:nvPr/>
              </p:nvSpPr>
              <p:spPr>
                <a:xfrm>
                  <a:off x="5348692" y="2418865"/>
                  <a:ext cx="44743" cy="300887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216" name="円/楕円 125"/>
                <p:cNvSpPr/>
                <p:nvPr/>
              </p:nvSpPr>
              <p:spPr>
                <a:xfrm>
                  <a:off x="5703436" y="2617322"/>
                  <a:ext cx="44743" cy="300887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217" name="円/楕円 126"/>
                <p:cNvSpPr/>
                <p:nvPr/>
              </p:nvSpPr>
              <p:spPr>
                <a:xfrm>
                  <a:off x="5498899" y="2745359"/>
                  <a:ext cx="44743" cy="304087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218" name="円/楕円 127"/>
                <p:cNvSpPr/>
                <p:nvPr/>
              </p:nvSpPr>
              <p:spPr>
                <a:xfrm>
                  <a:off x="5460548" y="3052648"/>
                  <a:ext cx="47940" cy="300887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219" name="円/楕円 128"/>
                <p:cNvSpPr/>
                <p:nvPr/>
              </p:nvSpPr>
              <p:spPr>
                <a:xfrm>
                  <a:off x="5566013" y="3215894"/>
                  <a:ext cx="44743" cy="304089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220" name="円/楕円 129"/>
                <p:cNvSpPr/>
                <p:nvPr/>
              </p:nvSpPr>
              <p:spPr>
                <a:xfrm>
                  <a:off x="5658694" y="3369539"/>
                  <a:ext cx="47940" cy="300887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221" name="円/楕円 130"/>
                <p:cNvSpPr/>
                <p:nvPr/>
              </p:nvSpPr>
              <p:spPr>
                <a:xfrm>
                  <a:off x="5585189" y="3664024"/>
                  <a:ext cx="47938" cy="300887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222" name="円/楕円 131"/>
                <p:cNvSpPr/>
                <p:nvPr/>
              </p:nvSpPr>
              <p:spPr>
                <a:xfrm>
                  <a:off x="5406218" y="3817669"/>
                  <a:ext cx="44743" cy="300887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223" name="円/楕円 132"/>
                <p:cNvSpPr/>
                <p:nvPr/>
              </p:nvSpPr>
              <p:spPr>
                <a:xfrm>
                  <a:off x="5358279" y="2722952"/>
                  <a:ext cx="44743" cy="304089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224" name="円/楕円 133"/>
                <p:cNvSpPr/>
                <p:nvPr/>
              </p:nvSpPr>
              <p:spPr>
                <a:xfrm>
                  <a:off x="5319928" y="3196689"/>
                  <a:ext cx="47940" cy="300887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225" name="円/楕円 134"/>
                <p:cNvSpPr/>
                <p:nvPr/>
              </p:nvSpPr>
              <p:spPr>
                <a:xfrm>
                  <a:off x="5454156" y="2963022"/>
                  <a:ext cx="47940" cy="30408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226" name="円/楕円 135"/>
                <p:cNvSpPr/>
                <p:nvPr/>
              </p:nvSpPr>
              <p:spPr>
                <a:xfrm>
                  <a:off x="5339103" y="2812578"/>
                  <a:ext cx="47940" cy="304089"/>
                </a:xfrm>
                <a:prstGeom prst="ellipse">
                  <a:avLst/>
                </a:prstGeom>
                <a:solidFill>
                  <a:srgbClr val="008000"/>
                </a:solidFill>
                <a:ln>
                  <a:solidFill>
                    <a:srgbClr val="008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227" name="円/楕円 136"/>
                <p:cNvSpPr/>
                <p:nvPr/>
              </p:nvSpPr>
              <p:spPr>
                <a:xfrm>
                  <a:off x="5313536" y="3475170"/>
                  <a:ext cx="44743" cy="30088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228" name="円/楕円 137"/>
                <p:cNvSpPr/>
                <p:nvPr/>
              </p:nvSpPr>
              <p:spPr>
                <a:xfrm>
                  <a:off x="5367868" y="3481572"/>
                  <a:ext cx="47938" cy="304087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229" name="円/楕円 138"/>
                <p:cNvSpPr/>
                <p:nvPr/>
              </p:nvSpPr>
              <p:spPr>
                <a:xfrm>
                  <a:off x="5559622" y="2082766"/>
                  <a:ext cx="44743" cy="300887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</p:grpSp>
          <p:cxnSp>
            <p:nvCxnSpPr>
              <p:cNvPr id="179" name="直線矢印コネクタ 88"/>
              <p:cNvCxnSpPr/>
              <p:nvPr/>
            </p:nvCxnSpPr>
            <p:spPr>
              <a:xfrm rot="10800000" flipH="1">
                <a:off x="1908200" y="1515448"/>
                <a:ext cx="355267" cy="397128"/>
              </a:xfrm>
              <a:prstGeom prst="straightConnector1">
                <a:avLst/>
              </a:prstGeom>
              <a:ln w="41275" cap="flat" cmpd="sng" algn="ctr">
                <a:solidFill>
                  <a:srgbClr val="FF6FCF"/>
                </a:solidFill>
                <a:prstDash val="solid"/>
                <a:round/>
                <a:headEnd type="none" w="med" len="med"/>
                <a:tailEnd type="arrow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0" name="直線矢印コネクタ 89"/>
              <p:cNvCxnSpPr/>
              <p:nvPr/>
            </p:nvCxnSpPr>
            <p:spPr>
              <a:xfrm rot="10800000" flipV="1">
                <a:off x="1495837" y="1912576"/>
                <a:ext cx="412363" cy="468610"/>
              </a:xfrm>
              <a:prstGeom prst="straightConnector1">
                <a:avLst/>
              </a:prstGeom>
              <a:ln w="41275" cap="flat" cmpd="sng" algn="ctr">
                <a:solidFill>
                  <a:srgbClr val="FF6FCF"/>
                </a:solidFill>
                <a:prstDash val="solid"/>
                <a:round/>
                <a:headEnd type="none" w="med" len="med"/>
                <a:tailEnd type="arrow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81" name="図形グループ 167"/>
              <p:cNvGrpSpPr/>
              <p:nvPr/>
            </p:nvGrpSpPr>
            <p:grpSpPr>
              <a:xfrm>
                <a:off x="1916326" y="2019239"/>
                <a:ext cx="791225" cy="114467"/>
                <a:chOff x="152400" y="1765300"/>
                <a:chExt cx="3632198" cy="736600"/>
              </a:xfrm>
              <a:scene3d>
                <a:camera prst="orthographicFront">
                  <a:rot lat="0" lon="0" rev="19074000"/>
                </a:camera>
                <a:lightRig rig="threePt" dir="t"/>
              </a:scene3d>
            </p:grpSpPr>
            <p:grpSp>
              <p:nvGrpSpPr>
                <p:cNvPr id="182" name="図形グループ 47"/>
                <p:cNvGrpSpPr/>
                <p:nvPr/>
              </p:nvGrpSpPr>
              <p:grpSpPr>
                <a:xfrm>
                  <a:off x="152400" y="1765300"/>
                  <a:ext cx="1828798" cy="736600"/>
                  <a:chOff x="152400" y="1092200"/>
                  <a:chExt cx="8513392" cy="2222500"/>
                </a:xfrm>
              </p:grpSpPr>
              <p:sp>
                <p:nvSpPr>
                  <p:cNvPr id="188" name="フリーフォーム 97"/>
                  <p:cNvSpPr/>
                  <p:nvPr/>
                </p:nvSpPr>
                <p:spPr>
                  <a:xfrm>
                    <a:off x="152400" y="1092200"/>
                    <a:ext cx="2262796" cy="2222500"/>
                  </a:xfrm>
                  <a:custGeom>
                    <a:avLst/>
                    <a:gdLst>
                      <a:gd name="connsiteX0" fmla="*/ 0 w 4635500"/>
                      <a:gd name="connsiteY0" fmla="*/ 88900 h 4552950"/>
                      <a:gd name="connsiteX1" fmla="*/ 152400 w 4635500"/>
                      <a:gd name="connsiteY1" fmla="*/ 12700 h 4552950"/>
                      <a:gd name="connsiteX2" fmla="*/ 292100 w 4635500"/>
                      <a:gd name="connsiteY2" fmla="*/ 38100 h 4552950"/>
                      <a:gd name="connsiteX3" fmla="*/ 457200 w 4635500"/>
                      <a:gd name="connsiteY3" fmla="*/ 165100 h 4552950"/>
                      <a:gd name="connsiteX4" fmla="*/ 596900 w 4635500"/>
                      <a:gd name="connsiteY4" fmla="*/ 368300 h 4552950"/>
                      <a:gd name="connsiteX5" fmla="*/ 749300 w 4635500"/>
                      <a:gd name="connsiteY5" fmla="*/ 698500 h 4552950"/>
                      <a:gd name="connsiteX6" fmla="*/ 876300 w 4635500"/>
                      <a:gd name="connsiteY6" fmla="*/ 1028700 h 4552950"/>
                      <a:gd name="connsiteX7" fmla="*/ 1016000 w 4635500"/>
                      <a:gd name="connsiteY7" fmla="*/ 1435100 h 4552950"/>
                      <a:gd name="connsiteX8" fmla="*/ 1143000 w 4635500"/>
                      <a:gd name="connsiteY8" fmla="*/ 1828800 h 4552950"/>
                      <a:gd name="connsiteX9" fmla="*/ 1257300 w 4635500"/>
                      <a:gd name="connsiteY9" fmla="*/ 2235200 h 4552950"/>
                      <a:gd name="connsiteX10" fmla="*/ 1384300 w 4635500"/>
                      <a:gd name="connsiteY10" fmla="*/ 2654300 h 4552950"/>
                      <a:gd name="connsiteX11" fmla="*/ 1511300 w 4635500"/>
                      <a:gd name="connsiteY11" fmla="*/ 3098800 h 4552950"/>
                      <a:gd name="connsiteX12" fmla="*/ 1676400 w 4635500"/>
                      <a:gd name="connsiteY12" fmla="*/ 3556000 h 4552950"/>
                      <a:gd name="connsiteX13" fmla="*/ 1866900 w 4635500"/>
                      <a:gd name="connsiteY13" fmla="*/ 3962400 h 4552950"/>
                      <a:gd name="connsiteX14" fmla="*/ 2006600 w 4635500"/>
                      <a:gd name="connsiteY14" fmla="*/ 4267200 h 4552950"/>
                      <a:gd name="connsiteX15" fmla="*/ 2159000 w 4635500"/>
                      <a:gd name="connsiteY15" fmla="*/ 4432300 h 4552950"/>
                      <a:gd name="connsiteX16" fmla="*/ 2311400 w 4635500"/>
                      <a:gd name="connsiteY16" fmla="*/ 4546600 h 4552950"/>
                      <a:gd name="connsiteX17" fmla="*/ 2527300 w 4635500"/>
                      <a:gd name="connsiteY17" fmla="*/ 4470400 h 4552950"/>
                      <a:gd name="connsiteX18" fmla="*/ 2730500 w 4635500"/>
                      <a:gd name="connsiteY18" fmla="*/ 4152900 h 4552950"/>
                      <a:gd name="connsiteX19" fmla="*/ 2908300 w 4635500"/>
                      <a:gd name="connsiteY19" fmla="*/ 3771900 h 4552950"/>
                      <a:gd name="connsiteX20" fmla="*/ 3022600 w 4635500"/>
                      <a:gd name="connsiteY20" fmla="*/ 3429000 h 4552950"/>
                      <a:gd name="connsiteX21" fmla="*/ 3162300 w 4635500"/>
                      <a:gd name="connsiteY21" fmla="*/ 3022600 h 4552950"/>
                      <a:gd name="connsiteX22" fmla="*/ 3327400 w 4635500"/>
                      <a:gd name="connsiteY22" fmla="*/ 2552700 h 4552950"/>
                      <a:gd name="connsiteX23" fmla="*/ 3492500 w 4635500"/>
                      <a:gd name="connsiteY23" fmla="*/ 1993900 h 4552950"/>
                      <a:gd name="connsiteX24" fmla="*/ 3619500 w 4635500"/>
                      <a:gd name="connsiteY24" fmla="*/ 1524000 h 4552950"/>
                      <a:gd name="connsiteX25" fmla="*/ 3797300 w 4635500"/>
                      <a:gd name="connsiteY25" fmla="*/ 977900 h 4552950"/>
                      <a:gd name="connsiteX26" fmla="*/ 3962400 w 4635500"/>
                      <a:gd name="connsiteY26" fmla="*/ 596900 h 4552950"/>
                      <a:gd name="connsiteX27" fmla="*/ 4127500 w 4635500"/>
                      <a:gd name="connsiteY27" fmla="*/ 317500 h 4552950"/>
                      <a:gd name="connsiteX28" fmla="*/ 4203700 w 4635500"/>
                      <a:gd name="connsiteY28" fmla="*/ 203200 h 4552950"/>
                      <a:gd name="connsiteX29" fmla="*/ 4343400 w 4635500"/>
                      <a:gd name="connsiteY29" fmla="*/ 50800 h 4552950"/>
                      <a:gd name="connsiteX30" fmla="*/ 4521200 w 4635500"/>
                      <a:gd name="connsiteY30" fmla="*/ 12700 h 4552950"/>
                      <a:gd name="connsiteX31" fmla="*/ 4635500 w 4635500"/>
                      <a:gd name="connsiteY31" fmla="*/ 127000 h 4552950"/>
                      <a:gd name="connsiteX0" fmla="*/ 0 w 4635500"/>
                      <a:gd name="connsiteY0" fmla="*/ 88900 h 4552950"/>
                      <a:gd name="connsiteX1" fmla="*/ 152400 w 4635500"/>
                      <a:gd name="connsiteY1" fmla="*/ 12700 h 4552950"/>
                      <a:gd name="connsiteX2" fmla="*/ 292100 w 4635500"/>
                      <a:gd name="connsiteY2" fmla="*/ 38100 h 4552950"/>
                      <a:gd name="connsiteX3" fmla="*/ 457200 w 4635500"/>
                      <a:gd name="connsiteY3" fmla="*/ 165100 h 4552950"/>
                      <a:gd name="connsiteX4" fmla="*/ 596900 w 4635500"/>
                      <a:gd name="connsiteY4" fmla="*/ 368300 h 4552950"/>
                      <a:gd name="connsiteX5" fmla="*/ 749300 w 4635500"/>
                      <a:gd name="connsiteY5" fmla="*/ 698500 h 4552950"/>
                      <a:gd name="connsiteX6" fmla="*/ 876300 w 4635500"/>
                      <a:gd name="connsiteY6" fmla="*/ 1028700 h 4552950"/>
                      <a:gd name="connsiteX7" fmla="*/ 1016000 w 4635500"/>
                      <a:gd name="connsiteY7" fmla="*/ 1435100 h 4552950"/>
                      <a:gd name="connsiteX8" fmla="*/ 1143000 w 4635500"/>
                      <a:gd name="connsiteY8" fmla="*/ 1828800 h 4552950"/>
                      <a:gd name="connsiteX9" fmla="*/ 1257300 w 4635500"/>
                      <a:gd name="connsiteY9" fmla="*/ 2235200 h 4552950"/>
                      <a:gd name="connsiteX10" fmla="*/ 1384300 w 4635500"/>
                      <a:gd name="connsiteY10" fmla="*/ 2654300 h 4552950"/>
                      <a:gd name="connsiteX11" fmla="*/ 1511300 w 4635500"/>
                      <a:gd name="connsiteY11" fmla="*/ 3098800 h 4552950"/>
                      <a:gd name="connsiteX12" fmla="*/ 1676400 w 4635500"/>
                      <a:gd name="connsiteY12" fmla="*/ 3556000 h 4552950"/>
                      <a:gd name="connsiteX13" fmla="*/ 1866900 w 4635500"/>
                      <a:gd name="connsiteY13" fmla="*/ 3962400 h 4552950"/>
                      <a:gd name="connsiteX14" fmla="*/ 2006600 w 4635500"/>
                      <a:gd name="connsiteY14" fmla="*/ 4267200 h 4552950"/>
                      <a:gd name="connsiteX15" fmla="*/ 2159000 w 4635500"/>
                      <a:gd name="connsiteY15" fmla="*/ 4432300 h 4552950"/>
                      <a:gd name="connsiteX16" fmla="*/ 2311400 w 4635500"/>
                      <a:gd name="connsiteY16" fmla="*/ 4546600 h 4552950"/>
                      <a:gd name="connsiteX17" fmla="*/ 2527300 w 4635500"/>
                      <a:gd name="connsiteY17" fmla="*/ 4470400 h 4552950"/>
                      <a:gd name="connsiteX18" fmla="*/ 2730500 w 4635500"/>
                      <a:gd name="connsiteY18" fmla="*/ 4152900 h 4552950"/>
                      <a:gd name="connsiteX19" fmla="*/ 2908300 w 4635500"/>
                      <a:gd name="connsiteY19" fmla="*/ 3771900 h 4552950"/>
                      <a:gd name="connsiteX20" fmla="*/ 3022600 w 4635500"/>
                      <a:gd name="connsiteY20" fmla="*/ 3429000 h 4552950"/>
                      <a:gd name="connsiteX21" fmla="*/ 3162300 w 4635500"/>
                      <a:gd name="connsiteY21" fmla="*/ 3022600 h 4552950"/>
                      <a:gd name="connsiteX22" fmla="*/ 3327400 w 4635500"/>
                      <a:gd name="connsiteY22" fmla="*/ 2552700 h 4552950"/>
                      <a:gd name="connsiteX23" fmla="*/ 3492500 w 4635500"/>
                      <a:gd name="connsiteY23" fmla="*/ 1993900 h 4552950"/>
                      <a:gd name="connsiteX24" fmla="*/ 3619500 w 4635500"/>
                      <a:gd name="connsiteY24" fmla="*/ 1524000 h 4552950"/>
                      <a:gd name="connsiteX25" fmla="*/ 3797300 w 4635500"/>
                      <a:gd name="connsiteY25" fmla="*/ 977900 h 4552950"/>
                      <a:gd name="connsiteX26" fmla="*/ 3962400 w 4635500"/>
                      <a:gd name="connsiteY26" fmla="*/ 596900 h 4552950"/>
                      <a:gd name="connsiteX27" fmla="*/ 4127500 w 4635500"/>
                      <a:gd name="connsiteY27" fmla="*/ 317500 h 4552950"/>
                      <a:gd name="connsiteX28" fmla="*/ 4203700 w 4635500"/>
                      <a:gd name="connsiteY28" fmla="*/ 203200 h 4552950"/>
                      <a:gd name="connsiteX29" fmla="*/ 4343400 w 4635500"/>
                      <a:gd name="connsiteY29" fmla="*/ 50800 h 4552950"/>
                      <a:gd name="connsiteX30" fmla="*/ 4521200 w 4635500"/>
                      <a:gd name="connsiteY30" fmla="*/ 12700 h 4552950"/>
                      <a:gd name="connsiteX31" fmla="*/ 4635500 w 4635500"/>
                      <a:gd name="connsiteY31" fmla="*/ 127000 h 4552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</a:cxnLst>
                    <a:rect l="l" t="t" r="r" b="b"/>
                    <a:pathLst>
                      <a:path w="4635500" h="4552950">
                        <a:moveTo>
                          <a:pt x="0" y="88900"/>
                        </a:moveTo>
                        <a:cubicBezTo>
                          <a:pt x="51858" y="55033"/>
                          <a:pt x="103717" y="21167"/>
                          <a:pt x="152400" y="12700"/>
                        </a:cubicBezTo>
                        <a:cubicBezTo>
                          <a:pt x="201083" y="4233"/>
                          <a:pt x="241300" y="12700"/>
                          <a:pt x="292100" y="38100"/>
                        </a:cubicBezTo>
                        <a:cubicBezTo>
                          <a:pt x="342900" y="63500"/>
                          <a:pt x="406400" y="110067"/>
                          <a:pt x="457200" y="165100"/>
                        </a:cubicBezTo>
                        <a:cubicBezTo>
                          <a:pt x="508000" y="220133"/>
                          <a:pt x="548217" y="279400"/>
                          <a:pt x="596900" y="368300"/>
                        </a:cubicBezTo>
                        <a:cubicBezTo>
                          <a:pt x="645583" y="457200"/>
                          <a:pt x="702733" y="588433"/>
                          <a:pt x="749300" y="698500"/>
                        </a:cubicBezTo>
                        <a:cubicBezTo>
                          <a:pt x="795867" y="808567"/>
                          <a:pt x="831850" y="905933"/>
                          <a:pt x="876300" y="1028700"/>
                        </a:cubicBezTo>
                        <a:cubicBezTo>
                          <a:pt x="920750" y="1151467"/>
                          <a:pt x="971550" y="1301750"/>
                          <a:pt x="1016000" y="1435100"/>
                        </a:cubicBezTo>
                        <a:cubicBezTo>
                          <a:pt x="1060450" y="1568450"/>
                          <a:pt x="1102783" y="1695450"/>
                          <a:pt x="1143000" y="1828800"/>
                        </a:cubicBezTo>
                        <a:cubicBezTo>
                          <a:pt x="1183217" y="1962150"/>
                          <a:pt x="1217083" y="2097617"/>
                          <a:pt x="1257300" y="2235200"/>
                        </a:cubicBezTo>
                        <a:cubicBezTo>
                          <a:pt x="1297517" y="2372783"/>
                          <a:pt x="1341967" y="2510367"/>
                          <a:pt x="1384300" y="2654300"/>
                        </a:cubicBezTo>
                        <a:cubicBezTo>
                          <a:pt x="1426633" y="2798233"/>
                          <a:pt x="1462617" y="2948517"/>
                          <a:pt x="1511300" y="3098800"/>
                        </a:cubicBezTo>
                        <a:cubicBezTo>
                          <a:pt x="1559983" y="3249083"/>
                          <a:pt x="1617133" y="3412067"/>
                          <a:pt x="1676400" y="3556000"/>
                        </a:cubicBezTo>
                        <a:cubicBezTo>
                          <a:pt x="1735667" y="3699933"/>
                          <a:pt x="1811867" y="3843867"/>
                          <a:pt x="1866900" y="3962400"/>
                        </a:cubicBezTo>
                        <a:cubicBezTo>
                          <a:pt x="1921933" y="4080933"/>
                          <a:pt x="1957917" y="4188883"/>
                          <a:pt x="2006600" y="4267200"/>
                        </a:cubicBezTo>
                        <a:cubicBezTo>
                          <a:pt x="2055283" y="4345517"/>
                          <a:pt x="2108200" y="4385733"/>
                          <a:pt x="2159000" y="4432300"/>
                        </a:cubicBezTo>
                        <a:cubicBezTo>
                          <a:pt x="2209800" y="4478867"/>
                          <a:pt x="2250017" y="4540250"/>
                          <a:pt x="2311400" y="4546600"/>
                        </a:cubicBezTo>
                        <a:cubicBezTo>
                          <a:pt x="2372783" y="4552950"/>
                          <a:pt x="2457450" y="4536017"/>
                          <a:pt x="2527300" y="4470400"/>
                        </a:cubicBezTo>
                        <a:cubicBezTo>
                          <a:pt x="2597150" y="4404783"/>
                          <a:pt x="2667000" y="4269317"/>
                          <a:pt x="2730500" y="4152900"/>
                        </a:cubicBezTo>
                        <a:cubicBezTo>
                          <a:pt x="2794000" y="4036483"/>
                          <a:pt x="2859617" y="3892550"/>
                          <a:pt x="2908300" y="3771900"/>
                        </a:cubicBezTo>
                        <a:cubicBezTo>
                          <a:pt x="2956983" y="3651250"/>
                          <a:pt x="2980267" y="3553883"/>
                          <a:pt x="3022600" y="3429000"/>
                        </a:cubicBezTo>
                        <a:cubicBezTo>
                          <a:pt x="3064933" y="3304117"/>
                          <a:pt x="3111500" y="3168650"/>
                          <a:pt x="3162300" y="3022600"/>
                        </a:cubicBezTo>
                        <a:cubicBezTo>
                          <a:pt x="3213100" y="2876550"/>
                          <a:pt x="3272367" y="2724150"/>
                          <a:pt x="3327400" y="2552700"/>
                        </a:cubicBezTo>
                        <a:cubicBezTo>
                          <a:pt x="3382433" y="2381250"/>
                          <a:pt x="3443817" y="2165350"/>
                          <a:pt x="3492500" y="1993900"/>
                        </a:cubicBezTo>
                        <a:cubicBezTo>
                          <a:pt x="3541183" y="1822450"/>
                          <a:pt x="3568700" y="1693333"/>
                          <a:pt x="3619500" y="1524000"/>
                        </a:cubicBezTo>
                        <a:cubicBezTo>
                          <a:pt x="3670300" y="1354667"/>
                          <a:pt x="3740150" y="1132417"/>
                          <a:pt x="3797300" y="977900"/>
                        </a:cubicBezTo>
                        <a:cubicBezTo>
                          <a:pt x="3854450" y="823383"/>
                          <a:pt x="3907367" y="706967"/>
                          <a:pt x="3962400" y="596900"/>
                        </a:cubicBezTo>
                        <a:cubicBezTo>
                          <a:pt x="4017433" y="486833"/>
                          <a:pt x="4087283" y="383117"/>
                          <a:pt x="4127500" y="317500"/>
                        </a:cubicBezTo>
                        <a:cubicBezTo>
                          <a:pt x="4167717" y="251883"/>
                          <a:pt x="4167717" y="247650"/>
                          <a:pt x="4203700" y="203200"/>
                        </a:cubicBezTo>
                        <a:cubicBezTo>
                          <a:pt x="4239683" y="158750"/>
                          <a:pt x="4290483" y="82550"/>
                          <a:pt x="4343400" y="50800"/>
                        </a:cubicBezTo>
                        <a:cubicBezTo>
                          <a:pt x="4396317" y="19050"/>
                          <a:pt x="4472517" y="0"/>
                          <a:pt x="4521200" y="12700"/>
                        </a:cubicBezTo>
                        <a:cubicBezTo>
                          <a:pt x="4569883" y="25400"/>
                          <a:pt x="4635500" y="127000"/>
                          <a:pt x="4635500" y="127000"/>
                        </a:cubicBezTo>
                      </a:path>
                    </a:pathLst>
                  </a:custGeom>
                  <a:ln w="9525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ja-JP" altLang="en-US"/>
                  </a:p>
                </p:txBody>
              </p:sp>
              <p:sp>
                <p:nvSpPr>
                  <p:cNvPr id="189" name="フリーフォーム 98"/>
                  <p:cNvSpPr/>
                  <p:nvPr/>
                </p:nvSpPr>
                <p:spPr>
                  <a:xfrm>
                    <a:off x="2247900" y="1092200"/>
                    <a:ext cx="2262796" cy="2222500"/>
                  </a:xfrm>
                  <a:custGeom>
                    <a:avLst/>
                    <a:gdLst>
                      <a:gd name="connsiteX0" fmla="*/ 0 w 4635500"/>
                      <a:gd name="connsiteY0" fmla="*/ 88900 h 4552950"/>
                      <a:gd name="connsiteX1" fmla="*/ 152400 w 4635500"/>
                      <a:gd name="connsiteY1" fmla="*/ 12700 h 4552950"/>
                      <a:gd name="connsiteX2" fmla="*/ 292100 w 4635500"/>
                      <a:gd name="connsiteY2" fmla="*/ 38100 h 4552950"/>
                      <a:gd name="connsiteX3" fmla="*/ 457200 w 4635500"/>
                      <a:gd name="connsiteY3" fmla="*/ 165100 h 4552950"/>
                      <a:gd name="connsiteX4" fmla="*/ 596900 w 4635500"/>
                      <a:gd name="connsiteY4" fmla="*/ 368300 h 4552950"/>
                      <a:gd name="connsiteX5" fmla="*/ 749300 w 4635500"/>
                      <a:gd name="connsiteY5" fmla="*/ 698500 h 4552950"/>
                      <a:gd name="connsiteX6" fmla="*/ 876300 w 4635500"/>
                      <a:gd name="connsiteY6" fmla="*/ 1028700 h 4552950"/>
                      <a:gd name="connsiteX7" fmla="*/ 1016000 w 4635500"/>
                      <a:gd name="connsiteY7" fmla="*/ 1435100 h 4552950"/>
                      <a:gd name="connsiteX8" fmla="*/ 1143000 w 4635500"/>
                      <a:gd name="connsiteY8" fmla="*/ 1828800 h 4552950"/>
                      <a:gd name="connsiteX9" fmla="*/ 1257300 w 4635500"/>
                      <a:gd name="connsiteY9" fmla="*/ 2235200 h 4552950"/>
                      <a:gd name="connsiteX10" fmla="*/ 1384300 w 4635500"/>
                      <a:gd name="connsiteY10" fmla="*/ 2654300 h 4552950"/>
                      <a:gd name="connsiteX11" fmla="*/ 1511300 w 4635500"/>
                      <a:gd name="connsiteY11" fmla="*/ 3098800 h 4552950"/>
                      <a:gd name="connsiteX12" fmla="*/ 1676400 w 4635500"/>
                      <a:gd name="connsiteY12" fmla="*/ 3556000 h 4552950"/>
                      <a:gd name="connsiteX13" fmla="*/ 1866900 w 4635500"/>
                      <a:gd name="connsiteY13" fmla="*/ 3962400 h 4552950"/>
                      <a:gd name="connsiteX14" fmla="*/ 2006600 w 4635500"/>
                      <a:gd name="connsiteY14" fmla="*/ 4267200 h 4552950"/>
                      <a:gd name="connsiteX15" fmla="*/ 2159000 w 4635500"/>
                      <a:gd name="connsiteY15" fmla="*/ 4432300 h 4552950"/>
                      <a:gd name="connsiteX16" fmla="*/ 2311400 w 4635500"/>
                      <a:gd name="connsiteY16" fmla="*/ 4546600 h 4552950"/>
                      <a:gd name="connsiteX17" fmla="*/ 2527300 w 4635500"/>
                      <a:gd name="connsiteY17" fmla="*/ 4470400 h 4552950"/>
                      <a:gd name="connsiteX18" fmla="*/ 2730500 w 4635500"/>
                      <a:gd name="connsiteY18" fmla="*/ 4152900 h 4552950"/>
                      <a:gd name="connsiteX19" fmla="*/ 2908300 w 4635500"/>
                      <a:gd name="connsiteY19" fmla="*/ 3771900 h 4552950"/>
                      <a:gd name="connsiteX20" fmla="*/ 3022600 w 4635500"/>
                      <a:gd name="connsiteY20" fmla="*/ 3429000 h 4552950"/>
                      <a:gd name="connsiteX21" fmla="*/ 3162300 w 4635500"/>
                      <a:gd name="connsiteY21" fmla="*/ 3022600 h 4552950"/>
                      <a:gd name="connsiteX22" fmla="*/ 3327400 w 4635500"/>
                      <a:gd name="connsiteY22" fmla="*/ 2552700 h 4552950"/>
                      <a:gd name="connsiteX23" fmla="*/ 3492500 w 4635500"/>
                      <a:gd name="connsiteY23" fmla="*/ 1993900 h 4552950"/>
                      <a:gd name="connsiteX24" fmla="*/ 3619500 w 4635500"/>
                      <a:gd name="connsiteY24" fmla="*/ 1524000 h 4552950"/>
                      <a:gd name="connsiteX25" fmla="*/ 3797300 w 4635500"/>
                      <a:gd name="connsiteY25" fmla="*/ 977900 h 4552950"/>
                      <a:gd name="connsiteX26" fmla="*/ 3962400 w 4635500"/>
                      <a:gd name="connsiteY26" fmla="*/ 596900 h 4552950"/>
                      <a:gd name="connsiteX27" fmla="*/ 4127500 w 4635500"/>
                      <a:gd name="connsiteY27" fmla="*/ 317500 h 4552950"/>
                      <a:gd name="connsiteX28" fmla="*/ 4203700 w 4635500"/>
                      <a:gd name="connsiteY28" fmla="*/ 203200 h 4552950"/>
                      <a:gd name="connsiteX29" fmla="*/ 4343400 w 4635500"/>
                      <a:gd name="connsiteY29" fmla="*/ 50800 h 4552950"/>
                      <a:gd name="connsiteX30" fmla="*/ 4521200 w 4635500"/>
                      <a:gd name="connsiteY30" fmla="*/ 12700 h 4552950"/>
                      <a:gd name="connsiteX31" fmla="*/ 4635500 w 4635500"/>
                      <a:gd name="connsiteY31" fmla="*/ 127000 h 4552950"/>
                      <a:gd name="connsiteX0" fmla="*/ 0 w 4635500"/>
                      <a:gd name="connsiteY0" fmla="*/ 88900 h 4552950"/>
                      <a:gd name="connsiteX1" fmla="*/ 152400 w 4635500"/>
                      <a:gd name="connsiteY1" fmla="*/ 12700 h 4552950"/>
                      <a:gd name="connsiteX2" fmla="*/ 292100 w 4635500"/>
                      <a:gd name="connsiteY2" fmla="*/ 38100 h 4552950"/>
                      <a:gd name="connsiteX3" fmla="*/ 457200 w 4635500"/>
                      <a:gd name="connsiteY3" fmla="*/ 165100 h 4552950"/>
                      <a:gd name="connsiteX4" fmla="*/ 596900 w 4635500"/>
                      <a:gd name="connsiteY4" fmla="*/ 368300 h 4552950"/>
                      <a:gd name="connsiteX5" fmla="*/ 749300 w 4635500"/>
                      <a:gd name="connsiteY5" fmla="*/ 698500 h 4552950"/>
                      <a:gd name="connsiteX6" fmla="*/ 876300 w 4635500"/>
                      <a:gd name="connsiteY6" fmla="*/ 1028700 h 4552950"/>
                      <a:gd name="connsiteX7" fmla="*/ 1016000 w 4635500"/>
                      <a:gd name="connsiteY7" fmla="*/ 1435100 h 4552950"/>
                      <a:gd name="connsiteX8" fmla="*/ 1143000 w 4635500"/>
                      <a:gd name="connsiteY8" fmla="*/ 1828800 h 4552950"/>
                      <a:gd name="connsiteX9" fmla="*/ 1257300 w 4635500"/>
                      <a:gd name="connsiteY9" fmla="*/ 2235200 h 4552950"/>
                      <a:gd name="connsiteX10" fmla="*/ 1384300 w 4635500"/>
                      <a:gd name="connsiteY10" fmla="*/ 2654300 h 4552950"/>
                      <a:gd name="connsiteX11" fmla="*/ 1511300 w 4635500"/>
                      <a:gd name="connsiteY11" fmla="*/ 3098800 h 4552950"/>
                      <a:gd name="connsiteX12" fmla="*/ 1676400 w 4635500"/>
                      <a:gd name="connsiteY12" fmla="*/ 3556000 h 4552950"/>
                      <a:gd name="connsiteX13" fmla="*/ 1866900 w 4635500"/>
                      <a:gd name="connsiteY13" fmla="*/ 3962400 h 4552950"/>
                      <a:gd name="connsiteX14" fmla="*/ 2006600 w 4635500"/>
                      <a:gd name="connsiteY14" fmla="*/ 4267200 h 4552950"/>
                      <a:gd name="connsiteX15" fmla="*/ 2159000 w 4635500"/>
                      <a:gd name="connsiteY15" fmla="*/ 4432300 h 4552950"/>
                      <a:gd name="connsiteX16" fmla="*/ 2311400 w 4635500"/>
                      <a:gd name="connsiteY16" fmla="*/ 4546600 h 4552950"/>
                      <a:gd name="connsiteX17" fmla="*/ 2527300 w 4635500"/>
                      <a:gd name="connsiteY17" fmla="*/ 4470400 h 4552950"/>
                      <a:gd name="connsiteX18" fmla="*/ 2730500 w 4635500"/>
                      <a:gd name="connsiteY18" fmla="*/ 4152900 h 4552950"/>
                      <a:gd name="connsiteX19" fmla="*/ 2908300 w 4635500"/>
                      <a:gd name="connsiteY19" fmla="*/ 3771900 h 4552950"/>
                      <a:gd name="connsiteX20" fmla="*/ 3022600 w 4635500"/>
                      <a:gd name="connsiteY20" fmla="*/ 3429000 h 4552950"/>
                      <a:gd name="connsiteX21" fmla="*/ 3162300 w 4635500"/>
                      <a:gd name="connsiteY21" fmla="*/ 3022600 h 4552950"/>
                      <a:gd name="connsiteX22" fmla="*/ 3327400 w 4635500"/>
                      <a:gd name="connsiteY22" fmla="*/ 2552700 h 4552950"/>
                      <a:gd name="connsiteX23" fmla="*/ 3492500 w 4635500"/>
                      <a:gd name="connsiteY23" fmla="*/ 1993900 h 4552950"/>
                      <a:gd name="connsiteX24" fmla="*/ 3619500 w 4635500"/>
                      <a:gd name="connsiteY24" fmla="*/ 1524000 h 4552950"/>
                      <a:gd name="connsiteX25" fmla="*/ 3797300 w 4635500"/>
                      <a:gd name="connsiteY25" fmla="*/ 977900 h 4552950"/>
                      <a:gd name="connsiteX26" fmla="*/ 3962400 w 4635500"/>
                      <a:gd name="connsiteY26" fmla="*/ 596900 h 4552950"/>
                      <a:gd name="connsiteX27" fmla="*/ 4127500 w 4635500"/>
                      <a:gd name="connsiteY27" fmla="*/ 317500 h 4552950"/>
                      <a:gd name="connsiteX28" fmla="*/ 4203700 w 4635500"/>
                      <a:gd name="connsiteY28" fmla="*/ 203200 h 4552950"/>
                      <a:gd name="connsiteX29" fmla="*/ 4343400 w 4635500"/>
                      <a:gd name="connsiteY29" fmla="*/ 50800 h 4552950"/>
                      <a:gd name="connsiteX30" fmla="*/ 4521200 w 4635500"/>
                      <a:gd name="connsiteY30" fmla="*/ 12700 h 4552950"/>
                      <a:gd name="connsiteX31" fmla="*/ 4635500 w 4635500"/>
                      <a:gd name="connsiteY31" fmla="*/ 127000 h 4552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</a:cxnLst>
                    <a:rect l="l" t="t" r="r" b="b"/>
                    <a:pathLst>
                      <a:path w="4635500" h="4552950">
                        <a:moveTo>
                          <a:pt x="0" y="88900"/>
                        </a:moveTo>
                        <a:cubicBezTo>
                          <a:pt x="51858" y="55033"/>
                          <a:pt x="103717" y="21167"/>
                          <a:pt x="152400" y="12700"/>
                        </a:cubicBezTo>
                        <a:cubicBezTo>
                          <a:pt x="201083" y="4233"/>
                          <a:pt x="241300" y="12700"/>
                          <a:pt x="292100" y="38100"/>
                        </a:cubicBezTo>
                        <a:cubicBezTo>
                          <a:pt x="342900" y="63500"/>
                          <a:pt x="406400" y="110067"/>
                          <a:pt x="457200" y="165100"/>
                        </a:cubicBezTo>
                        <a:cubicBezTo>
                          <a:pt x="508000" y="220133"/>
                          <a:pt x="548217" y="279400"/>
                          <a:pt x="596900" y="368300"/>
                        </a:cubicBezTo>
                        <a:cubicBezTo>
                          <a:pt x="645583" y="457200"/>
                          <a:pt x="702733" y="588433"/>
                          <a:pt x="749300" y="698500"/>
                        </a:cubicBezTo>
                        <a:cubicBezTo>
                          <a:pt x="795867" y="808567"/>
                          <a:pt x="831850" y="905933"/>
                          <a:pt x="876300" y="1028700"/>
                        </a:cubicBezTo>
                        <a:cubicBezTo>
                          <a:pt x="920750" y="1151467"/>
                          <a:pt x="971550" y="1301750"/>
                          <a:pt x="1016000" y="1435100"/>
                        </a:cubicBezTo>
                        <a:cubicBezTo>
                          <a:pt x="1060450" y="1568450"/>
                          <a:pt x="1102783" y="1695450"/>
                          <a:pt x="1143000" y="1828800"/>
                        </a:cubicBezTo>
                        <a:cubicBezTo>
                          <a:pt x="1183217" y="1962150"/>
                          <a:pt x="1217083" y="2097617"/>
                          <a:pt x="1257300" y="2235200"/>
                        </a:cubicBezTo>
                        <a:cubicBezTo>
                          <a:pt x="1297517" y="2372783"/>
                          <a:pt x="1341967" y="2510367"/>
                          <a:pt x="1384300" y="2654300"/>
                        </a:cubicBezTo>
                        <a:cubicBezTo>
                          <a:pt x="1426633" y="2798233"/>
                          <a:pt x="1462617" y="2948517"/>
                          <a:pt x="1511300" y="3098800"/>
                        </a:cubicBezTo>
                        <a:cubicBezTo>
                          <a:pt x="1559983" y="3249083"/>
                          <a:pt x="1617133" y="3412067"/>
                          <a:pt x="1676400" y="3556000"/>
                        </a:cubicBezTo>
                        <a:cubicBezTo>
                          <a:pt x="1735667" y="3699933"/>
                          <a:pt x="1811867" y="3843867"/>
                          <a:pt x="1866900" y="3962400"/>
                        </a:cubicBezTo>
                        <a:cubicBezTo>
                          <a:pt x="1921933" y="4080933"/>
                          <a:pt x="1957917" y="4188883"/>
                          <a:pt x="2006600" y="4267200"/>
                        </a:cubicBezTo>
                        <a:cubicBezTo>
                          <a:pt x="2055283" y="4345517"/>
                          <a:pt x="2108200" y="4385733"/>
                          <a:pt x="2159000" y="4432300"/>
                        </a:cubicBezTo>
                        <a:cubicBezTo>
                          <a:pt x="2209800" y="4478867"/>
                          <a:pt x="2250017" y="4540250"/>
                          <a:pt x="2311400" y="4546600"/>
                        </a:cubicBezTo>
                        <a:cubicBezTo>
                          <a:pt x="2372783" y="4552950"/>
                          <a:pt x="2457450" y="4536017"/>
                          <a:pt x="2527300" y="4470400"/>
                        </a:cubicBezTo>
                        <a:cubicBezTo>
                          <a:pt x="2597150" y="4404783"/>
                          <a:pt x="2667000" y="4269317"/>
                          <a:pt x="2730500" y="4152900"/>
                        </a:cubicBezTo>
                        <a:cubicBezTo>
                          <a:pt x="2794000" y="4036483"/>
                          <a:pt x="2859617" y="3892550"/>
                          <a:pt x="2908300" y="3771900"/>
                        </a:cubicBezTo>
                        <a:cubicBezTo>
                          <a:pt x="2956983" y="3651250"/>
                          <a:pt x="2980267" y="3553883"/>
                          <a:pt x="3022600" y="3429000"/>
                        </a:cubicBezTo>
                        <a:cubicBezTo>
                          <a:pt x="3064933" y="3304117"/>
                          <a:pt x="3111500" y="3168650"/>
                          <a:pt x="3162300" y="3022600"/>
                        </a:cubicBezTo>
                        <a:cubicBezTo>
                          <a:pt x="3213100" y="2876550"/>
                          <a:pt x="3272367" y="2724150"/>
                          <a:pt x="3327400" y="2552700"/>
                        </a:cubicBezTo>
                        <a:cubicBezTo>
                          <a:pt x="3382433" y="2381250"/>
                          <a:pt x="3443817" y="2165350"/>
                          <a:pt x="3492500" y="1993900"/>
                        </a:cubicBezTo>
                        <a:cubicBezTo>
                          <a:pt x="3541183" y="1822450"/>
                          <a:pt x="3568700" y="1693333"/>
                          <a:pt x="3619500" y="1524000"/>
                        </a:cubicBezTo>
                        <a:cubicBezTo>
                          <a:pt x="3670300" y="1354667"/>
                          <a:pt x="3740150" y="1132417"/>
                          <a:pt x="3797300" y="977900"/>
                        </a:cubicBezTo>
                        <a:cubicBezTo>
                          <a:pt x="3854450" y="823383"/>
                          <a:pt x="3907367" y="706967"/>
                          <a:pt x="3962400" y="596900"/>
                        </a:cubicBezTo>
                        <a:cubicBezTo>
                          <a:pt x="4017433" y="486833"/>
                          <a:pt x="4087283" y="383117"/>
                          <a:pt x="4127500" y="317500"/>
                        </a:cubicBezTo>
                        <a:cubicBezTo>
                          <a:pt x="4167717" y="251883"/>
                          <a:pt x="4167717" y="247650"/>
                          <a:pt x="4203700" y="203200"/>
                        </a:cubicBezTo>
                        <a:cubicBezTo>
                          <a:pt x="4239683" y="158750"/>
                          <a:pt x="4290483" y="82550"/>
                          <a:pt x="4343400" y="50800"/>
                        </a:cubicBezTo>
                        <a:cubicBezTo>
                          <a:pt x="4396317" y="19050"/>
                          <a:pt x="4472517" y="0"/>
                          <a:pt x="4521200" y="12700"/>
                        </a:cubicBezTo>
                        <a:cubicBezTo>
                          <a:pt x="4569883" y="25400"/>
                          <a:pt x="4635500" y="127000"/>
                          <a:pt x="4635500" y="127000"/>
                        </a:cubicBezTo>
                      </a:path>
                    </a:pathLst>
                  </a:custGeom>
                  <a:ln w="9525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ja-JP" altLang="en-US"/>
                  </a:p>
                </p:txBody>
              </p:sp>
              <p:sp>
                <p:nvSpPr>
                  <p:cNvPr id="190" name="フリーフォーム 99"/>
                  <p:cNvSpPr/>
                  <p:nvPr/>
                </p:nvSpPr>
                <p:spPr>
                  <a:xfrm>
                    <a:off x="4318000" y="1092200"/>
                    <a:ext cx="2262796" cy="2222500"/>
                  </a:xfrm>
                  <a:custGeom>
                    <a:avLst/>
                    <a:gdLst>
                      <a:gd name="connsiteX0" fmla="*/ 0 w 4635500"/>
                      <a:gd name="connsiteY0" fmla="*/ 88900 h 4552950"/>
                      <a:gd name="connsiteX1" fmla="*/ 152400 w 4635500"/>
                      <a:gd name="connsiteY1" fmla="*/ 12700 h 4552950"/>
                      <a:gd name="connsiteX2" fmla="*/ 292100 w 4635500"/>
                      <a:gd name="connsiteY2" fmla="*/ 38100 h 4552950"/>
                      <a:gd name="connsiteX3" fmla="*/ 457200 w 4635500"/>
                      <a:gd name="connsiteY3" fmla="*/ 165100 h 4552950"/>
                      <a:gd name="connsiteX4" fmla="*/ 596900 w 4635500"/>
                      <a:gd name="connsiteY4" fmla="*/ 368300 h 4552950"/>
                      <a:gd name="connsiteX5" fmla="*/ 749300 w 4635500"/>
                      <a:gd name="connsiteY5" fmla="*/ 698500 h 4552950"/>
                      <a:gd name="connsiteX6" fmla="*/ 876300 w 4635500"/>
                      <a:gd name="connsiteY6" fmla="*/ 1028700 h 4552950"/>
                      <a:gd name="connsiteX7" fmla="*/ 1016000 w 4635500"/>
                      <a:gd name="connsiteY7" fmla="*/ 1435100 h 4552950"/>
                      <a:gd name="connsiteX8" fmla="*/ 1143000 w 4635500"/>
                      <a:gd name="connsiteY8" fmla="*/ 1828800 h 4552950"/>
                      <a:gd name="connsiteX9" fmla="*/ 1257300 w 4635500"/>
                      <a:gd name="connsiteY9" fmla="*/ 2235200 h 4552950"/>
                      <a:gd name="connsiteX10" fmla="*/ 1384300 w 4635500"/>
                      <a:gd name="connsiteY10" fmla="*/ 2654300 h 4552950"/>
                      <a:gd name="connsiteX11" fmla="*/ 1511300 w 4635500"/>
                      <a:gd name="connsiteY11" fmla="*/ 3098800 h 4552950"/>
                      <a:gd name="connsiteX12" fmla="*/ 1676400 w 4635500"/>
                      <a:gd name="connsiteY12" fmla="*/ 3556000 h 4552950"/>
                      <a:gd name="connsiteX13" fmla="*/ 1866900 w 4635500"/>
                      <a:gd name="connsiteY13" fmla="*/ 3962400 h 4552950"/>
                      <a:gd name="connsiteX14" fmla="*/ 2006600 w 4635500"/>
                      <a:gd name="connsiteY14" fmla="*/ 4267200 h 4552950"/>
                      <a:gd name="connsiteX15" fmla="*/ 2159000 w 4635500"/>
                      <a:gd name="connsiteY15" fmla="*/ 4432300 h 4552950"/>
                      <a:gd name="connsiteX16" fmla="*/ 2311400 w 4635500"/>
                      <a:gd name="connsiteY16" fmla="*/ 4546600 h 4552950"/>
                      <a:gd name="connsiteX17" fmla="*/ 2527300 w 4635500"/>
                      <a:gd name="connsiteY17" fmla="*/ 4470400 h 4552950"/>
                      <a:gd name="connsiteX18" fmla="*/ 2730500 w 4635500"/>
                      <a:gd name="connsiteY18" fmla="*/ 4152900 h 4552950"/>
                      <a:gd name="connsiteX19" fmla="*/ 2908300 w 4635500"/>
                      <a:gd name="connsiteY19" fmla="*/ 3771900 h 4552950"/>
                      <a:gd name="connsiteX20" fmla="*/ 3022600 w 4635500"/>
                      <a:gd name="connsiteY20" fmla="*/ 3429000 h 4552950"/>
                      <a:gd name="connsiteX21" fmla="*/ 3162300 w 4635500"/>
                      <a:gd name="connsiteY21" fmla="*/ 3022600 h 4552950"/>
                      <a:gd name="connsiteX22" fmla="*/ 3327400 w 4635500"/>
                      <a:gd name="connsiteY22" fmla="*/ 2552700 h 4552950"/>
                      <a:gd name="connsiteX23" fmla="*/ 3492500 w 4635500"/>
                      <a:gd name="connsiteY23" fmla="*/ 1993900 h 4552950"/>
                      <a:gd name="connsiteX24" fmla="*/ 3619500 w 4635500"/>
                      <a:gd name="connsiteY24" fmla="*/ 1524000 h 4552950"/>
                      <a:gd name="connsiteX25" fmla="*/ 3797300 w 4635500"/>
                      <a:gd name="connsiteY25" fmla="*/ 977900 h 4552950"/>
                      <a:gd name="connsiteX26" fmla="*/ 3962400 w 4635500"/>
                      <a:gd name="connsiteY26" fmla="*/ 596900 h 4552950"/>
                      <a:gd name="connsiteX27" fmla="*/ 4127500 w 4635500"/>
                      <a:gd name="connsiteY27" fmla="*/ 317500 h 4552950"/>
                      <a:gd name="connsiteX28" fmla="*/ 4203700 w 4635500"/>
                      <a:gd name="connsiteY28" fmla="*/ 203200 h 4552950"/>
                      <a:gd name="connsiteX29" fmla="*/ 4343400 w 4635500"/>
                      <a:gd name="connsiteY29" fmla="*/ 50800 h 4552950"/>
                      <a:gd name="connsiteX30" fmla="*/ 4521200 w 4635500"/>
                      <a:gd name="connsiteY30" fmla="*/ 12700 h 4552950"/>
                      <a:gd name="connsiteX31" fmla="*/ 4635500 w 4635500"/>
                      <a:gd name="connsiteY31" fmla="*/ 127000 h 4552950"/>
                      <a:gd name="connsiteX0" fmla="*/ 0 w 4635500"/>
                      <a:gd name="connsiteY0" fmla="*/ 88900 h 4552950"/>
                      <a:gd name="connsiteX1" fmla="*/ 152400 w 4635500"/>
                      <a:gd name="connsiteY1" fmla="*/ 12700 h 4552950"/>
                      <a:gd name="connsiteX2" fmla="*/ 292100 w 4635500"/>
                      <a:gd name="connsiteY2" fmla="*/ 38100 h 4552950"/>
                      <a:gd name="connsiteX3" fmla="*/ 457200 w 4635500"/>
                      <a:gd name="connsiteY3" fmla="*/ 165100 h 4552950"/>
                      <a:gd name="connsiteX4" fmla="*/ 596900 w 4635500"/>
                      <a:gd name="connsiteY4" fmla="*/ 368300 h 4552950"/>
                      <a:gd name="connsiteX5" fmla="*/ 749300 w 4635500"/>
                      <a:gd name="connsiteY5" fmla="*/ 698500 h 4552950"/>
                      <a:gd name="connsiteX6" fmla="*/ 876300 w 4635500"/>
                      <a:gd name="connsiteY6" fmla="*/ 1028700 h 4552950"/>
                      <a:gd name="connsiteX7" fmla="*/ 1016000 w 4635500"/>
                      <a:gd name="connsiteY7" fmla="*/ 1435100 h 4552950"/>
                      <a:gd name="connsiteX8" fmla="*/ 1143000 w 4635500"/>
                      <a:gd name="connsiteY8" fmla="*/ 1828800 h 4552950"/>
                      <a:gd name="connsiteX9" fmla="*/ 1257300 w 4635500"/>
                      <a:gd name="connsiteY9" fmla="*/ 2235200 h 4552950"/>
                      <a:gd name="connsiteX10" fmla="*/ 1384300 w 4635500"/>
                      <a:gd name="connsiteY10" fmla="*/ 2654300 h 4552950"/>
                      <a:gd name="connsiteX11" fmla="*/ 1511300 w 4635500"/>
                      <a:gd name="connsiteY11" fmla="*/ 3098800 h 4552950"/>
                      <a:gd name="connsiteX12" fmla="*/ 1676400 w 4635500"/>
                      <a:gd name="connsiteY12" fmla="*/ 3556000 h 4552950"/>
                      <a:gd name="connsiteX13" fmla="*/ 1866900 w 4635500"/>
                      <a:gd name="connsiteY13" fmla="*/ 3962400 h 4552950"/>
                      <a:gd name="connsiteX14" fmla="*/ 2006600 w 4635500"/>
                      <a:gd name="connsiteY14" fmla="*/ 4267200 h 4552950"/>
                      <a:gd name="connsiteX15" fmla="*/ 2159000 w 4635500"/>
                      <a:gd name="connsiteY15" fmla="*/ 4432300 h 4552950"/>
                      <a:gd name="connsiteX16" fmla="*/ 2311400 w 4635500"/>
                      <a:gd name="connsiteY16" fmla="*/ 4546600 h 4552950"/>
                      <a:gd name="connsiteX17" fmla="*/ 2527300 w 4635500"/>
                      <a:gd name="connsiteY17" fmla="*/ 4470400 h 4552950"/>
                      <a:gd name="connsiteX18" fmla="*/ 2730500 w 4635500"/>
                      <a:gd name="connsiteY18" fmla="*/ 4152900 h 4552950"/>
                      <a:gd name="connsiteX19" fmla="*/ 2908300 w 4635500"/>
                      <a:gd name="connsiteY19" fmla="*/ 3771900 h 4552950"/>
                      <a:gd name="connsiteX20" fmla="*/ 3022600 w 4635500"/>
                      <a:gd name="connsiteY20" fmla="*/ 3429000 h 4552950"/>
                      <a:gd name="connsiteX21" fmla="*/ 3162300 w 4635500"/>
                      <a:gd name="connsiteY21" fmla="*/ 3022600 h 4552950"/>
                      <a:gd name="connsiteX22" fmla="*/ 3327400 w 4635500"/>
                      <a:gd name="connsiteY22" fmla="*/ 2552700 h 4552950"/>
                      <a:gd name="connsiteX23" fmla="*/ 3492500 w 4635500"/>
                      <a:gd name="connsiteY23" fmla="*/ 1993900 h 4552950"/>
                      <a:gd name="connsiteX24" fmla="*/ 3619500 w 4635500"/>
                      <a:gd name="connsiteY24" fmla="*/ 1524000 h 4552950"/>
                      <a:gd name="connsiteX25" fmla="*/ 3797300 w 4635500"/>
                      <a:gd name="connsiteY25" fmla="*/ 977900 h 4552950"/>
                      <a:gd name="connsiteX26" fmla="*/ 3962400 w 4635500"/>
                      <a:gd name="connsiteY26" fmla="*/ 596900 h 4552950"/>
                      <a:gd name="connsiteX27" fmla="*/ 4127500 w 4635500"/>
                      <a:gd name="connsiteY27" fmla="*/ 317500 h 4552950"/>
                      <a:gd name="connsiteX28" fmla="*/ 4203700 w 4635500"/>
                      <a:gd name="connsiteY28" fmla="*/ 203200 h 4552950"/>
                      <a:gd name="connsiteX29" fmla="*/ 4343400 w 4635500"/>
                      <a:gd name="connsiteY29" fmla="*/ 50800 h 4552950"/>
                      <a:gd name="connsiteX30" fmla="*/ 4521200 w 4635500"/>
                      <a:gd name="connsiteY30" fmla="*/ 12700 h 4552950"/>
                      <a:gd name="connsiteX31" fmla="*/ 4635500 w 4635500"/>
                      <a:gd name="connsiteY31" fmla="*/ 127000 h 4552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</a:cxnLst>
                    <a:rect l="l" t="t" r="r" b="b"/>
                    <a:pathLst>
                      <a:path w="4635500" h="4552950">
                        <a:moveTo>
                          <a:pt x="0" y="88900"/>
                        </a:moveTo>
                        <a:cubicBezTo>
                          <a:pt x="51858" y="55033"/>
                          <a:pt x="103717" y="21167"/>
                          <a:pt x="152400" y="12700"/>
                        </a:cubicBezTo>
                        <a:cubicBezTo>
                          <a:pt x="201083" y="4233"/>
                          <a:pt x="241300" y="12700"/>
                          <a:pt x="292100" y="38100"/>
                        </a:cubicBezTo>
                        <a:cubicBezTo>
                          <a:pt x="342900" y="63500"/>
                          <a:pt x="406400" y="110067"/>
                          <a:pt x="457200" y="165100"/>
                        </a:cubicBezTo>
                        <a:cubicBezTo>
                          <a:pt x="508000" y="220133"/>
                          <a:pt x="548217" y="279400"/>
                          <a:pt x="596900" y="368300"/>
                        </a:cubicBezTo>
                        <a:cubicBezTo>
                          <a:pt x="645583" y="457200"/>
                          <a:pt x="702733" y="588433"/>
                          <a:pt x="749300" y="698500"/>
                        </a:cubicBezTo>
                        <a:cubicBezTo>
                          <a:pt x="795867" y="808567"/>
                          <a:pt x="831850" y="905933"/>
                          <a:pt x="876300" y="1028700"/>
                        </a:cubicBezTo>
                        <a:cubicBezTo>
                          <a:pt x="920750" y="1151467"/>
                          <a:pt x="971550" y="1301750"/>
                          <a:pt x="1016000" y="1435100"/>
                        </a:cubicBezTo>
                        <a:cubicBezTo>
                          <a:pt x="1060450" y="1568450"/>
                          <a:pt x="1102783" y="1695450"/>
                          <a:pt x="1143000" y="1828800"/>
                        </a:cubicBezTo>
                        <a:cubicBezTo>
                          <a:pt x="1183217" y="1962150"/>
                          <a:pt x="1217083" y="2097617"/>
                          <a:pt x="1257300" y="2235200"/>
                        </a:cubicBezTo>
                        <a:cubicBezTo>
                          <a:pt x="1297517" y="2372783"/>
                          <a:pt x="1341967" y="2510367"/>
                          <a:pt x="1384300" y="2654300"/>
                        </a:cubicBezTo>
                        <a:cubicBezTo>
                          <a:pt x="1426633" y="2798233"/>
                          <a:pt x="1462617" y="2948517"/>
                          <a:pt x="1511300" y="3098800"/>
                        </a:cubicBezTo>
                        <a:cubicBezTo>
                          <a:pt x="1559983" y="3249083"/>
                          <a:pt x="1617133" y="3412067"/>
                          <a:pt x="1676400" y="3556000"/>
                        </a:cubicBezTo>
                        <a:cubicBezTo>
                          <a:pt x="1735667" y="3699933"/>
                          <a:pt x="1811867" y="3843867"/>
                          <a:pt x="1866900" y="3962400"/>
                        </a:cubicBezTo>
                        <a:cubicBezTo>
                          <a:pt x="1921933" y="4080933"/>
                          <a:pt x="1957917" y="4188883"/>
                          <a:pt x="2006600" y="4267200"/>
                        </a:cubicBezTo>
                        <a:cubicBezTo>
                          <a:pt x="2055283" y="4345517"/>
                          <a:pt x="2108200" y="4385733"/>
                          <a:pt x="2159000" y="4432300"/>
                        </a:cubicBezTo>
                        <a:cubicBezTo>
                          <a:pt x="2209800" y="4478867"/>
                          <a:pt x="2250017" y="4540250"/>
                          <a:pt x="2311400" y="4546600"/>
                        </a:cubicBezTo>
                        <a:cubicBezTo>
                          <a:pt x="2372783" y="4552950"/>
                          <a:pt x="2457450" y="4536017"/>
                          <a:pt x="2527300" y="4470400"/>
                        </a:cubicBezTo>
                        <a:cubicBezTo>
                          <a:pt x="2597150" y="4404783"/>
                          <a:pt x="2667000" y="4269317"/>
                          <a:pt x="2730500" y="4152900"/>
                        </a:cubicBezTo>
                        <a:cubicBezTo>
                          <a:pt x="2794000" y="4036483"/>
                          <a:pt x="2859617" y="3892550"/>
                          <a:pt x="2908300" y="3771900"/>
                        </a:cubicBezTo>
                        <a:cubicBezTo>
                          <a:pt x="2956983" y="3651250"/>
                          <a:pt x="2980267" y="3553883"/>
                          <a:pt x="3022600" y="3429000"/>
                        </a:cubicBezTo>
                        <a:cubicBezTo>
                          <a:pt x="3064933" y="3304117"/>
                          <a:pt x="3111500" y="3168650"/>
                          <a:pt x="3162300" y="3022600"/>
                        </a:cubicBezTo>
                        <a:cubicBezTo>
                          <a:pt x="3213100" y="2876550"/>
                          <a:pt x="3272367" y="2724150"/>
                          <a:pt x="3327400" y="2552700"/>
                        </a:cubicBezTo>
                        <a:cubicBezTo>
                          <a:pt x="3382433" y="2381250"/>
                          <a:pt x="3443817" y="2165350"/>
                          <a:pt x="3492500" y="1993900"/>
                        </a:cubicBezTo>
                        <a:cubicBezTo>
                          <a:pt x="3541183" y="1822450"/>
                          <a:pt x="3568700" y="1693333"/>
                          <a:pt x="3619500" y="1524000"/>
                        </a:cubicBezTo>
                        <a:cubicBezTo>
                          <a:pt x="3670300" y="1354667"/>
                          <a:pt x="3740150" y="1132417"/>
                          <a:pt x="3797300" y="977900"/>
                        </a:cubicBezTo>
                        <a:cubicBezTo>
                          <a:pt x="3854450" y="823383"/>
                          <a:pt x="3907367" y="706967"/>
                          <a:pt x="3962400" y="596900"/>
                        </a:cubicBezTo>
                        <a:cubicBezTo>
                          <a:pt x="4017433" y="486833"/>
                          <a:pt x="4087283" y="383117"/>
                          <a:pt x="4127500" y="317500"/>
                        </a:cubicBezTo>
                        <a:cubicBezTo>
                          <a:pt x="4167717" y="251883"/>
                          <a:pt x="4167717" y="247650"/>
                          <a:pt x="4203700" y="203200"/>
                        </a:cubicBezTo>
                        <a:cubicBezTo>
                          <a:pt x="4239683" y="158750"/>
                          <a:pt x="4290483" y="82550"/>
                          <a:pt x="4343400" y="50800"/>
                        </a:cubicBezTo>
                        <a:cubicBezTo>
                          <a:pt x="4396317" y="19050"/>
                          <a:pt x="4472517" y="0"/>
                          <a:pt x="4521200" y="12700"/>
                        </a:cubicBezTo>
                        <a:cubicBezTo>
                          <a:pt x="4569883" y="25400"/>
                          <a:pt x="4635500" y="127000"/>
                          <a:pt x="4635500" y="127000"/>
                        </a:cubicBezTo>
                      </a:path>
                    </a:pathLst>
                  </a:custGeom>
                  <a:ln w="9525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ja-JP" altLang="en-US"/>
                  </a:p>
                </p:txBody>
              </p:sp>
              <p:sp>
                <p:nvSpPr>
                  <p:cNvPr id="191" name="フリーフォーム 100"/>
                  <p:cNvSpPr/>
                  <p:nvPr/>
                </p:nvSpPr>
                <p:spPr>
                  <a:xfrm>
                    <a:off x="6402996" y="1092200"/>
                    <a:ext cx="2262796" cy="2222500"/>
                  </a:xfrm>
                  <a:custGeom>
                    <a:avLst/>
                    <a:gdLst>
                      <a:gd name="connsiteX0" fmla="*/ 0 w 4635500"/>
                      <a:gd name="connsiteY0" fmla="*/ 88900 h 4552950"/>
                      <a:gd name="connsiteX1" fmla="*/ 152400 w 4635500"/>
                      <a:gd name="connsiteY1" fmla="*/ 12700 h 4552950"/>
                      <a:gd name="connsiteX2" fmla="*/ 292100 w 4635500"/>
                      <a:gd name="connsiteY2" fmla="*/ 38100 h 4552950"/>
                      <a:gd name="connsiteX3" fmla="*/ 457200 w 4635500"/>
                      <a:gd name="connsiteY3" fmla="*/ 165100 h 4552950"/>
                      <a:gd name="connsiteX4" fmla="*/ 596900 w 4635500"/>
                      <a:gd name="connsiteY4" fmla="*/ 368300 h 4552950"/>
                      <a:gd name="connsiteX5" fmla="*/ 749300 w 4635500"/>
                      <a:gd name="connsiteY5" fmla="*/ 698500 h 4552950"/>
                      <a:gd name="connsiteX6" fmla="*/ 876300 w 4635500"/>
                      <a:gd name="connsiteY6" fmla="*/ 1028700 h 4552950"/>
                      <a:gd name="connsiteX7" fmla="*/ 1016000 w 4635500"/>
                      <a:gd name="connsiteY7" fmla="*/ 1435100 h 4552950"/>
                      <a:gd name="connsiteX8" fmla="*/ 1143000 w 4635500"/>
                      <a:gd name="connsiteY8" fmla="*/ 1828800 h 4552950"/>
                      <a:gd name="connsiteX9" fmla="*/ 1257300 w 4635500"/>
                      <a:gd name="connsiteY9" fmla="*/ 2235200 h 4552950"/>
                      <a:gd name="connsiteX10" fmla="*/ 1384300 w 4635500"/>
                      <a:gd name="connsiteY10" fmla="*/ 2654300 h 4552950"/>
                      <a:gd name="connsiteX11" fmla="*/ 1511300 w 4635500"/>
                      <a:gd name="connsiteY11" fmla="*/ 3098800 h 4552950"/>
                      <a:gd name="connsiteX12" fmla="*/ 1676400 w 4635500"/>
                      <a:gd name="connsiteY12" fmla="*/ 3556000 h 4552950"/>
                      <a:gd name="connsiteX13" fmla="*/ 1866900 w 4635500"/>
                      <a:gd name="connsiteY13" fmla="*/ 3962400 h 4552950"/>
                      <a:gd name="connsiteX14" fmla="*/ 2006600 w 4635500"/>
                      <a:gd name="connsiteY14" fmla="*/ 4267200 h 4552950"/>
                      <a:gd name="connsiteX15" fmla="*/ 2159000 w 4635500"/>
                      <a:gd name="connsiteY15" fmla="*/ 4432300 h 4552950"/>
                      <a:gd name="connsiteX16" fmla="*/ 2311400 w 4635500"/>
                      <a:gd name="connsiteY16" fmla="*/ 4546600 h 4552950"/>
                      <a:gd name="connsiteX17" fmla="*/ 2527300 w 4635500"/>
                      <a:gd name="connsiteY17" fmla="*/ 4470400 h 4552950"/>
                      <a:gd name="connsiteX18" fmla="*/ 2730500 w 4635500"/>
                      <a:gd name="connsiteY18" fmla="*/ 4152900 h 4552950"/>
                      <a:gd name="connsiteX19" fmla="*/ 2908300 w 4635500"/>
                      <a:gd name="connsiteY19" fmla="*/ 3771900 h 4552950"/>
                      <a:gd name="connsiteX20" fmla="*/ 3022600 w 4635500"/>
                      <a:gd name="connsiteY20" fmla="*/ 3429000 h 4552950"/>
                      <a:gd name="connsiteX21" fmla="*/ 3162300 w 4635500"/>
                      <a:gd name="connsiteY21" fmla="*/ 3022600 h 4552950"/>
                      <a:gd name="connsiteX22" fmla="*/ 3327400 w 4635500"/>
                      <a:gd name="connsiteY22" fmla="*/ 2552700 h 4552950"/>
                      <a:gd name="connsiteX23" fmla="*/ 3492500 w 4635500"/>
                      <a:gd name="connsiteY23" fmla="*/ 1993900 h 4552950"/>
                      <a:gd name="connsiteX24" fmla="*/ 3619500 w 4635500"/>
                      <a:gd name="connsiteY24" fmla="*/ 1524000 h 4552950"/>
                      <a:gd name="connsiteX25" fmla="*/ 3797300 w 4635500"/>
                      <a:gd name="connsiteY25" fmla="*/ 977900 h 4552950"/>
                      <a:gd name="connsiteX26" fmla="*/ 3962400 w 4635500"/>
                      <a:gd name="connsiteY26" fmla="*/ 596900 h 4552950"/>
                      <a:gd name="connsiteX27" fmla="*/ 4127500 w 4635500"/>
                      <a:gd name="connsiteY27" fmla="*/ 317500 h 4552950"/>
                      <a:gd name="connsiteX28" fmla="*/ 4203700 w 4635500"/>
                      <a:gd name="connsiteY28" fmla="*/ 203200 h 4552950"/>
                      <a:gd name="connsiteX29" fmla="*/ 4343400 w 4635500"/>
                      <a:gd name="connsiteY29" fmla="*/ 50800 h 4552950"/>
                      <a:gd name="connsiteX30" fmla="*/ 4521200 w 4635500"/>
                      <a:gd name="connsiteY30" fmla="*/ 12700 h 4552950"/>
                      <a:gd name="connsiteX31" fmla="*/ 4635500 w 4635500"/>
                      <a:gd name="connsiteY31" fmla="*/ 127000 h 4552950"/>
                      <a:gd name="connsiteX0" fmla="*/ 0 w 4635500"/>
                      <a:gd name="connsiteY0" fmla="*/ 88900 h 4552950"/>
                      <a:gd name="connsiteX1" fmla="*/ 152400 w 4635500"/>
                      <a:gd name="connsiteY1" fmla="*/ 12700 h 4552950"/>
                      <a:gd name="connsiteX2" fmla="*/ 292100 w 4635500"/>
                      <a:gd name="connsiteY2" fmla="*/ 38100 h 4552950"/>
                      <a:gd name="connsiteX3" fmla="*/ 457200 w 4635500"/>
                      <a:gd name="connsiteY3" fmla="*/ 165100 h 4552950"/>
                      <a:gd name="connsiteX4" fmla="*/ 596900 w 4635500"/>
                      <a:gd name="connsiteY4" fmla="*/ 368300 h 4552950"/>
                      <a:gd name="connsiteX5" fmla="*/ 749300 w 4635500"/>
                      <a:gd name="connsiteY5" fmla="*/ 698500 h 4552950"/>
                      <a:gd name="connsiteX6" fmla="*/ 876300 w 4635500"/>
                      <a:gd name="connsiteY6" fmla="*/ 1028700 h 4552950"/>
                      <a:gd name="connsiteX7" fmla="*/ 1016000 w 4635500"/>
                      <a:gd name="connsiteY7" fmla="*/ 1435100 h 4552950"/>
                      <a:gd name="connsiteX8" fmla="*/ 1143000 w 4635500"/>
                      <a:gd name="connsiteY8" fmla="*/ 1828800 h 4552950"/>
                      <a:gd name="connsiteX9" fmla="*/ 1257300 w 4635500"/>
                      <a:gd name="connsiteY9" fmla="*/ 2235200 h 4552950"/>
                      <a:gd name="connsiteX10" fmla="*/ 1384300 w 4635500"/>
                      <a:gd name="connsiteY10" fmla="*/ 2654300 h 4552950"/>
                      <a:gd name="connsiteX11" fmla="*/ 1511300 w 4635500"/>
                      <a:gd name="connsiteY11" fmla="*/ 3098800 h 4552950"/>
                      <a:gd name="connsiteX12" fmla="*/ 1676400 w 4635500"/>
                      <a:gd name="connsiteY12" fmla="*/ 3556000 h 4552950"/>
                      <a:gd name="connsiteX13" fmla="*/ 1866900 w 4635500"/>
                      <a:gd name="connsiteY13" fmla="*/ 3962400 h 4552950"/>
                      <a:gd name="connsiteX14" fmla="*/ 2006600 w 4635500"/>
                      <a:gd name="connsiteY14" fmla="*/ 4267200 h 4552950"/>
                      <a:gd name="connsiteX15" fmla="*/ 2159000 w 4635500"/>
                      <a:gd name="connsiteY15" fmla="*/ 4432300 h 4552950"/>
                      <a:gd name="connsiteX16" fmla="*/ 2311400 w 4635500"/>
                      <a:gd name="connsiteY16" fmla="*/ 4546600 h 4552950"/>
                      <a:gd name="connsiteX17" fmla="*/ 2527300 w 4635500"/>
                      <a:gd name="connsiteY17" fmla="*/ 4470400 h 4552950"/>
                      <a:gd name="connsiteX18" fmla="*/ 2730500 w 4635500"/>
                      <a:gd name="connsiteY18" fmla="*/ 4152900 h 4552950"/>
                      <a:gd name="connsiteX19" fmla="*/ 2908300 w 4635500"/>
                      <a:gd name="connsiteY19" fmla="*/ 3771900 h 4552950"/>
                      <a:gd name="connsiteX20" fmla="*/ 3022600 w 4635500"/>
                      <a:gd name="connsiteY20" fmla="*/ 3429000 h 4552950"/>
                      <a:gd name="connsiteX21" fmla="*/ 3162300 w 4635500"/>
                      <a:gd name="connsiteY21" fmla="*/ 3022600 h 4552950"/>
                      <a:gd name="connsiteX22" fmla="*/ 3327400 w 4635500"/>
                      <a:gd name="connsiteY22" fmla="*/ 2552700 h 4552950"/>
                      <a:gd name="connsiteX23" fmla="*/ 3492500 w 4635500"/>
                      <a:gd name="connsiteY23" fmla="*/ 1993900 h 4552950"/>
                      <a:gd name="connsiteX24" fmla="*/ 3619500 w 4635500"/>
                      <a:gd name="connsiteY24" fmla="*/ 1524000 h 4552950"/>
                      <a:gd name="connsiteX25" fmla="*/ 3797300 w 4635500"/>
                      <a:gd name="connsiteY25" fmla="*/ 977900 h 4552950"/>
                      <a:gd name="connsiteX26" fmla="*/ 3962400 w 4635500"/>
                      <a:gd name="connsiteY26" fmla="*/ 596900 h 4552950"/>
                      <a:gd name="connsiteX27" fmla="*/ 4127500 w 4635500"/>
                      <a:gd name="connsiteY27" fmla="*/ 317500 h 4552950"/>
                      <a:gd name="connsiteX28" fmla="*/ 4203700 w 4635500"/>
                      <a:gd name="connsiteY28" fmla="*/ 203200 h 4552950"/>
                      <a:gd name="connsiteX29" fmla="*/ 4343400 w 4635500"/>
                      <a:gd name="connsiteY29" fmla="*/ 50800 h 4552950"/>
                      <a:gd name="connsiteX30" fmla="*/ 4521200 w 4635500"/>
                      <a:gd name="connsiteY30" fmla="*/ 12700 h 4552950"/>
                      <a:gd name="connsiteX31" fmla="*/ 4635500 w 4635500"/>
                      <a:gd name="connsiteY31" fmla="*/ 127000 h 4552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</a:cxnLst>
                    <a:rect l="l" t="t" r="r" b="b"/>
                    <a:pathLst>
                      <a:path w="4635500" h="4552950">
                        <a:moveTo>
                          <a:pt x="0" y="88900"/>
                        </a:moveTo>
                        <a:cubicBezTo>
                          <a:pt x="51858" y="55033"/>
                          <a:pt x="103717" y="21167"/>
                          <a:pt x="152400" y="12700"/>
                        </a:cubicBezTo>
                        <a:cubicBezTo>
                          <a:pt x="201083" y="4233"/>
                          <a:pt x="241300" y="12700"/>
                          <a:pt x="292100" y="38100"/>
                        </a:cubicBezTo>
                        <a:cubicBezTo>
                          <a:pt x="342900" y="63500"/>
                          <a:pt x="406400" y="110067"/>
                          <a:pt x="457200" y="165100"/>
                        </a:cubicBezTo>
                        <a:cubicBezTo>
                          <a:pt x="508000" y="220133"/>
                          <a:pt x="548217" y="279400"/>
                          <a:pt x="596900" y="368300"/>
                        </a:cubicBezTo>
                        <a:cubicBezTo>
                          <a:pt x="645583" y="457200"/>
                          <a:pt x="702733" y="588433"/>
                          <a:pt x="749300" y="698500"/>
                        </a:cubicBezTo>
                        <a:cubicBezTo>
                          <a:pt x="795867" y="808567"/>
                          <a:pt x="831850" y="905933"/>
                          <a:pt x="876300" y="1028700"/>
                        </a:cubicBezTo>
                        <a:cubicBezTo>
                          <a:pt x="920750" y="1151467"/>
                          <a:pt x="971550" y="1301750"/>
                          <a:pt x="1016000" y="1435100"/>
                        </a:cubicBezTo>
                        <a:cubicBezTo>
                          <a:pt x="1060450" y="1568450"/>
                          <a:pt x="1102783" y="1695450"/>
                          <a:pt x="1143000" y="1828800"/>
                        </a:cubicBezTo>
                        <a:cubicBezTo>
                          <a:pt x="1183217" y="1962150"/>
                          <a:pt x="1217083" y="2097617"/>
                          <a:pt x="1257300" y="2235200"/>
                        </a:cubicBezTo>
                        <a:cubicBezTo>
                          <a:pt x="1297517" y="2372783"/>
                          <a:pt x="1341967" y="2510367"/>
                          <a:pt x="1384300" y="2654300"/>
                        </a:cubicBezTo>
                        <a:cubicBezTo>
                          <a:pt x="1426633" y="2798233"/>
                          <a:pt x="1462617" y="2948517"/>
                          <a:pt x="1511300" y="3098800"/>
                        </a:cubicBezTo>
                        <a:cubicBezTo>
                          <a:pt x="1559983" y="3249083"/>
                          <a:pt x="1617133" y="3412067"/>
                          <a:pt x="1676400" y="3556000"/>
                        </a:cubicBezTo>
                        <a:cubicBezTo>
                          <a:pt x="1735667" y="3699933"/>
                          <a:pt x="1811867" y="3843867"/>
                          <a:pt x="1866900" y="3962400"/>
                        </a:cubicBezTo>
                        <a:cubicBezTo>
                          <a:pt x="1921933" y="4080933"/>
                          <a:pt x="1957917" y="4188883"/>
                          <a:pt x="2006600" y="4267200"/>
                        </a:cubicBezTo>
                        <a:cubicBezTo>
                          <a:pt x="2055283" y="4345517"/>
                          <a:pt x="2108200" y="4385733"/>
                          <a:pt x="2159000" y="4432300"/>
                        </a:cubicBezTo>
                        <a:cubicBezTo>
                          <a:pt x="2209800" y="4478867"/>
                          <a:pt x="2250017" y="4540250"/>
                          <a:pt x="2311400" y="4546600"/>
                        </a:cubicBezTo>
                        <a:cubicBezTo>
                          <a:pt x="2372783" y="4552950"/>
                          <a:pt x="2457450" y="4536017"/>
                          <a:pt x="2527300" y="4470400"/>
                        </a:cubicBezTo>
                        <a:cubicBezTo>
                          <a:pt x="2597150" y="4404783"/>
                          <a:pt x="2667000" y="4269317"/>
                          <a:pt x="2730500" y="4152900"/>
                        </a:cubicBezTo>
                        <a:cubicBezTo>
                          <a:pt x="2794000" y="4036483"/>
                          <a:pt x="2859617" y="3892550"/>
                          <a:pt x="2908300" y="3771900"/>
                        </a:cubicBezTo>
                        <a:cubicBezTo>
                          <a:pt x="2956983" y="3651250"/>
                          <a:pt x="2980267" y="3553883"/>
                          <a:pt x="3022600" y="3429000"/>
                        </a:cubicBezTo>
                        <a:cubicBezTo>
                          <a:pt x="3064933" y="3304117"/>
                          <a:pt x="3111500" y="3168650"/>
                          <a:pt x="3162300" y="3022600"/>
                        </a:cubicBezTo>
                        <a:cubicBezTo>
                          <a:pt x="3213100" y="2876550"/>
                          <a:pt x="3272367" y="2724150"/>
                          <a:pt x="3327400" y="2552700"/>
                        </a:cubicBezTo>
                        <a:cubicBezTo>
                          <a:pt x="3382433" y="2381250"/>
                          <a:pt x="3443817" y="2165350"/>
                          <a:pt x="3492500" y="1993900"/>
                        </a:cubicBezTo>
                        <a:cubicBezTo>
                          <a:pt x="3541183" y="1822450"/>
                          <a:pt x="3568700" y="1693333"/>
                          <a:pt x="3619500" y="1524000"/>
                        </a:cubicBezTo>
                        <a:cubicBezTo>
                          <a:pt x="3670300" y="1354667"/>
                          <a:pt x="3740150" y="1132417"/>
                          <a:pt x="3797300" y="977900"/>
                        </a:cubicBezTo>
                        <a:cubicBezTo>
                          <a:pt x="3854450" y="823383"/>
                          <a:pt x="3907367" y="706967"/>
                          <a:pt x="3962400" y="596900"/>
                        </a:cubicBezTo>
                        <a:cubicBezTo>
                          <a:pt x="4017433" y="486833"/>
                          <a:pt x="4087283" y="383117"/>
                          <a:pt x="4127500" y="317500"/>
                        </a:cubicBezTo>
                        <a:cubicBezTo>
                          <a:pt x="4167717" y="251883"/>
                          <a:pt x="4167717" y="247650"/>
                          <a:pt x="4203700" y="203200"/>
                        </a:cubicBezTo>
                        <a:cubicBezTo>
                          <a:pt x="4239683" y="158750"/>
                          <a:pt x="4290483" y="82550"/>
                          <a:pt x="4343400" y="50800"/>
                        </a:cubicBezTo>
                        <a:cubicBezTo>
                          <a:pt x="4396317" y="19050"/>
                          <a:pt x="4472517" y="0"/>
                          <a:pt x="4521200" y="12700"/>
                        </a:cubicBezTo>
                        <a:cubicBezTo>
                          <a:pt x="4569883" y="25400"/>
                          <a:pt x="4635500" y="127000"/>
                          <a:pt x="4635500" y="127000"/>
                        </a:cubicBezTo>
                      </a:path>
                    </a:pathLst>
                  </a:custGeom>
                  <a:ln w="9525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ja-JP" altLang="en-US"/>
                  </a:p>
                </p:txBody>
              </p:sp>
            </p:grpSp>
            <p:grpSp>
              <p:nvGrpSpPr>
                <p:cNvPr id="183" name="図形グループ 53"/>
                <p:cNvGrpSpPr/>
                <p:nvPr/>
              </p:nvGrpSpPr>
              <p:grpSpPr>
                <a:xfrm>
                  <a:off x="1955800" y="1765300"/>
                  <a:ext cx="1828798" cy="736600"/>
                  <a:chOff x="152400" y="1092200"/>
                  <a:chExt cx="8513392" cy="2222500"/>
                </a:xfrm>
              </p:grpSpPr>
              <p:sp>
                <p:nvSpPr>
                  <p:cNvPr id="184" name="フリーフォーム 93"/>
                  <p:cNvSpPr/>
                  <p:nvPr/>
                </p:nvSpPr>
                <p:spPr>
                  <a:xfrm>
                    <a:off x="152400" y="1092200"/>
                    <a:ext cx="2262796" cy="2222500"/>
                  </a:xfrm>
                  <a:custGeom>
                    <a:avLst/>
                    <a:gdLst>
                      <a:gd name="connsiteX0" fmla="*/ 0 w 4635500"/>
                      <a:gd name="connsiteY0" fmla="*/ 88900 h 4552950"/>
                      <a:gd name="connsiteX1" fmla="*/ 152400 w 4635500"/>
                      <a:gd name="connsiteY1" fmla="*/ 12700 h 4552950"/>
                      <a:gd name="connsiteX2" fmla="*/ 292100 w 4635500"/>
                      <a:gd name="connsiteY2" fmla="*/ 38100 h 4552950"/>
                      <a:gd name="connsiteX3" fmla="*/ 457200 w 4635500"/>
                      <a:gd name="connsiteY3" fmla="*/ 165100 h 4552950"/>
                      <a:gd name="connsiteX4" fmla="*/ 596900 w 4635500"/>
                      <a:gd name="connsiteY4" fmla="*/ 368300 h 4552950"/>
                      <a:gd name="connsiteX5" fmla="*/ 749300 w 4635500"/>
                      <a:gd name="connsiteY5" fmla="*/ 698500 h 4552950"/>
                      <a:gd name="connsiteX6" fmla="*/ 876300 w 4635500"/>
                      <a:gd name="connsiteY6" fmla="*/ 1028700 h 4552950"/>
                      <a:gd name="connsiteX7" fmla="*/ 1016000 w 4635500"/>
                      <a:gd name="connsiteY7" fmla="*/ 1435100 h 4552950"/>
                      <a:gd name="connsiteX8" fmla="*/ 1143000 w 4635500"/>
                      <a:gd name="connsiteY8" fmla="*/ 1828800 h 4552950"/>
                      <a:gd name="connsiteX9" fmla="*/ 1257300 w 4635500"/>
                      <a:gd name="connsiteY9" fmla="*/ 2235200 h 4552950"/>
                      <a:gd name="connsiteX10" fmla="*/ 1384300 w 4635500"/>
                      <a:gd name="connsiteY10" fmla="*/ 2654300 h 4552950"/>
                      <a:gd name="connsiteX11" fmla="*/ 1511300 w 4635500"/>
                      <a:gd name="connsiteY11" fmla="*/ 3098800 h 4552950"/>
                      <a:gd name="connsiteX12" fmla="*/ 1676400 w 4635500"/>
                      <a:gd name="connsiteY12" fmla="*/ 3556000 h 4552950"/>
                      <a:gd name="connsiteX13" fmla="*/ 1866900 w 4635500"/>
                      <a:gd name="connsiteY13" fmla="*/ 3962400 h 4552950"/>
                      <a:gd name="connsiteX14" fmla="*/ 2006600 w 4635500"/>
                      <a:gd name="connsiteY14" fmla="*/ 4267200 h 4552950"/>
                      <a:gd name="connsiteX15" fmla="*/ 2159000 w 4635500"/>
                      <a:gd name="connsiteY15" fmla="*/ 4432300 h 4552950"/>
                      <a:gd name="connsiteX16" fmla="*/ 2311400 w 4635500"/>
                      <a:gd name="connsiteY16" fmla="*/ 4546600 h 4552950"/>
                      <a:gd name="connsiteX17" fmla="*/ 2527300 w 4635500"/>
                      <a:gd name="connsiteY17" fmla="*/ 4470400 h 4552950"/>
                      <a:gd name="connsiteX18" fmla="*/ 2730500 w 4635500"/>
                      <a:gd name="connsiteY18" fmla="*/ 4152900 h 4552950"/>
                      <a:gd name="connsiteX19" fmla="*/ 2908300 w 4635500"/>
                      <a:gd name="connsiteY19" fmla="*/ 3771900 h 4552950"/>
                      <a:gd name="connsiteX20" fmla="*/ 3022600 w 4635500"/>
                      <a:gd name="connsiteY20" fmla="*/ 3429000 h 4552950"/>
                      <a:gd name="connsiteX21" fmla="*/ 3162300 w 4635500"/>
                      <a:gd name="connsiteY21" fmla="*/ 3022600 h 4552950"/>
                      <a:gd name="connsiteX22" fmla="*/ 3327400 w 4635500"/>
                      <a:gd name="connsiteY22" fmla="*/ 2552700 h 4552950"/>
                      <a:gd name="connsiteX23" fmla="*/ 3492500 w 4635500"/>
                      <a:gd name="connsiteY23" fmla="*/ 1993900 h 4552950"/>
                      <a:gd name="connsiteX24" fmla="*/ 3619500 w 4635500"/>
                      <a:gd name="connsiteY24" fmla="*/ 1524000 h 4552950"/>
                      <a:gd name="connsiteX25" fmla="*/ 3797300 w 4635500"/>
                      <a:gd name="connsiteY25" fmla="*/ 977900 h 4552950"/>
                      <a:gd name="connsiteX26" fmla="*/ 3962400 w 4635500"/>
                      <a:gd name="connsiteY26" fmla="*/ 596900 h 4552950"/>
                      <a:gd name="connsiteX27" fmla="*/ 4127500 w 4635500"/>
                      <a:gd name="connsiteY27" fmla="*/ 317500 h 4552950"/>
                      <a:gd name="connsiteX28" fmla="*/ 4203700 w 4635500"/>
                      <a:gd name="connsiteY28" fmla="*/ 203200 h 4552950"/>
                      <a:gd name="connsiteX29" fmla="*/ 4343400 w 4635500"/>
                      <a:gd name="connsiteY29" fmla="*/ 50800 h 4552950"/>
                      <a:gd name="connsiteX30" fmla="*/ 4521200 w 4635500"/>
                      <a:gd name="connsiteY30" fmla="*/ 12700 h 4552950"/>
                      <a:gd name="connsiteX31" fmla="*/ 4635500 w 4635500"/>
                      <a:gd name="connsiteY31" fmla="*/ 127000 h 4552950"/>
                      <a:gd name="connsiteX0" fmla="*/ 0 w 4635500"/>
                      <a:gd name="connsiteY0" fmla="*/ 88900 h 4552950"/>
                      <a:gd name="connsiteX1" fmla="*/ 152400 w 4635500"/>
                      <a:gd name="connsiteY1" fmla="*/ 12700 h 4552950"/>
                      <a:gd name="connsiteX2" fmla="*/ 292100 w 4635500"/>
                      <a:gd name="connsiteY2" fmla="*/ 38100 h 4552950"/>
                      <a:gd name="connsiteX3" fmla="*/ 457200 w 4635500"/>
                      <a:gd name="connsiteY3" fmla="*/ 165100 h 4552950"/>
                      <a:gd name="connsiteX4" fmla="*/ 596900 w 4635500"/>
                      <a:gd name="connsiteY4" fmla="*/ 368300 h 4552950"/>
                      <a:gd name="connsiteX5" fmla="*/ 749300 w 4635500"/>
                      <a:gd name="connsiteY5" fmla="*/ 698500 h 4552950"/>
                      <a:gd name="connsiteX6" fmla="*/ 876300 w 4635500"/>
                      <a:gd name="connsiteY6" fmla="*/ 1028700 h 4552950"/>
                      <a:gd name="connsiteX7" fmla="*/ 1016000 w 4635500"/>
                      <a:gd name="connsiteY7" fmla="*/ 1435100 h 4552950"/>
                      <a:gd name="connsiteX8" fmla="*/ 1143000 w 4635500"/>
                      <a:gd name="connsiteY8" fmla="*/ 1828800 h 4552950"/>
                      <a:gd name="connsiteX9" fmla="*/ 1257300 w 4635500"/>
                      <a:gd name="connsiteY9" fmla="*/ 2235200 h 4552950"/>
                      <a:gd name="connsiteX10" fmla="*/ 1384300 w 4635500"/>
                      <a:gd name="connsiteY10" fmla="*/ 2654300 h 4552950"/>
                      <a:gd name="connsiteX11" fmla="*/ 1511300 w 4635500"/>
                      <a:gd name="connsiteY11" fmla="*/ 3098800 h 4552950"/>
                      <a:gd name="connsiteX12" fmla="*/ 1676400 w 4635500"/>
                      <a:gd name="connsiteY12" fmla="*/ 3556000 h 4552950"/>
                      <a:gd name="connsiteX13" fmla="*/ 1866900 w 4635500"/>
                      <a:gd name="connsiteY13" fmla="*/ 3962400 h 4552950"/>
                      <a:gd name="connsiteX14" fmla="*/ 2006600 w 4635500"/>
                      <a:gd name="connsiteY14" fmla="*/ 4267200 h 4552950"/>
                      <a:gd name="connsiteX15" fmla="*/ 2159000 w 4635500"/>
                      <a:gd name="connsiteY15" fmla="*/ 4432300 h 4552950"/>
                      <a:gd name="connsiteX16" fmla="*/ 2311400 w 4635500"/>
                      <a:gd name="connsiteY16" fmla="*/ 4546600 h 4552950"/>
                      <a:gd name="connsiteX17" fmla="*/ 2527300 w 4635500"/>
                      <a:gd name="connsiteY17" fmla="*/ 4470400 h 4552950"/>
                      <a:gd name="connsiteX18" fmla="*/ 2730500 w 4635500"/>
                      <a:gd name="connsiteY18" fmla="*/ 4152900 h 4552950"/>
                      <a:gd name="connsiteX19" fmla="*/ 2908300 w 4635500"/>
                      <a:gd name="connsiteY19" fmla="*/ 3771900 h 4552950"/>
                      <a:gd name="connsiteX20" fmla="*/ 3022600 w 4635500"/>
                      <a:gd name="connsiteY20" fmla="*/ 3429000 h 4552950"/>
                      <a:gd name="connsiteX21" fmla="*/ 3162300 w 4635500"/>
                      <a:gd name="connsiteY21" fmla="*/ 3022600 h 4552950"/>
                      <a:gd name="connsiteX22" fmla="*/ 3327400 w 4635500"/>
                      <a:gd name="connsiteY22" fmla="*/ 2552700 h 4552950"/>
                      <a:gd name="connsiteX23" fmla="*/ 3492500 w 4635500"/>
                      <a:gd name="connsiteY23" fmla="*/ 1993900 h 4552950"/>
                      <a:gd name="connsiteX24" fmla="*/ 3619500 w 4635500"/>
                      <a:gd name="connsiteY24" fmla="*/ 1524000 h 4552950"/>
                      <a:gd name="connsiteX25" fmla="*/ 3797300 w 4635500"/>
                      <a:gd name="connsiteY25" fmla="*/ 977900 h 4552950"/>
                      <a:gd name="connsiteX26" fmla="*/ 3962400 w 4635500"/>
                      <a:gd name="connsiteY26" fmla="*/ 596900 h 4552950"/>
                      <a:gd name="connsiteX27" fmla="*/ 4127500 w 4635500"/>
                      <a:gd name="connsiteY27" fmla="*/ 317500 h 4552950"/>
                      <a:gd name="connsiteX28" fmla="*/ 4203700 w 4635500"/>
                      <a:gd name="connsiteY28" fmla="*/ 203200 h 4552950"/>
                      <a:gd name="connsiteX29" fmla="*/ 4343400 w 4635500"/>
                      <a:gd name="connsiteY29" fmla="*/ 50800 h 4552950"/>
                      <a:gd name="connsiteX30" fmla="*/ 4521200 w 4635500"/>
                      <a:gd name="connsiteY30" fmla="*/ 12700 h 4552950"/>
                      <a:gd name="connsiteX31" fmla="*/ 4635500 w 4635500"/>
                      <a:gd name="connsiteY31" fmla="*/ 127000 h 4552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</a:cxnLst>
                    <a:rect l="l" t="t" r="r" b="b"/>
                    <a:pathLst>
                      <a:path w="4635500" h="4552950">
                        <a:moveTo>
                          <a:pt x="0" y="88900"/>
                        </a:moveTo>
                        <a:cubicBezTo>
                          <a:pt x="51858" y="55033"/>
                          <a:pt x="103717" y="21167"/>
                          <a:pt x="152400" y="12700"/>
                        </a:cubicBezTo>
                        <a:cubicBezTo>
                          <a:pt x="201083" y="4233"/>
                          <a:pt x="241300" y="12700"/>
                          <a:pt x="292100" y="38100"/>
                        </a:cubicBezTo>
                        <a:cubicBezTo>
                          <a:pt x="342900" y="63500"/>
                          <a:pt x="406400" y="110067"/>
                          <a:pt x="457200" y="165100"/>
                        </a:cubicBezTo>
                        <a:cubicBezTo>
                          <a:pt x="508000" y="220133"/>
                          <a:pt x="548217" y="279400"/>
                          <a:pt x="596900" y="368300"/>
                        </a:cubicBezTo>
                        <a:cubicBezTo>
                          <a:pt x="645583" y="457200"/>
                          <a:pt x="702733" y="588433"/>
                          <a:pt x="749300" y="698500"/>
                        </a:cubicBezTo>
                        <a:cubicBezTo>
                          <a:pt x="795867" y="808567"/>
                          <a:pt x="831850" y="905933"/>
                          <a:pt x="876300" y="1028700"/>
                        </a:cubicBezTo>
                        <a:cubicBezTo>
                          <a:pt x="920750" y="1151467"/>
                          <a:pt x="971550" y="1301750"/>
                          <a:pt x="1016000" y="1435100"/>
                        </a:cubicBezTo>
                        <a:cubicBezTo>
                          <a:pt x="1060450" y="1568450"/>
                          <a:pt x="1102783" y="1695450"/>
                          <a:pt x="1143000" y="1828800"/>
                        </a:cubicBezTo>
                        <a:cubicBezTo>
                          <a:pt x="1183217" y="1962150"/>
                          <a:pt x="1217083" y="2097617"/>
                          <a:pt x="1257300" y="2235200"/>
                        </a:cubicBezTo>
                        <a:cubicBezTo>
                          <a:pt x="1297517" y="2372783"/>
                          <a:pt x="1341967" y="2510367"/>
                          <a:pt x="1384300" y="2654300"/>
                        </a:cubicBezTo>
                        <a:cubicBezTo>
                          <a:pt x="1426633" y="2798233"/>
                          <a:pt x="1462617" y="2948517"/>
                          <a:pt x="1511300" y="3098800"/>
                        </a:cubicBezTo>
                        <a:cubicBezTo>
                          <a:pt x="1559983" y="3249083"/>
                          <a:pt x="1617133" y="3412067"/>
                          <a:pt x="1676400" y="3556000"/>
                        </a:cubicBezTo>
                        <a:cubicBezTo>
                          <a:pt x="1735667" y="3699933"/>
                          <a:pt x="1811867" y="3843867"/>
                          <a:pt x="1866900" y="3962400"/>
                        </a:cubicBezTo>
                        <a:cubicBezTo>
                          <a:pt x="1921933" y="4080933"/>
                          <a:pt x="1957917" y="4188883"/>
                          <a:pt x="2006600" y="4267200"/>
                        </a:cubicBezTo>
                        <a:cubicBezTo>
                          <a:pt x="2055283" y="4345517"/>
                          <a:pt x="2108200" y="4385733"/>
                          <a:pt x="2159000" y="4432300"/>
                        </a:cubicBezTo>
                        <a:cubicBezTo>
                          <a:pt x="2209800" y="4478867"/>
                          <a:pt x="2250017" y="4540250"/>
                          <a:pt x="2311400" y="4546600"/>
                        </a:cubicBezTo>
                        <a:cubicBezTo>
                          <a:pt x="2372783" y="4552950"/>
                          <a:pt x="2457450" y="4536017"/>
                          <a:pt x="2527300" y="4470400"/>
                        </a:cubicBezTo>
                        <a:cubicBezTo>
                          <a:pt x="2597150" y="4404783"/>
                          <a:pt x="2667000" y="4269317"/>
                          <a:pt x="2730500" y="4152900"/>
                        </a:cubicBezTo>
                        <a:cubicBezTo>
                          <a:pt x="2794000" y="4036483"/>
                          <a:pt x="2859617" y="3892550"/>
                          <a:pt x="2908300" y="3771900"/>
                        </a:cubicBezTo>
                        <a:cubicBezTo>
                          <a:pt x="2956983" y="3651250"/>
                          <a:pt x="2980267" y="3553883"/>
                          <a:pt x="3022600" y="3429000"/>
                        </a:cubicBezTo>
                        <a:cubicBezTo>
                          <a:pt x="3064933" y="3304117"/>
                          <a:pt x="3111500" y="3168650"/>
                          <a:pt x="3162300" y="3022600"/>
                        </a:cubicBezTo>
                        <a:cubicBezTo>
                          <a:pt x="3213100" y="2876550"/>
                          <a:pt x="3272367" y="2724150"/>
                          <a:pt x="3327400" y="2552700"/>
                        </a:cubicBezTo>
                        <a:cubicBezTo>
                          <a:pt x="3382433" y="2381250"/>
                          <a:pt x="3443817" y="2165350"/>
                          <a:pt x="3492500" y="1993900"/>
                        </a:cubicBezTo>
                        <a:cubicBezTo>
                          <a:pt x="3541183" y="1822450"/>
                          <a:pt x="3568700" y="1693333"/>
                          <a:pt x="3619500" y="1524000"/>
                        </a:cubicBezTo>
                        <a:cubicBezTo>
                          <a:pt x="3670300" y="1354667"/>
                          <a:pt x="3740150" y="1132417"/>
                          <a:pt x="3797300" y="977900"/>
                        </a:cubicBezTo>
                        <a:cubicBezTo>
                          <a:pt x="3854450" y="823383"/>
                          <a:pt x="3907367" y="706967"/>
                          <a:pt x="3962400" y="596900"/>
                        </a:cubicBezTo>
                        <a:cubicBezTo>
                          <a:pt x="4017433" y="486833"/>
                          <a:pt x="4087283" y="383117"/>
                          <a:pt x="4127500" y="317500"/>
                        </a:cubicBezTo>
                        <a:cubicBezTo>
                          <a:pt x="4167717" y="251883"/>
                          <a:pt x="4167717" y="247650"/>
                          <a:pt x="4203700" y="203200"/>
                        </a:cubicBezTo>
                        <a:cubicBezTo>
                          <a:pt x="4239683" y="158750"/>
                          <a:pt x="4290483" y="82550"/>
                          <a:pt x="4343400" y="50800"/>
                        </a:cubicBezTo>
                        <a:cubicBezTo>
                          <a:pt x="4396317" y="19050"/>
                          <a:pt x="4472517" y="0"/>
                          <a:pt x="4521200" y="12700"/>
                        </a:cubicBezTo>
                        <a:cubicBezTo>
                          <a:pt x="4569883" y="25400"/>
                          <a:pt x="4635500" y="127000"/>
                          <a:pt x="4635500" y="127000"/>
                        </a:cubicBezTo>
                      </a:path>
                    </a:pathLst>
                  </a:custGeom>
                  <a:ln w="9525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ja-JP" altLang="en-US"/>
                  </a:p>
                </p:txBody>
              </p:sp>
              <p:sp>
                <p:nvSpPr>
                  <p:cNvPr id="185" name="フリーフォーム 94"/>
                  <p:cNvSpPr/>
                  <p:nvPr/>
                </p:nvSpPr>
                <p:spPr>
                  <a:xfrm>
                    <a:off x="2247900" y="1092200"/>
                    <a:ext cx="2262796" cy="2222500"/>
                  </a:xfrm>
                  <a:custGeom>
                    <a:avLst/>
                    <a:gdLst>
                      <a:gd name="connsiteX0" fmla="*/ 0 w 4635500"/>
                      <a:gd name="connsiteY0" fmla="*/ 88900 h 4552950"/>
                      <a:gd name="connsiteX1" fmla="*/ 152400 w 4635500"/>
                      <a:gd name="connsiteY1" fmla="*/ 12700 h 4552950"/>
                      <a:gd name="connsiteX2" fmla="*/ 292100 w 4635500"/>
                      <a:gd name="connsiteY2" fmla="*/ 38100 h 4552950"/>
                      <a:gd name="connsiteX3" fmla="*/ 457200 w 4635500"/>
                      <a:gd name="connsiteY3" fmla="*/ 165100 h 4552950"/>
                      <a:gd name="connsiteX4" fmla="*/ 596900 w 4635500"/>
                      <a:gd name="connsiteY4" fmla="*/ 368300 h 4552950"/>
                      <a:gd name="connsiteX5" fmla="*/ 749300 w 4635500"/>
                      <a:gd name="connsiteY5" fmla="*/ 698500 h 4552950"/>
                      <a:gd name="connsiteX6" fmla="*/ 876300 w 4635500"/>
                      <a:gd name="connsiteY6" fmla="*/ 1028700 h 4552950"/>
                      <a:gd name="connsiteX7" fmla="*/ 1016000 w 4635500"/>
                      <a:gd name="connsiteY7" fmla="*/ 1435100 h 4552950"/>
                      <a:gd name="connsiteX8" fmla="*/ 1143000 w 4635500"/>
                      <a:gd name="connsiteY8" fmla="*/ 1828800 h 4552950"/>
                      <a:gd name="connsiteX9" fmla="*/ 1257300 w 4635500"/>
                      <a:gd name="connsiteY9" fmla="*/ 2235200 h 4552950"/>
                      <a:gd name="connsiteX10" fmla="*/ 1384300 w 4635500"/>
                      <a:gd name="connsiteY10" fmla="*/ 2654300 h 4552950"/>
                      <a:gd name="connsiteX11" fmla="*/ 1511300 w 4635500"/>
                      <a:gd name="connsiteY11" fmla="*/ 3098800 h 4552950"/>
                      <a:gd name="connsiteX12" fmla="*/ 1676400 w 4635500"/>
                      <a:gd name="connsiteY12" fmla="*/ 3556000 h 4552950"/>
                      <a:gd name="connsiteX13" fmla="*/ 1866900 w 4635500"/>
                      <a:gd name="connsiteY13" fmla="*/ 3962400 h 4552950"/>
                      <a:gd name="connsiteX14" fmla="*/ 2006600 w 4635500"/>
                      <a:gd name="connsiteY14" fmla="*/ 4267200 h 4552950"/>
                      <a:gd name="connsiteX15" fmla="*/ 2159000 w 4635500"/>
                      <a:gd name="connsiteY15" fmla="*/ 4432300 h 4552950"/>
                      <a:gd name="connsiteX16" fmla="*/ 2311400 w 4635500"/>
                      <a:gd name="connsiteY16" fmla="*/ 4546600 h 4552950"/>
                      <a:gd name="connsiteX17" fmla="*/ 2527300 w 4635500"/>
                      <a:gd name="connsiteY17" fmla="*/ 4470400 h 4552950"/>
                      <a:gd name="connsiteX18" fmla="*/ 2730500 w 4635500"/>
                      <a:gd name="connsiteY18" fmla="*/ 4152900 h 4552950"/>
                      <a:gd name="connsiteX19" fmla="*/ 2908300 w 4635500"/>
                      <a:gd name="connsiteY19" fmla="*/ 3771900 h 4552950"/>
                      <a:gd name="connsiteX20" fmla="*/ 3022600 w 4635500"/>
                      <a:gd name="connsiteY20" fmla="*/ 3429000 h 4552950"/>
                      <a:gd name="connsiteX21" fmla="*/ 3162300 w 4635500"/>
                      <a:gd name="connsiteY21" fmla="*/ 3022600 h 4552950"/>
                      <a:gd name="connsiteX22" fmla="*/ 3327400 w 4635500"/>
                      <a:gd name="connsiteY22" fmla="*/ 2552700 h 4552950"/>
                      <a:gd name="connsiteX23" fmla="*/ 3492500 w 4635500"/>
                      <a:gd name="connsiteY23" fmla="*/ 1993900 h 4552950"/>
                      <a:gd name="connsiteX24" fmla="*/ 3619500 w 4635500"/>
                      <a:gd name="connsiteY24" fmla="*/ 1524000 h 4552950"/>
                      <a:gd name="connsiteX25" fmla="*/ 3797300 w 4635500"/>
                      <a:gd name="connsiteY25" fmla="*/ 977900 h 4552950"/>
                      <a:gd name="connsiteX26" fmla="*/ 3962400 w 4635500"/>
                      <a:gd name="connsiteY26" fmla="*/ 596900 h 4552950"/>
                      <a:gd name="connsiteX27" fmla="*/ 4127500 w 4635500"/>
                      <a:gd name="connsiteY27" fmla="*/ 317500 h 4552950"/>
                      <a:gd name="connsiteX28" fmla="*/ 4203700 w 4635500"/>
                      <a:gd name="connsiteY28" fmla="*/ 203200 h 4552950"/>
                      <a:gd name="connsiteX29" fmla="*/ 4343400 w 4635500"/>
                      <a:gd name="connsiteY29" fmla="*/ 50800 h 4552950"/>
                      <a:gd name="connsiteX30" fmla="*/ 4521200 w 4635500"/>
                      <a:gd name="connsiteY30" fmla="*/ 12700 h 4552950"/>
                      <a:gd name="connsiteX31" fmla="*/ 4635500 w 4635500"/>
                      <a:gd name="connsiteY31" fmla="*/ 127000 h 4552950"/>
                      <a:gd name="connsiteX0" fmla="*/ 0 w 4635500"/>
                      <a:gd name="connsiteY0" fmla="*/ 88900 h 4552950"/>
                      <a:gd name="connsiteX1" fmla="*/ 152400 w 4635500"/>
                      <a:gd name="connsiteY1" fmla="*/ 12700 h 4552950"/>
                      <a:gd name="connsiteX2" fmla="*/ 292100 w 4635500"/>
                      <a:gd name="connsiteY2" fmla="*/ 38100 h 4552950"/>
                      <a:gd name="connsiteX3" fmla="*/ 457200 w 4635500"/>
                      <a:gd name="connsiteY3" fmla="*/ 165100 h 4552950"/>
                      <a:gd name="connsiteX4" fmla="*/ 596900 w 4635500"/>
                      <a:gd name="connsiteY4" fmla="*/ 368300 h 4552950"/>
                      <a:gd name="connsiteX5" fmla="*/ 749300 w 4635500"/>
                      <a:gd name="connsiteY5" fmla="*/ 698500 h 4552950"/>
                      <a:gd name="connsiteX6" fmla="*/ 876300 w 4635500"/>
                      <a:gd name="connsiteY6" fmla="*/ 1028700 h 4552950"/>
                      <a:gd name="connsiteX7" fmla="*/ 1016000 w 4635500"/>
                      <a:gd name="connsiteY7" fmla="*/ 1435100 h 4552950"/>
                      <a:gd name="connsiteX8" fmla="*/ 1143000 w 4635500"/>
                      <a:gd name="connsiteY8" fmla="*/ 1828800 h 4552950"/>
                      <a:gd name="connsiteX9" fmla="*/ 1257300 w 4635500"/>
                      <a:gd name="connsiteY9" fmla="*/ 2235200 h 4552950"/>
                      <a:gd name="connsiteX10" fmla="*/ 1384300 w 4635500"/>
                      <a:gd name="connsiteY10" fmla="*/ 2654300 h 4552950"/>
                      <a:gd name="connsiteX11" fmla="*/ 1511300 w 4635500"/>
                      <a:gd name="connsiteY11" fmla="*/ 3098800 h 4552950"/>
                      <a:gd name="connsiteX12" fmla="*/ 1676400 w 4635500"/>
                      <a:gd name="connsiteY12" fmla="*/ 3556000 h 4552950"/>
                      <a:gd name="connsiteX13" fmla="*/ 1866900 w 4635500"/>
                      <a:gd name="connsiteY13" fmla="*/ 3962400 h 4552950"/>
                      <a:gd name="connsiteX14" fmla="*/ 2006600 w 4635500"/>
                      <a:gd name="connsiteY14" fmla="*/ 4267200 h 4552950"/>
                      <a:gd name="connsiteX15" fmla="*/ 2159000 w 4635500"/>
                      <a:gd name="connsiteY15" fmla="*/ 4432300 h 4552950"/>
                      <a:gd name="connsiteX16" fmla="*/ 2311400 w 4635500"/>
                      <a:gd name="connsiteY16" fmla="*/ 4546600 h 4552950"/>
                      <a:gd name="connsiteX17" fmla="*/ 2527300 w 4635500"/>
                      <a:gd name="connsiteY17" fmla="*/ 4470400 h 4552950"/>
                      <a:gd name="connsiteX18" fmla="*/ 2730500 w 4635500"/>
                      <a:gd name="connsiteY18" fmla="*/ 4152900 h 4552950"/>
                      <a:gd name="connsiteX19" fmla="*/ 2908300 w 4635500"/>
                      <a:gd name="connsiteY19" fmla="*/ 3771900 h 4552950"/>
                      <a:gd name="connsiteX20" fmla="*/ 3022600 w 4635500"/>
                      <a:gd name="connsiteY20" fmla="*/ 3429000 h 4552950"/>
                      <a:gd name="connsiteX21" fmla="*/ 3162300 w 4635500"/>
                      <a:gd name="connsiteY21" fmla="*/ 3022600 h 4552950"/>
                      <a:gd name="connsiteX22" fmla="*/ 3327400 w 4635500"/>
                      <a:gd name="connsiteY22" fmla="*/ 2552700 h 4552950"/>
                      <a:gd name="connsiteX23" fmla="*/ 3492500 w 4635500"/>
                      <a:gd name="connsiteY23" fmla="*/ 1993900 h 4552950"/>
                      <a:gd name="connsiteX24" fmla="*/ 3619500 w 4635500"/>
                      <a:gd name="connsiteY24" fmla="*/ 1524000 h 4552950"/>
                      <a:gd name="connsiteX25" fmla="*/ 3797300 w 4635500"/>
                      <a:gd name="connsiteY25" fmla="*/ 977900 h 4552950"/>
                      <a:gd name="connsiteX26" fmla="*/ 3962400 w 4635500"/>
                      <a:gd name="connsiteY26" fmla="*/ 596900 h 4552950"/>
                      <a:gd name="connsiteX27" fmla="*/ 4127500 w 4635500"/>
                      <a:gd name="connsiteY27" fmla="*/ 317500 h 4552950"/>
                      <a:gd name="connsiteX28" fmla="*/ 4203700 w 4635500"/>
                      <a:gd name="connsiteY28" fmla="*/ 203200 h 4552950"/>
                      <a:gd name="connsiteX29" fmla="*/ 4343400 w 4635500"/>
                      <a:gd name="connsiteY29" fmla="*/ 50800 h 4552950"/>
                      <a:gd name="connsiteX30" fmla="*/ 4521200 w 4635500"/>
                      <a:gd name="connsiteY30" fmla="*/ 12700 h 4552950"/>
                      <a:gd name="connsiteX31" fmla="*/ 4635500 w 4635500"/>
                      <a:gd name="connsiteY31" fmla="*/ 127000 h 4552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</a:cxnLst>
                    <a:rect l="l" t="t" r="r" b="b"/>
                    <a:pathLst>
                      <a:path w="4635500" h="4552950">
                        <a:moveTo>
                          <a:pt x="0" y="88900"/>
                        </a:moveTo>
                        <a:cubicBezTo>
                          <a:pt x="51858" y="55033"/>
                          <a:pt x="103717" y="21167"/>
                          <a:pt x="152400" y="12700"/>
                        </a:cubicBezTo>
                        <a:cubicBezTo>
                          <a:pt x="201083" y="4233"/>
                          <a:pt x="241300" y="12700"/>
                          <a:pt x="292100" y="38100"/>
                        </a:cubicBezTo>
                        <a:cubicBezTo>
                          <a:pt x="342900" y="63500"/>
                          <a:pt x="406400" y="110067"/>
                          <a:pt x="457200" y="165100"/>
                        </a:cubicBezTo>
                        <a:cubicBezTo>
                          <a:pt x="508000" y="220133"/>
                          <a:pt x="548217" y="279400"/>
                          <a:pt x="596900" y="368300"/>
                        </a:cubicBezTo>
                        <a:cubicBezTo>
                          <a:pt x="645583" y="457200"/>
                          <a:pt x="702733" y="588433"/>
                          <a:pt x="749300" y="698500"/>
                        </a:cubicBezTo>
                        <a:cubicBezTo>
                          <a:pt x="795867" y="808567"/>
                          <a:pt x="831850" y="905933"/>
                          <a:pt x="876300" y="1028700"/>
                        </a:cubicBezTo>
                        <a:cubicBezTo>
                          <a:pt x="920750" y="1151467"/>
                          <a:pt x="971550" y="1301750"/>
                          <a:pt x="1016000" y="1435100"/>
                        </a:cubicBezTo>
                        <a:cubicBezTo>
                          <a:pt x="1060450" y="1568450"/>
                          <a:pt x="1102783" y="1695450"/>
                          <a:pt x="1143000" y="1828800"/>
                        </a:cubicBezTo>
                        <a:cubicBezTo>
                          <a:pt x="1183217" y="1962150"/>
                          <a:pt x="1217083" y="2097617"/>
                          <a:pt x="1257300" y="2235200"/>
                        </a:cubicBezTo>
                        <a:cubicBezTo>
                          <a:pt x="1297517" y="2372783"/>
                          <a:pt x="1341967" y="2510367"/>
                          <a:pt x="1384300" y="2654300"/>
                        </a:cubicBezTo>
                        <a:cubicBezTo>
                          <a:pt x="1426633" y="2798233"/>
                          <a:pt x="1462617" y="2948517"/>
                          <a:pt x="1511300" y="3098800"/>
                        </a:cubicBezTo>
                        <a:cubicBezTo>
                          <a:pt x="1559983" y="3249083"/>
                          <a:pt x="1617133" y="3412067"/>
                          <a:pt x="1676400" y="3556000"/>
                        </a:cubicBezTo>
                        <a:cubicBezTo>
                          <a:pt x="1735667" y="3699933"/>
                          <a:pt x="1811867" y="3843867"/>
                          <a:pt x="1866900" y="3962400"/>
                        </a:cubicBezTo>
                        <a:cubicBezTo>
                          <a:pt x="1921933" y="4080933"/>
                          <a:pt x="1957917" y="4188883"/>
                          <a:pt x="2006600" y="4267200"/>
                        </a:cubicBezTo>
                        <a:cubicBezTo>
                          <a:pt x="2055283" y="4345517"/>
                          <a:pt x="2108200" y="4385733"/>
                          <a:pt x="2159000" y="4432300"/>
                        </a:cubicBezTo>
                        <a:cubicBezTo>
                          <a:pt x="2209800" y="4478867"/>
                          <a:pt x="2250017" y="4540250"/>
                          <a:pt x="2311400" y="4546600"/>
                        </a:cubicBezTo>
                        <a:cubicBezTo>
                          <a:pt x="2372783" y="4552950"/>
                          <a:pt x="2457450" y="4536017"/>
                          <a:pt x="2527300" y="4470400"/>
                        </a:cubicBezTo>
                        <a:cubicBezTo>
                          <a:pt x="2597150" y="4404783"/>
                          <a:pt x="2667000" y="4269317"/>
                          <a:pt x="2730500" y="4152900"/>
                        </a:cubicBezTo>
                        <a:cubicBezTo>
                          <a:pt x="2794000" y="4036483"/>
                          <a:pt x="2859617" y="3892550"/>
                          <a:pt x="2908300" y="3771900"/>
                        </a:cubicBezTo>
                        <a:cubicBezTo>
                          <a:pt x="2956983" y="3651250"/>
                          <a:pt x="2980267" y="3553883"/>
                          <a:pt x="3022600" y="3429000"/>
                        </a:cubicBezTo>
                        <a:cubicBezTo>
                          <a:pt x="3064933" y="3304117"/>
                          <a:pt x="3111500" y="3168650"/>
                          <a:pt x="3162300" y="3022600"/>
                        </a:cubicBezTo>
                        <a:cubicBezTo>
                          <a:pt x="3213100" y="2876550"/>
                          <a:pt x="3272367" y="2724150"/>
                          <a:pt x="3327400" y="2552700"/>
                        </a:cubicBezTo>
                        <a:cubicBezTo>
                          <a:pt x="3382433" y="2381250"/>
                          <a:pt x="3443817" y="2165350"/>
                          <a:pt x="3492500" y="1993900"/>
                        </a:cubicBezTo>
                        <a:cubicBezTo>
                          <a:pt x="3541183" y="1822450"/>
                          <a:pt x="3568700" y="1693333"/>
                          <a:pt x="3619500" y="1524000"/>
                        </a:cubicBezTo>
                        <a:cubicBezTo>
                          <a:pt x="3670300" y="1354667"/>
                          <a:pt x="3740150" y="1132417"/>
                          <a:pt x="3797300" y="977900"/>
                        </a:cubicBezTo>
                        <a:cubicBezTo>
                          <a:pt x="3854450" y="823383"/>
                          <a:pt x="3907367" y="706967"/>
                          <a:pt x="3962400" y="596900"/>
                        </a:cubicBezTo>
                        <a:cubicBezTo>
                          <a:pt x="4017433" y="486833"/>
                          <a:pt x="4087283" y="383117"/>
                          <a:pt x="4127500" y="317500"/>
                        </a:cubicBezTo>
                        <a:cubicBezTo>
                          <a:pt x="4167717" y="251883"/>
                          <a:pt x="4167717" y="247650"/>
                          <a:pt x="4203700" y="203200"/>
                        </a:cubicBezTo>
                        <a:cubicBezTo>
                          <a:pt x="4239683" y="158750"/>
                          <a:pt x="4290483" y="82550"/>
                          <a:pt x="4343400" y="50800"/>
                        </a:cubicBezTo>
                        <a:cubicBezTo>
                          <a:pt x="4396317" y="19050"/>
                          <a:pt x="4472517" y="0"/>
                          <a:pt x="4521200" y="12700"/>
                        </a:cubicBezTo>
                        <a:cubicBezTo>
                          <a:pt x="4569883" y="25400"/>
                          <a:pt x="4635500" y="127000"/>
                          <a:pt x="4635500" y="127000"/>
                        </a:cubicBezTo>
                      </a:path>
                    </a:pathLst>
                  </a:custGeom>
                  <a:ln w="9525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ja-JP" altLang="en-US"/>
                  </a:p>
                </p:txBody>
              </p:sp>
              <p:sp>
                <p:nvSpPr>
                  <p:cNvPr id="186" name="フリーフォーム 95"/>
                  <p:cNvSpPr/>
                  <p:nvPr/>
                </p:nvSpPr>
                <p:spPr>
                  <a:xfrm>
                    <a:off x="4318000" y="1092200"/>
                    <a:ext cx="2262796" cy="2222500"/>
                  </a:xfrm>
                  <a:custGeom>
                    <a:avLst/>
                    <a:gdLst>
                      <a:gd name="connsiteX0" fmla="*/ 0 w 4635500"/>
                      <a:gd name="connsiteY0" fmla="*/ 88900 h 4552950"/>
                      <a:gd name="connsiteX1" fmla="*/ 152400 w 4635500"/>
                      <a:gd name="connsiteY1" fmla="*/ 12700 h 4552950"/>
                      <a:gd name="connsiteX2" fmla="*/ 292100 w 4635500"/>
                      <a:gd name="connsiteY2" fmla="*/ 38100 h 4552950"/>
                      <a:gd name="connsiteX3" fmla="*/ 457200 w 4635500"/>
                      <a:gd name="connsiteY3" fmla="*/ 165100 h 4552950"/>
                      <a:gd name="connsiteX4" fmla="*/ 596900 w 4635500"/>
                      <a:gd name="connsiteY4" fmla="*/ 368300 h 4552950"/>
                      <a:gd name="connsiteX5" fmla="*/ 749300 w 4635500"/>
                      <a:gd name="connsiteY5" fmla="*/ 698500 h 4552950"/>
                      <a:gd name="connsiteX6" fmla="*/ 876300 w 4635500"/>
                      <a:gd name="connsiteY6" fmla="*/ 1028700 h 4552950"/>
                      <a:gd name="connsiteX7" fmla="*/ 1016000 w 4635500"/>
                      <a:gd name="connsiteY7" fmla="*/ 1435100 h 4552950"/>
                      <a:gd name="connsiteX8" fmla="*/ 1143000 w 4635500"/>
                      <a:gd name="connsiteY8" fmla="*/ 1828800 h 4552950"/>
                      <a:gd name="connsiteX9" fmla="*/ 1257300 w 4635500"/>
                      <a:gd name="connsiteY9" fmla="*/ 2235200 h 4552950"/>
                      <a:gd name="connsiteX10" fmla="*/ 1384300 w 4635500"/>
                      <a:gd name="connsiteY10" fmla="*/ 2654300 h 4552950"/>
                      <a:gd name="connsiteX11" fmla="*/ 1511300 w 4635500"/>
                      <a:gd name="connsiteY11" fmla="*/ 3098800 h 4552950"/>
                      <a:gd name="connsiteX12" fmla="*/ 1676400 w 4635500"/>
                      <a:gd name="connsiteY12" fmla="*/ 3556000 h 4552950"/>
                      <a:gd name="connsiteX13" fmla="*/ 1866900 w 4635500"/>
                      <a:gd name="connsiteY13" fmla="*/ 3962400 h 4552950"/>
                      <a:gd name="connsiteX14" fmla="*/ 2006600 w 4635500"/>
                      <a:gd name="connsiteY14" fmla="*/ 4267200 h 4552950"/>
                      <a:gd name="connsiteX15" fmla="*/ 2159000 w 4635500"/>
                      <a:gd name="connsiteY15" fmla="*/ 4432300 h 4552950"/>
                      <a:gd name="connsiteX16" fmla="*/ 2311400 w 4635500"/>
                      <a:gd name="connsiteY16" fmla="*/ 4546600 h 4552950"/>
                      <a:gd name="connsiteX17" fmla="*/ 2527300 w 4635500"/>
                      <a:gd name="connsiteY17" fmla="*/ 4470400 h 4552950"/>
                      <a:gd name="connsiteX18" fmla="*/ 2730500 w 4635500"/>
                      <a:gd name="connsiteY18" fmla="*/ 4152900 h 4552950"/>
                      <a:gd name="connsiteX19" fmla="*/ 2908300 w 4635500"/>
                      <a:gd name="connsiteY19" fmla="*/ 3771900 h 4552950"/>
                      <a:gd name="connsiteX20" fmla="*/ 3022600 w 4635500"/>
                      <a:gd name="connsiteY20" fmla="*/ 3429000 h 4552950"/>
                      <a:gd name="connsiteX21" fmla="*/ 3162300 w 4635500"/>
                      <a:gd name="connsiteY21" fmla="*/ 3022600 h 4552950"/>
                      <a:gd name="connsiteX22" fmla="*/ 3327400 w 4635500"/>
                      <a:gd name="connsiteY22" fmla="*/ 2552700 h 4552950"/>
                      <a:gd name="connsiteX23" fmla="*/ 3492500 w 4635500"/>
                      <a:gd name="connsiteY23" fmla="*/ 1993900 h 4552950"/>
                      <a:gd name="connsiteX24" fmla="*/ 3619500 w 4635500"/>
                      <a:gd name="connsiteY24" fmla="*/ 1524000 h 4552950"/>
                      <a:gd name="connsiteX25" fmla="*/ 3797300 w 4635500"/>
                      <a:gd name="connsiteY25" fmla="*/ 977900 h 4552950"/>
                      <a:gd name="connsiteX26" fmla="*/ 3962400 w 4635500"/>
                      <a:gd name="connsiteY26" fmla="*/ 596900 h 4552950"/>
                      <a:gd name="connsiteX27" fmla="*/ 4127500 w 4635500"/>
                      <a:gd name="connsiteY27" fmla="*/ 317500 h 4552950"/>
                      <a:gd name="connsiteX28" fmla="*/ 4203700 w 4635500"/>
                      <a:gd name="connsiteY28" fmla="*/ 203200 h 4552950"/>
                      <a:gd name="connsiteX29" fmla="*/ 4343400 w 4635500"/>
                      <a:gd name="connsiteY29" fmla="*/ 50800 h 4552950"/>
                      <a:gd name="connsiteX30" fmla="*/ 4521200 w 4635500"/>
                      <a:gd name="connsiteY30" fmla="*/ 12700 h 4552950"/>
                      <a:gd name="connsiteX31" fmla="*/ 4635500 w 4635500"/>
                      <a:gd name="connsiteY31" fmla="*/ 127000 h 4552950"/>
                      <a:gd name="connsiteX0" fmla="*/ 0 w 4635500"/>
                      <a:gd name="connsiteY0" fmla="*/ 88900 h 4552950"/>
                      <a:gd name="connsiteX1" fmla="*/ 152400 w 4635500"/>
                      <a:gd name="connsiteY1" fmla="*/ 12700 h 4552950"/>
                      <a:gd name="connsiteX2" fmla="*/ 292100 w 4635500"/>
                      <a:gd name="connsiteY2" fmla="*/ 38100 h 4552950"/>
                      <a:gd name="connsiteX3" fmla="*/ 457200 w 4635500"/>
                      <a:gd name="connsiteY3" fmla="*/ 165100 h 4552950"/>
                      <a:gd name="connsiteX4" fmla="*/ 596900 w 4635500"/>
                      <a:gd name="connsiteY4" fmla="*/ 368300 h 4552950"/>
                      <a:gd name="connsiteX5" fmla="*/ 749300 w 4635500"/>
                      <a:gd name="connsiteY5" fmla="*/ 698500 h 4552950"/>
                      <a:gd name="connsiteX6" fmla="*/ 876300 w 4635500"/>
                      <a:gd name="connsiteY6" fmla="*/ 1028700 h 4552950"/>
                      <a:gd name="connsiteX7" fmla="*/ 1016000 w 4635500"/>
                      <a:gd name="connsiteY7" fmla="*/ 1435100 h 4552950"/>
                      <a:gd name="connsiteX8" fmla="*/ 1143000 w 4635500"/>
                      <a:gd name="connsiteY8" fmla="*/ 1828800 h 4552950"/>
                      <a:gd name="connsiteX9" fmla="*/ 1257300 w 4635500"/>
                      <a:gd name="connsiteY9" fmla="*/ 2235200 h 4552950"/>
                      <a:gd name="connsiteX10" fmla="*/ 1384300 w 4635500"/>
                      <a:gd name="connsiteY10" fmla="*/ 2654300 h 4552950"/>
                      <a:gd name="connsiteX11" fmla="*/ 1511300 w 4635500"/>
                      <a:gd name="connsiteY11" fmla="*/ 3098800 h 4552950"/>
                      <a:gd name="connsiteX12" fmla="*/ 1676400 w 4635500"/>
                      <a:gd name="connsiteY12" fmla="*/ 3556000 h 4552950"/>
                      <a:gd name="connsiteX13" fmla="*/ 1866900 w 4635500"/>
                      <a:gd name="connsiteY13" fmla="*/ 3962400 h 4552950"/>
                      <a:gd name="connsiteX14" fmla="*/ 2006600 w 4635500"/>
                      <a:gd name="connsiteY14" fmla="*/ 4267200 h 4552950"/>
                      <a:gd name="connsiteX15" fmla="*/ 2159000 w 4635500"/>
                      <a:gd name="connsiteY15" fmla="*/ 4432300 h 4552950"/>
                      <a:gd name="connsiteX16" fmla="*/ 2311400 w 4635500"/>
                      <a:gd name="connsiteY16" fmla="*/ 4546600 h 4552950"/>
                      <a:gd name="connsiteX17" fmla="*/ 2527300 w 4635500"/>
                      <a:gd name="connsiteY17" fmla="*/ 4470400 h 4552950"/>
                      <a:gd name="connsiteX18" fmla="*/ 2730500 w 4635500"/>
                      <a:gd name="connsiteY18" fmla="*/ 4152900 h 4552950"/>
                      <a:gd name="connsiteX19" fmla="*/ 2908300 w 4635500"/>
                      <a:gd name="connsiteY19" fmla="*/ 3771900 h 4552950"/>
                      <a:gd name="connsiteX20" fmla="*/ 3022600 w 4635500"/>
                      <a:gd name="connsiteY20" fmla="*/ 3429000 h 4552950"/>
                      <a:gd name="connsiteX21" fmla="*/ 3162300 w 4635500"/>
                      <a:gd name="connsiteY21" fmla="*/ 3022600 h 4552950"/>
                      <a:gd name="connsiteX22" fmla="*/ 3327400 w 4635500"/>
                      <a:gd name="connsiteY22" fmla="*/ 2552700 h 4552950"/>
                      <a:gd name="connsiteX23" fmla="*/ 3492500 w 4635500"/>
                      <a:gd name="connsiteY23" fmla="*/ 1993900 h 4552950"/>
                      <a:gd name="connsiteX24" fmla="*/ 3619500 w 4635500"/>
                      <a:gd name="connsiteY24" fmla="*/ 1524000 h 4552950"/>
                      <a:gd name="connsiteX25" fmla="*/ 3797300 w 4635500"/>
                      <a:gd name="connsiteY25" fmla="*/ 977900 h 4552950"/>
                      <a:gd name="connsiteX26" fmla="*/ 3962400 w 4635500"/>
                      <a:gd name="connsiteY26" fmla="*/ 596900 h 4552950"/>
                      <a:gd name="connsiteX27" fmla="*/ 4127500 w 4635500"/>
                      <a:gd name="connsiteY27" fmla="*/ 317500 h 4552950"/>
                      <a:gd name="connsiteX28" fmla="*/ 4203700 w 4635500"/>
                      <a:gd name="connsiteY28" fmla="*/ 203200 h 4552950"/>
                      <a:gd name="connsiteX29" fmla="*/ 4343400 w 4635500"/>
                      <a:gd name="connsiteY29" fmla="*/ 50800 h 4552950"/>
                      <a:gd name="connsiteX30" fmla="*/ 4521200 w 4635500"/>
                      <a:gd name="connsiteY30" fmla="*/ 12700 h 4552950"/>
                      <a:gd name="connsiteX31" fmla="*/ 4635500 w 4635500"/>
                      <a:gd name="connsiteY31" fmla="*/ 127000 h 4552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</a:cxnLst>
                    <a:rect l="l" t="t" r="r" b="b"/>
                    <a:pathLst>
                      <a:path w="4635500" h="4552950">
                        <a:moveTo>
                          <a:pt x="0" y="88900"/>
                        </a:moveTo>
                        <a:cubicBezTo>
                          <a:pt x="51858" y="55033"/>
                          <a:pt x="103717" y="21167"/>
                          <a:pt x="152400" y="12700"/>
                        </a:cubicBezTo>
                        <a:cubicBezTo>
                          <a:pt x="201083" y="4233"/>
                          <a:pt x="241300" y="12700"/>
                          <a:pt x="292100" y="38100"/>
                        </a:cubicBezTo>
                        <a:cubicBezTo>
                          <a:pt x="342900" y="63500"/>
                          <a:pt x="406400" y="110067"/>
                          <a:pt x="457200" y="165100"/>
                        </a:cubicBezTo>
                        <a:cubicBezTo>
                          <a:pt x="508000" y="220133"/>
                          <a:pt x="548217" y="279400"/>
                          <a:pt x="596900" y="368300"/>
                        </a:cubicBezTo>
                        <a:cubicBezTo>
                          <a:pt x="645583" y="457200"/>
                          <a:pt x="702733" y="588433"/>
                          <a:pt x="749300" y="698500"/>
                        </a:cubicBezTo>
                        <a:cubicBezTo>
                          <a:pt x="795867" y="808567"/>
                          <a:pt x="831850" y="905933"/>
                          <a:pt x="876300" y="1028700"/>
                        </a:cubicBezTo>
                        <a:cubicBezTo>
                          <a:pt x="920750" y="1151467"/>
                          <a:pt x="971550" y="1301750"/>
                          <a:pt x="1016000" y="1435100"/>
                        </a:cubicBezTo>
                        <a:cubicBezTo>
                          <a:pt x="1060450" y="1568450"/>
                          <a:pt x="1102783" y="1695450"/>
                          <a:pt x="1143000" y="1828800"/>
                        </a:cubicBezTo>
                        <a:cubicBezTo>
                          <a:pt x="1183217" y="1962150"/>
                          <a:pt x="1217083" y="2097617"/>
                          <a:pt x="1257300" y="2235200"/>
                        </a:cubicBezTo>
                        <a:cubicBezTo>
                          <a:pt x="1297517" y="2372783"/>
                          <a:pt x="1341967" y="2510367"/>
                          <a:pt x="1384300" y="2654300"/>
                        </a:cubicBezTo>
                        <a:cubicBezTo>
                          <a:pt x="1426633" y="2798233"/>
                          <a:pt x="1462617" y="2948517"/>
                          <a:pt x="1511300" y="3098800"/>
                        </a:cubicBezTo>
                        <a:cubicBezTo>
                          <a:pt x="1559983" y="3249083"/>
                          <a:pt x="1617133" y="3412067"/>
                          <a:pt x="1676400" y="3556000"/>
                        </a:cubicBezTo>
                        <a:cubicBezTo>
                          <a:pt x="1735667" y="3699933"/>
                          <a:pt x="1811867" y="3843867"/>
                          <a:pt x="1866900" y="3962400"/>
                        </a:cubicBezTo>
                        <a:cubicBezTo>
                          <a:pt x="1921933" y="4080933"/>
                          <a:pt x="1957917" y="4188883"/>
                          <a:pt x="2006600" y="4267200"/>
                        </a:cubicBezTo>
                        <a:cubicBezTo>
                          <a:pt x="2055283" y="4345517"/>
                          <a:pt x="2108200" y="4385733"/>
                          <a:pt x="2159000" y="4432300"/>
                        </a:cubicBezTo>
                        <a:cubicBezTo>
                          <a:pt x="2209800" y="4478867"/>
                          <a:pt x="2250017" y="4540250"/>
                          <a:pt x="2311400" y="4546600"/>
                        </a:cubicBezTo>
                        <a:cubicBezTo>
                          <a:pt x="2372783" y="4552950"/>
                          <a:pt x="2457450" y="4536017"/>
                          <a:pt x="2527300" y="4470400"/>
                        </a:cubicBezTo>
                        <a:cubicBezTo>
                          <a:pt x="2597150" y="4404783"/>
                          <a:pt x="2667000" y="4269317"/>
                          <a:pt x="2730500" y="4152900"/>
                        </a:cubicBezTo>
                        <a:cubicBezTo>
                          <a:pt x="2794000" y="4036483"/>
                          <a:pt x="2859617" y="3892550"/>
                          <a:pt x="2908300" y="3771900"/>
                        </a:cubicBezTo>
                        <a:cubicBezTo>
                          <a:pt x="2956983" y="3651250"/>
                          <a:pt x="2980267" y="3553883"/>
                          <a:pt x="3022600" y="3429000"/>
                        </a:cubicBezTo>
                        <a:cubicBezTo>
                          <a:pt x="3064933" y="3304117"/>
                          <a:pt x="3111500" y="3168650"/>
                          <a:pt x="3162300" y="3022600"/>
                        </a:cubicBezTo>
                        <a:cubicBezTo>
                          <a:pt x="3213100" y="2876550"/>
                          <a:pt x="3272367" y="2724150"/>
                          <a:pt x="3327400" y="2552700"/>
                        </a:cubicBezTo>
                        <a:cubicBezTo>
                          <a:pt x="3382433" y="2381250"/>
                          <a:pt x="3443817" y="2165350"/>
                          <a:pt x="3492500" y="1993900"/>
                        </a:cubicBezTo>
                        <a:cubicBezTo>
                          <a:pt x="3541183" y="1822450"/>
                          <a:pt x="3568700" y="1693333"/>
                          <a:pt x="3619500" y="1524000"/>
                        </a:cubicBezTo>
                        <a:cubicBezTo>
                          <a:pt x="3670300" y="1354667"/>
                          <a:pt x="3740150" y="1132417"/>
                          <a:pt x="3797300" y="977900"/>
                        </a:cubicBezTo>
                        <a:cubicBezTo>
                          <a:pt x="3854450" y="823383"/>
                          <a:pt x="3907367" y="706967"/>
                          <a:pt x="3962400" y="596900"/>
                        </a:cubicBezTo>
                        <a:cubicBezTo>
                          <a:pt x="4017433" y="486833"/>
                          <a:pt x="4087283" y="383117"/>
                          <a:pt x="4127500" y="317500"/>
                        </a:cubicBezTo>
                        <a:cubicBezTo>
                          <a:pt x="4167717" y="251883"/>
                          <a:pt x="4167717" y="247650"/>
                          <a:pt x="4203700" y="203200"/>
                        </a:cubicBezTo>
                        <a:cubicBezTo>
                          <a:pt x="4239683" y="158750"/>
                          <a:pt x="4290483" y="82550"/>
                          <a:pt x="4343400" y="50800"/>
                        </a:cubicBezTo>
                        <a:cubicBezTo>
                          <a:pt x="4396317" y="19050"/>
                          <a:pt x="4472517" y="0"/>
                          <a:pt x="4521200" y="12700"/>
                        </a:cubicBezTo>
                        <a:cubicBezTo>
                          <a:pt x="4569883" y="25400"/>
                          <a:pt x="4635500" y="127000"/>
                          <a:pt x="4635500" y="127000"/>
                        </a:cubicBezTo>
                      </a:path>
                    </a:pathLst>
                  </a:custGeom>
                  <a:ln w="9525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ja-JP" altLang="en-US"/>
                  </a:p>
                </p:txBody>
              </p:sp>
              <p:sp>
                <p:nvSpPr>
                  <p:cNvPr id="187" name="フリーフォーム 96"/>
                  <p:cNvSpPr/>
                  <p:nvPr/>
                </p:nvSpPr>
                <p:spPr>
                  <a:xfrm>
                    <a:off x="6402996" y="1092200"/>
                    <a:ext cx="2262796" cy="2222500"/>
                  </a:xfrm>
                  <a:custGeom>
                    <a:avLst/>
                    <a:gdLst>
                      <a:gd name="connsiteX0" fmla="*/ 0 w 4635500"/>
                      <a:gd name="connsiteY0" fmla="*/ 88900 h 4552950"/>
                      <a:gd name="connsiteX1" fmla="*/ 152400 w 4635500"/>
                      <a:gd name="connsiteY1" fmla="*/ 12700 h 4552950"/>
                      <a:gd name="connsiteX2" fmla="*/ 292100 w 4635500"/>
                      <a:gd name="connsiteY2" fmla="*/ 38100 h 4552950"/>
                      <a:gd name="connsiteX3" fmla="*/ 457200 w 4635500"/>
                      <a:gd name="connsiteY3" fmla="*/ 165100 h 4552950"/>
                      <a:gd name="connsiteX4" fmla="*/ 596900 w 4635500"/>
                      <a:gd name="connsiteY4" fmla="*/ 368300 h 4552950"/>
                      <a:gd name="connsiteX5" fmla="*/ 749300 w 4635500"/>
                      <a:gd name="connsiteY5" fmla="*/ 698500 h 4552950"/>
                      <a:gd name="connsiteX6" fmla="*/ 876300 w 4635500"/>
                      <a:gd name="connsiteY6" fmla="*/ 1028700 h 4552950"/>
                      <a:gd name="connsiteX7" fmla="*/ 1016000 w 4635500"/>
                      <a:gd name="connsiteY7" fmla="*/ 1435100 h 4552950"/>
                      <a:gd name="connsiteX8" fmla="*/ 1143000 w 4635500"/>
                      <a:gd name="connsiteY8" fmla="*/ 1828800 h 4552950"/>
                      <a:gd name="connsiteX9" fmla="*/ 1257300 w 4635500"/>
                      <a:gd name="connsiteY9" fmla="*/ 2235200 h 4552950"/>
                      <a:gd name="connsiteX10" fmla="*/ 1384300 w 4635500"/>
                      <a:gd name="connsiteY10" fmla="*/ 2654300 h 4552950"/>
                      <a:gd name="connsiteX11" fmla="*/ 1511300 w 4635500"/>
                      <a:gd name="connsiteY11" fmla="*/ 3098800 h 4552950"/>
                      <a:gd name="connsiteX12" fmla="*/ 1676400 w 4635500"/>
                      <a:gd name="connsiteY12" fmla="*/ 3556000 h 4552950"/>
                      <a:gd name="connsiteX13" fmla="*/ 1866900 w 4635500"/>
                      <a:gd name="connsiteY13" fmla="*/ 3962400 h 4552950"/>
                      <a:gd name="connsiteX14" fmla="*/ 2006600 w 4635500"/>
                      <a:gd name="connsiteY14" fmla="*/ 4267200 h 4552950"/>
                      <a:gd name="connsiteX15" fmla="*/ 2159000 w 4635500"/>
                      <a:gd name="connsiteY15" fmla="*/ 4432300 h 4552950"/>
                      <a:gd name="connsiteX16" fmla="*/ 2311400 w 4635500"/>
                      <a:gd name="connsiteY16" fmla="*/ 4546600 h 4552950"/>
                      <a:gd name="connsiteX17" fmla="*/ 2527300 w 4635500"/>
                      <a:gd name="connsiteY17" fmla="*/ 4470400 h 4552950"/>
                      <a:gd name="connsiteX18" fmla="*/ 2730500 w 4635500"/>
                      <a:gd name="connsiteY18" fmla="*/ 4152900 h 4552950"/>
                      <a:gd name="connsiteX19" fmla="*/ 2908300 w 4635500"/>
                      <a:gd name="connsiteY19" fmla="*/ 3771900 h 4552950"/>
                      <a:gd name="connsiteX20" fmla="*/ 3022600 w 4635500"/>
                      <a:gd name="connsiteY20" fmla="*/ 3429000 h 4552950"/>
                      <a:gd name="connsiteX21" fmla="*/ 3162300 w 4635500"/>
                      <a:gd name="connsiteY21" fmla="*/ 3022600 h 4552950"/>
                      <a:gd name="connsiteX22" fmla="*/ 3327400 w 4635500"/>
                      <a:gd name="connsiteY22" fmla="*/ 2552700 h 4552950"/>
                      <a:gd name="connsiteX23" fmla="*/ 3492500 w 4635500"/>
                      <a:gd name="connsiteY23" fmla="*/ 1993900 h 4552950"/>
                      <a:gd name="connsiteX24" fmla="*/ 3619500 w 4635500"/>
                      <a:gd name="connsiteY24" fmla="*/ 1524000 h 4552950"/>
                      <a:gd name="connsiteX25" fmla="*/ 3797300 w 4635500"/>
                      <a:gd name="connsiteY25" fmla="*/ 977900 h 4552950"/>
                      <a:gd name="connsiteX26" fmla="*/ 3962400 w 4635500"/>
                      <a:gd name="connsiteY26" fmla="*/ 596900 h 4552950"/>
                      <a:gd name="connsiteX27" fmla="*/ 4127500 w 4635500"/>
                      <a:gd name="connsiteY27" fmla="*/ 317500 h 4552950"/>
                      <a:gd name="connsiteX28" fmla="*/ 4203700 w 4635500"/>
                      <a:gd name="connsiteY28" fmla="*/ 203200 h 4552950"/>
                      <a:gd name="connsiteX29" fmla="*/ 4343400 w 4635500"/>
                      <a:gd name="connsiteY29" fmla="*/ 50800 h 4552950"/>
                      <a:gd name="connsiteX30" fmla="*/ 4521200 w 4635500"/>
                      <a:gd name="connsiteY30" fmla="*/ 12700 h 4552950"/>
                      <a:gd name="connsiteX31" fmla="*/ 4635500 w 4635500"/>
                      <a:gd name="connsiteY31" fmla="*/ 127000 h 4552950"/>
                      <a:gd name="connsiteX0" fmla="*/ 0 w 4635500"/>
                      <a:gd name="connsiteY0" fmla="*/ 88900 h 4552950"/>
                      <a:gd name="connsiteX1" fmla="*/ 152400 w 4635500"/>
                      <a:gd name="connsiteY1" fmla="*/ 12700 h 4552950"/>
                      <a:gd name="connsiteX2" fmla="*/ 292100 w 4635500"/>
                      <a:gd name="connsiteY2" fmla="*/ 38100 h 4552950"/>
                      <a:gd name="connsiteX3" fmla="*/ 457200 w 4635500"/>
                      <a:gd name="connsiteY3" fmla="*/ 165100 h 4552950"/>
                      <a:gd name="connsiteX4" fmla="*/ 596900 w 4635500"/>
                      <a:gd name="connsiteY4" fmla="*/ 368300 h 4552950"/>
                      <a:gd name="connsiteX5" fmla="*/ 749300 w 4635500"/>
                      <a:gd name="connsiteY5" fmla="*/ 698500 h 4552950"/>
                      <a:gd name="connsiteX6" fmla="*/ 876300 w 4635500"/>
                      <a:gd name="connsiteY6" fmla="*/ 1028700 h 4552950"/>
                      <a:gd name="connsiteX7" fmla="*/ 1016000 w 4635500"/>
                      <a:gd name="connsiteY7" fmla="*/ 1435100 h 4552950"/>
                      <a:gd name="connsiteX8" fmla="*/ 1143000 w 4635500"/>
                      <a:gd name="connsiteY8" fmla="*/ 1828800 h 4552950"/>
                      <a:gd name="connsiteX9" fmla="*/ 1257300 w 4635500"/>
                      <a:gd name="connsiteY9" fmla="*/ 2235200 h 4552950"/>
                      <a:gd name="connsiteX10" fmla="*/ 1384300 w 4635500"/>
                      <a:gd name="connsiteY10" fmla="*/ 2654300 h 4552950"/>
                      <a:gd name="connsiteX11" fmla="*/ 1511300 w 4635500"/>
                      <a:gd name="connsiteY11" fmla="*/ 3098800 h 4552950"/>
                      <a:gd name="connsiteX12" fmla="*/ 1676400 w 4635500"/>
                      <a:gd name="connsiteY12" fmla="*/ 3556000 h 4552950"/>
                      <a:gd name="connsiteX13" fmla="*/ 1866900 w 4635500"/>
                      <a:gd name="connsiteY13" fmla="*/ 3962400 h 4552950"/>
                      <a:gd name="connsiteX14" fmla="*/ 2006600 w 4635500"/>
                      <a:gd name="connsiteY14" fmla="*/ 4267200 h 4552950"/>
                      <a:gd name="connsiteX15" fmla="*/ 2159000 w 4635500"/>
                      <a:gd name="connsiteY15" fmla="*/ 4432300 h 4552950"/>
                      <a:gd name="connsiteX16" fmla="*/ 2311400 w 4635500"/>
                      <a:gd name="connsiteY16" fmla="*/ 4546600 h 4552950"/>
                      <a:gd name="connsiteX17" fmla="*/ 2527300 w 4635500"/>
                      <a:gd name="connsiteY17" fmla="*/ 4470400 h 4552950"/>
                      <a:gd name="connsiteX18" fmla="*/ 2730500 w 4635500"/>
                      <a:gd name="connsiteY18" fmla="*/ 4152900 h 4552950"/>
                      <a:gd name="connsiteX19" fmla="*/ 2908300 w 4635500"/>
                      <a:gd name="connsiteY19" fmla="*/ 3771900 h 4552950"/>
                      <a:gd name="connsiteX20" fmla="*/ 3022600 w 4635500"/>
                      <a:gd name="connsiteY20" fmla="*/ 3429000 h 4552950"/>
                      <a:gd name="connsiteX21" fmla="*/ 3162300 w 4635500"/>
                      <a:gd name="connsiteY21" fmla="*/ 3022600 h 4552950"/>
                      <a:gd name="connsiteX22" fmla="*/ 3327400 w 4635500"/>
                      <a:gd name="connsiteY22" fmla="*/ 2552700 h 4552950"/>
                      <a:gd name="connsiteX23" fmla="*/ 3492500 w 4635500"/>
                      <a:gd name="connsiteY23" fmla="*/ 1993900 h 4552950"/>
                      <a:gd name="connsiteX24" fmla="*/ 3619500 w 4635500"/>
                      <a:gd name="connsiteY24" fmla="*/ 1524000 h 4552950"/>
                      <a:gd name="connsiteX25" fmla="*/ 3797300 w 4635500"/>
                      <a:gd name="connsiteY25" fmla="*/ 977900 h 4552950"/>
                      <a:gd name="connsiteX26" fmla="*/ 3962400 w 4635500"/>
                      <a:gd name="connsiteY26" fmla="*/ 596900 h 4552950"/>
                      <a:gd name="connsiteX27" fmla="*/ 4127500 w 4635500"/>
                      <a:gd name="connsiteY27" fmla="*/ 317500 h 4552950"/>
                      <a:gd name="connsiteX28" fmla="*/ 4203700 w 4635500"/>
                      <a:gd name="connsiteY28" fmla="*/ 203200 h 4552950"/>
                      <a:gd name="connsiteX29" fmla="*/ 4343400 w 4635500"/>
                      <a:gd name="connsiteY29" fmla="*/ 50800 h 4552950"/>
                      <a:gd name="connsiteX30" fmla="*/ 4521200 w 4635500"/>
                      <a:gd name="connsiteY30" fmla="*/ 12700 h 4552950"/>
                      <a:gd name="connsiteX31" fmla="*/ 4635500 w 4635500"/>
                      <a:gd name="connsiteY31" fmla="*/ 127000 h 4552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</a:cxnLst>
                    <a:rect l="l" t="t" r="r" b="b"/>
                    <a:pathLst>
                      <a:path w="4635500" h="4552950">
                        <a:moveTo>
                          <a:pt x="0" y="88900"/>
                        </a:moveTo>
                        <a:cubicBezTo>
                          <a:pt x="51858" y="55033"/>
                          <a:pt x="103717" y="21167"/>
                          <a:pt x="152400" y="12700"/>
                        </a:cubicBezTo>
                        <a:cubicBezTo>
                          <a:pt x="201083" y="4233"/>
                          <a:pt x="241300" y="12700"/>
                          <a:pt x="292100" y="38100"/>
                        </a:cubicBezTo>
                        <a:cubicBezTo>
                          <a:pt x="342900" y="63500"/>
                          <a:pt x="406400" y="110067"/>
                          <a:pt x="457200" y="165100"/>
                        </a:cubicBezTo>
                        <a:cubicBezTo>
                          <a:pt x="508000" y="220133"/>
                          <a:pt x="548217" y="279400"/>
                          <a:pt x="596900" y="368300"/>
                        </a:cubicBezTo>
                        <a:cubicBezTo>
                          <a:pt x="645583" y="457200"/>
                          <a:pt x="702733" y="588433"/>
                          <a:pt x="749300" y="698500"/>
                        </a:cubicBezTo>
                        <a:cubicBezTo>
                          <a:pt x="795867" y="808567"/>
                          <a:pt x="831850" y="905933"/>
                          <a:pt x="876300" y="1028700"/>
                        </a:cubicBezTo>
                        <a:cubicBezTo>
                          <a:pt x="920750" y="1151467"/>
                          <a:pt x="971550" y="1301750"/>
                          <a:pt x="1016000" y="1435100"/>
                        </a:cubicBezTo>
                        <a:cubicBezTo>
                          <a:pt x="1060450" y="1568450"/>
                          <a:pt x="1102783" y="1695450"/>
                          <a:pt x="1143000" y="1828800"/>
                        </a:cubicBezTo>
                        <a:cubicBezTo>
                          <a:pt x="1183217" y="1962150"/>
                          <a:pt x="1217083" y="2097617"/>
                          <a:pt x="1257300" y="2235200"/>
                        </a:cubicBezTo>
                        <a:cubicBezTo>
                          <a:pt x="1297517" y="2372783"/>
                          <a:pt x="1341967" y="2510367"/>
                          <a:pt x="1384300" y="2654300"/>
                        </a:cubicBezTo>
                        <a:cubicBezTo>
                          <a:pt x="1426633" y="2798233"/>
                          <a:pt x="1462617" y="2948517"/>
                          <a:pt x="1511300" y="3098800"/>
                        </a:cubicBezTo>
                        <a:cubicBezTo>
                          <a:pt x="1559983" y="3249083"/>
                          <a:pt x="1617133" y="3412067"/>
                          <a:pt x="1676400" y="3556000"/>
                        </a:cubicBezTo>
                        <a:cubicBezTo>
                          <a:pt x="1735667" y="3699933"/>
                          <a:pt x="1811867" y="3843867"/>
                          <a:pt x="1866900" y="3962400"/>
                        </a:cubicBezTo>
                        <a:cubicBezTo>
                          <a:pt x="1921933" y="4080933"/>
                          <a:pt x="1957917" y="4188883"/>
                          <a:pt x="2006600" y="4267200"/>
                        </a:cubicBezTo>
                        <a:cubicBezTo>
                          <a:pt x="2055283" y="4345517"/>
                          <a:pt x="2108200" y="4385733"/>
                          <a:pt x="2159000" y="4432300"/>
                        </a:cubicBezTo>
                        <a:cubicBezTo>
                          <a:pt x="2209800" y="4478867"/>
                          <a:pt x="2250017" y="4540250"/>
                          <a:pt x="2311400" y="4546600"/>
                        </a:cubicBezTo>
                        <a:cubicBezTo>
                          <a:pt x="2372783" y="4552950"/>
                          <a:pt x="2457450" y="4536017"/>
                          <a:pt x="2527300" y="4470400"/>
                        </a:cubicBezTo>
                        <a:cubicBezTo>
                          <a:pt x="2597150" y="4404783"/>
                          <a:pt x="2667000" y="4269317"/>
                          <a:pt x="2730500" y="4152900"/>
                        </a:cubicBezTo>
                        <a:cubicBezTo>
                          <a:pt x="2794000" y="4036483"/>
                          <a:pt x="2859617" y="3892550"/>
                          <a:pt x="2908300" y="3771900"/>
                        </a:cubicBezTo>
                        <a:cubicBezTo>
                          <a:pt x="2956983" y="3651250"/>
                          <a:pt x="2980267" y="3553883"/>
                          <a:pt x="3022600" y="3429000"/>
                        </a:cubicBezTo>
                        <a:cubicBezTo>
                          <a:pt x="3064933" y="3304117"/>
                          <a:pt x="3111500" y="3168650"/>
                          <a:pt x="3162300" y="3022600"/>
                        </a:cubicBezTo>
                        <a:cubicBezTo>
                          <a:pt x="3213100" y="2876550"/>
                          <a:pt x="3272367" y="2724150"/>
                          <a:pt x="3327400" y="2552700"/>
                        </a:cubicBezTo>
                        <a:cubicBezTo>
                          <a:pt x="3382433" y="2381250"/>
                          <a:pt x="3443817" y="2165350"/>
                          <a:pt x="3492500" y="1993900"/>
                        </a:cubicBezTo>
                        <a:cubicBezTo>
                          <a:pt x="3541183" y="1822450"/>
                          <a:pt x="3568700" y="1693333"/>
                          <a:pt x="3619500" y="1524000"/>
                        </a:cubicBezTo>
                        <a:cubicBezTo>
                          <a:pt x="3670300" y="1354667"/>
                          <a:pt x="3740150" y="1132417"/>
                          <a:pt x="3797300" y="977900"/>
                        </a:cubicBezTo>
                        <a:cubicBezTo>
                          <a:pt x="3854450" y="823383"/>
                          <a:pt x="3907367" y="706967"/>
                          <a:pt x="3962400" y="596900"/>
                        </a:cubicBezTo>
                        <a:cubicBezTo>
                          <a:pt x="4017433" y="486833"/>
                          <a:pt x="4087283" y="383117"/>
                          <a:pt x="4127500" y="317500"/>
                        </a:cubicBezTo>
                        <a:cubicBezTo>
                          <a:pt x="4167717" y="251883"/>
                          <a:pt x="4167717" y="247650"/>
                          <a:pt x="4203700" y="203200"/>
                        </a:cubicBezTo>
                        <a:cubicBezTo>
                          <a:pt x="4239683" y="158750"/>
                          <a:pt x="4290483" y="82550"/>
                          <a:pt x="4343400" y="50800"/>
                        </a:cubicBezTo>
                        <a:cubicBezTo>
                          <a:pt x="4396317" y="19050"/>
                          <a:pt x="4472517" y="0"/>
                          <a:pt x="4521200" y="12700"/>
                        </a:cubicBezTo>
                        <a:cubicBezTo>
                          <a:pt x="4569883" y="25400"/>
                          <a:pt x="4635500" y="127000"/>
                          <a:pt x="4635500" y="127000"/>
                        </a:cubicBezTo>
                      </a:path>
                    </a:pathLst>
                  </a:custGeom>
                  <a:ln w="9525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ja-JP" altLang="en-US"/>
                  </a:p>
                </p:txBody>
              </p:sp>
            </p:grpSp>
          </p:grpSp>
        </p:grpSp>
        <p:grpSp>
          <p:nvGrpSpPr>
            <p:cNvPr id="8" name="図形グループ 393"/>
            <p:cNvGrpSpPr>
              <a:grpSpLocks/>
            </p:cNvGrpSpPr>
            <p:nvPr/>
          </p:nvGrpSpPr>
          <p:grpSpPr bwMode="auto">
            <a:xfrm>
              <a:off x="1960644" y="4947784"/>
              <a:ext cx="1342070" cy="1157132"/>
              <a:chOff x="2369919" y="1245302"/>
              <a:chExt cx="1719350" cy="1334547"/>
            </a:xfrm>
          </p:grpSpPr>
          <p:sp>
            <p:nvSpPr>
              <p:cNvPr id="159" name="右矢印 178"/>
              <p:cNvSpPr/>
              <p:nvPr/>
            </p:nvSpPr>
            <p:spPr>
              <a:xfrm>
                <a:off x="3903522" y="1827679"/>
                <a:ext cx="185747" cy="163446"/>
              </a:xfrm>
              <a:prstGeom prst="rightArrow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60" name="右矢印 179"/>
              <p:cNvSpPr/>
              <p:nvPr/>
            </p:nvSpPr>
            <p:spPr>
              <a:xfrm rot="10800000">
                <a:off x="2369919" y="1827679"/>
                <a:ext cx="185747" cy="161859"/>
              </a:xfrm>
              <a:prstGeom prst="rightArrow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61" name="正方形/長方形 180"/>
              <p:cNvSpPr/>
              <p:nvPr/>
            </p:nvSpPr>
            <p:spPr>
              <a:xfrm>
                <a:off x="2823967" y="1245302"/>
                <a:ext cx="835068" cy="1329786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rgbClr val="FFF7A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62" name="円/楕円 181"/>
              <p:cNvSpPr/>
              <p:nvPr/>
            </p:nvSpPr>
            <p:spPr>
              <a:xfrm>
                <a:off x="2701723" y="1246889"/>
                <a:ext cx="268302" cy="1328199"/>
              </a:xfrm>
              <a:prstGeom prst="ellipse">
                <a:avLst/>
              </a:prstGeom>
              <a:blipFill rotWithShape="1">
                <a:blip r:embed="rId2"/>
                <a:tile tx="0" ty="0" sx="100000" sy="100000" flip="none" algn="tl"/>
              </a:blip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63" name="円/楕円 182"/>
              <p:cNvSpPr/>
              <p:nvPr/>
            </p:nvSpPr>
            <p:spPr>
              <a:xfrm>
                <a:off x="3505039" y="1251649"/>
                <a:ext cx="266714" cy="1328200"/>
              </a:xfrm>
              <a:prstGeom prst="ellipse">
                <a:avLst/>
              </a:prstGeom>
              <a:blipFill rotWithShape="1">
                <a:blip r:embed="rId2"/>
                <a:tile tx="0" ty="0" sx="100000" sy="100000" flip="none" algn="tl"/>
              </a:blip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cxnSp>
            <p:nvCxnSpPr>
              <p:cNvPr id="164" name="直線矢印コネクタ 183"/>
              <p:cNvCxnSpPr/>
              <p:nvPr/>
            </p:nvCxnSpPr>
            <p:spPr>
              <a:xfrm rot="16200000" flipV="1">
                <a:off x="2805796" y="1434854"/>
                <a:ext cx="376086" cy="339742"/>
              </a:xfrm>
              <a:prstGeom prst="straightConnector1">
                <a:avLst/>
              </a:prstGeom>
              <a:ln w="41275" cap="flat" cmpd="sng" algn="ctr">
                <a:solidFill>
                  <a:srgbClr val="FF6FCF"/>
                </a:solidFill>
                <a:prstDash val="solid"/>
                <a:round/>
                <a:headEnd type="none" w="med" len="med"/>
                <a:tailEnd type="arrow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" name="直線矢印コネクタ 184"/>
              <p:cNvCxnSpPr/>
              <p:nvPr/>
            </p:nvCxnSpPr>
            <p:spPr>
              <a:xfrm rot="16200000" flipH="1">
                <a:off x="3143156" y="1813322"/>
                <a:ext cx="368151" cy="327042"/>
              </a:xfrm>
              <a:prstGeom prst="straightConnector1">
                <a:avLst/>
              </a:prstGeom>
              <a:ln w="41275" cap="flat" cmpd="sng" algn="ctr">
                <a:solidFill>
                  <a:srgbClr val="FF6FCF"/>
                </a:solidFill>
                <a:prstDash val="solid"/>
                <a:round/>
                <a:headEnd type="none" w="med" len="med"/>
                <a:tailEnd type="arrow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66" name="図形グループ 92"/>
              <p:cNvGrpSpPr/>
              <p:nvPr/>
            </p:nvGrpSpPr>
            <p:grpSpPr>
              <a:xfrm>
                <a:off x="3076485" y="1455223"/>
                <a:ext cx="836991" cy="121088"/>
                <a:chOff x="152400" y="1765300"/>
                <a:chExt cx="3632198" cy="736600"/>
              </a:xfrm>
              <a:scene3d>
                <a:camera prst="orthographicFront">
                  <a:rot lat="0" lon="0" rev="1920000"/>
                </a:camera>
                <a:lightRig rig="threePt" dir="t"/>
              </a:scene3d>
            </p:grpSpPr>
            <p:grpSp>
              <p:nvGrpSpPr>
                <p:cNvPr id="167" name="図形グループ 47"/>
                <p:cNvGrpSpPr/>
                <p:nvPr/>
              </p:nvGrpSpPr>
              <p:grpSpPr>
                <a:xfrm>
                  <a:off x="152400" y="1765300"/>
                  <a:ext cx="1828798" cy="736600"/>
                  <a:chOff x="152400" y="1092200"/>
                  <a:chExt cx="8513392" cy="2222500"/>
                </a:xfrm>
              </p:grpSpPr>
              <p:sp>
                <p:nvSpPr>
                  <p:cNvPr id="173" name="フリーフォーム 192"/>
                  <p:cNvSpPr/>
                  <p:nvPr/>
                </p:nvSpPr>
                <p:spPr>
                  <a:xfrm>
                    <a:off x="152400" y="1092200"/>
                    <a:ext cx="2262796" cy="2222500"/>
                  </a:xfrm>
                  <a:custGeom>
                    <a:avLst/>
                    <a:gdLst>
                      <a:gd name="connsiteX0" fmla="*/ 0 w 4635500"/>
                      <a:gd name="connsiteY0" fmla="*/ 88900 h 4552950"/>
                      <a:gd name="connsiteX1" fmla="*/ 152400 w 4635500"/>
                      <a:gd name="connsiteY1" fmla="*/ 12700 h 4552950"/>
                      <a:gd name="connsiteX2" fmla="*/ 292100 w 4635500"/>
                      <a:gd name="connsiteY2" fmla="*/ 38100 h 4552950"/>
                      <a:gd name="connsiteX3" fmla="*/ 457200 w 4635500"/>
                      <a:gd name="connsiteY3" fmla="*/ 165100 h 4552950"/>
                      <a:gd name="connsiteX4" fmla="*/ 596900 w 4635500"/>
                      <a:gd name="connsiteY4" fmla="*/ 368300 h 4552950"/>
                      <a:gd name="connsiteX5" fmla="*/ 749300 w 4635500"/>
                      <a:gd name="connsiteY5" fmla="*/ 698500 h 4552950"/>
                      <a:gd name="connsiteX6" fmla="*/ 876300 w 4635500"/>
                      <a:gd name="connsiteY6" fmla="*/ 1028700 h 4552950"/>
                      <a:gd name="connsiteX7" fmla="*/ 1016000 w 4635500"/>
                      <a:gd name="connsiteY7" fmla="*/ 1435100 h 4552950"/>
                      <a:gd name="connsiteX8" fmla="*/ 1143000 w 4635500"/>
                      <a:gd name="connsiteY8" fmla="*/ 1828800 h 4552950"/>
                      <a:gd name="connsiteX9" fmla="*/ 1257300 w 4635500"/>
                      <a:gd name="connsiteY9" fmla="*/ 2235200 h 4552950"/>
                      <a:gd name="connsiteX10" fmla="*/ 1384300 w 4635500"/>
                      <a:gd name="connsiteY10" fmla="*/ 2654300 h 4552950"/>
                      <a:gd name="connsiteX11" fmla="*/ 1511300 w 4635500"/>
                      <a:gd name="connsiteY11" fmla="*/ 3098800 h 4552950"/>
                      <a:gd name="connsiteX12" fmla="*/ 1676400 w 4635500"/>
                      <a:gd name="connsiteY12" fmla="*/ 3556000 h 4552950"/>
                      <a:gd name="connsiteX13" fmla="*/ 1866900 w 4635500"/>
                      <a:gd name="connsiteY13" fmla="*/ 3962400 h 4552950"/>
                      <a:gd name="connsiteX14" fmla="*/ 2006600 w 4635500"/>
                      <a:gd name="connsiteY14" fmla="*/ 4267200 h 4552950"/>
                      <a:gd name="connsiteX15" fmla="*/ 2159000 w 4635500"/>
                      <a:gd name="connsiteY15" fmla="*/ 4432300 h 4552950"/>
                      <a:gd name="connsiteX16" fmla="*/ 2311400 w 4635500"/>
                      <a:gd name="connsiteY16" fmla="*/ 4546600 h 4552950"/>
                      <a:gd name="connsiteX17" fmla="*/ 2527300 w 4635500"/>
                      <a:gd name="connsiteY17" fmla="*/ 4470400 h 4552950"/>
                      <a:gd name="connsiteX18" fmla="*/ 2730500 w 4635500"/>
                      <a:gd name="connsiteY18" fmla="*/ 4152900 h 4552950"/>
                      <a:gd name="connsiteX19" fmla="*/ 2908300 w 4635500"/>
                      <a:gd name="connsiteY19" fmla="*/ 3771900 h 4552950"/>
                      <a:gd name="connsiteX20" fmla="*/ 3022600 w 4635500"/>
                      <a:gd name="connsiteY20" fmla="*/ 3429000 h 4552950"/>
                      <a:gd name="connsiteX21" fmla="*/ 3162300 w 4635500"/>
                      <a:gd name="connsiteY21" fmla="*/ 3022600 h 4552950"/>
                      <a:gd name="connsiteX22" fmla="*/ 3327400 w 4635500"/>
                      <a:gd name="connsiteY22" fmla="*/ 2552700 h 4552950"/>
                      <a:gd name="connsiteX23" fmla="*/ 3492500 w 4635500"/>
                      <a:gd name="connsiteY23" fmla="*/ 1993900 h 4552950"/>
                      <a:gd name="connsiteX24" fmla="*/ 3619500 w 4635500"/>
                      <a:gd name="connsiteY24" fmla="*/ 1524000 h 4552950"/>
                      <a:gd name="connsiteX25" fmla="*/ 3797300 w 4635500"/>
                      <a:gd name="connsiteY25" fmla="*/ 977900 h 4552950"/>
                      <a:gd name="connsiteX26" fmla="*/ 3962400 w 4635500"/>
                      <a:gd name="connsiteY26" fmla="*/ 596900 h 4552950"/>
                      <a:gd name="connsiteX27" fmla="*/ 4127500 w 4635500"/>
                      <a:gd name="connsiteY27" fmla="*/ 317500 h 4552950"/>
                      <a:gd name="connsiteX28" fmla="*/ 4203700 w 4635500"/>
                      <a:gd name="connsiteY28" fmla="*/ 203200 h 4552950"/>
                      <a:gd name="connsiteX29" fmla="*/ 4343400 w 4635500"/>
                      <a:gd name="connsiteY29" fmla="*/ 50800 h 4552950"/>
                      <a:gd name="connsiteX30" fmla="*/ 4521200 w 4635500"/>
                      <a:gd name="connsiteY30" fmla="*/ 12700 h 4552950"/>
                      <a:gd name="connsiteX31" fmla="*/ 4635500 w 4635500"/>
                      <a:gd name="connsiteY31" fmla="*/ 127000 h 4552950"/>
                      <a:gd name="connsiteX0" fmla="*/ 0 w 4635500"/>
                      <a:gd name="connsiteY0" fmla="*/ 88900 h 4552950"/>
                      <a:gd name="connsiteX1" fmla="*/ 152400 w 4635500"/>
                      <a:gd name="connsiteY1" fmla="*/ 12700 h 4552950"/>
                      <a:gd name="connsiteX2" fmla="*/ 292100 w 4635500"/>
                      <a:gd name="connsiteY2" fmla="*/ 38100 h 4552950"/>
                      <a:gd name="connsiteX3" fmla="*/ 457200 w 4635500"/>
                      <a:gd name="connsiteY3" fmla="*/ 165100 h 4552950"/>
                      <a:gd name="connsiteX4" fmla="*/ 596900 w 4635500"/>
                      <a:gd name="connsiteY4" fmla="*/ 368300 h 4552950"/>
                      <a:gd name="connsiteX5" fmla="*/ 749300 w 4635500"/>
                      <a:gd name="connsiteY5" fmla="*/ 698500 h 4552950"/>
                      <a:gd name="connsiteX6" fmla="*/ 876300 w 4635500"/>
                      <a:gd name="connsiteY6" fmla="*/ 1028700 h 4552950"/>
                      <a:gd name="connsiteX7" fmla="*/ 1016000 w 4635500"/>
                      <a:gd name="connsiteY7" fmla="*/ 1435100 h 4552950"/>
                      <a:gd name="connsiteX8" fmla="*/ 1143000 w 4635500"/>
                      <a:gd name="connsiteY8" fmla="*/ 1828800 h 4552950"/>
                      <a:gd name="connsiteX9" fmla="*/ 1257300 w 4635500"/>
                      <a:gd name="connsiteY9" fmla="*/ 2235200 h 4552950"/>
                      <a:gd name="connsiteX10" fmla="*/ 1384300 w 4635500"/>
                      <a:gd name="connsiteY10" fmla="*/ 2654300 h 4552950"/>
                      <a:gd name="connsiteX11" fmla="*/ 1511300 w 4635500"/>
                      <a:gd name="connsiteY11" fmla="*/ 3098800 h 4552950"/>
                      <a:gd name="connsiteX12" fmla="*/ 1676400 w 4635500"/>
                      <a:gd name="connsiteY12" fmla="*/ 3556000 h 4552950"/>
                      <a:gd name="connsiteX13" fmla="*/ 1866900 w 4635500"/>
                      <a:gd name="connsiteY13" fmla="*/ 3962400 h 4552950"/>
                      <a:gd name="connsiteX14" fmla="*/ 2006600 w 4635500"/>
                      <a:gd name="connsiteY14" fmla="*/ 4267200 h 4552950"/>
                      <a:gd name="connsiteX15" fmla="*/ 2159000 w 4635500"/>
                      <a:gd name="connsiteY15" fmla="*/ 4432300 h 4552950"/>
                      <a:gd name="connsiteX16" fmla="*/ 2311400 w 4635500"/>
                      <a:gd name="connsiteY16" fmla="*/ 4546600 h 4552950"/>
                      <a:gd name="connsiteX17" fmla="*/ 2527300 w 4635500"/>
                      <a:gd name="connsiteY17" fmla="*/ 4470400 h 4552950"/>
                      <a:gd name="connsiteX18" fmla="*/ 2730500 w 4635500"/>
                      <a:gd name="connsiteY18" fmla="*/ 4152900 h 4552950"/>
                      <a:gd name="connsiteX19" fmla="*/ 2908300 w 4635500"/>
                      <a:gd name="connsiteY19" fmla="*/ 3771900 h 4552950"/>
                      <a:gd name="connsiteX20" fmla="*/ 3022600 w 4635500"/>
                      <a:gd name="connsiteY20" fmla="*/ 3429000 h 4552950"/>
                      <a:gd name="connsiteX21" fmla="*/ 3162300 w 4635500"/>
                      <a:gd name="connsiteY21" fmla="*/ 3022600 h 4552950"/>
                      <a:gd name="connsiteX22" fmla="*/ 3327400 w 4635500"/>
                      <a:gd name="connsiteY22" fmla="*/ 2552700 h 4552950"/>
                      <a:gd name="connsiteX23" fmla="*/ 3492500 w 4635500"/>
                      <a:gd name="connsiteY23" fmla="*/ 1993900 h 4552950"/>
                      <a:gd name="connsiteX24" fmla="*/ 3619500 w 4635500"/>
                      <a:gd name="connsiteY24" fmla="*/ 1524000 h 4552950"/>
                      <a:gd name="connsiteX25" fmla="*/ 3797300 w 4635500"/>
                      <a:gd name="connsiteY25" fmla="*/ 977900 h 4552950"/>
                      <a:gd name="connsiteX26" fmla="*/ 3962400 w 4635500"/>
                      <a:gd name="connsiteY26" fmla="*/ 596900 h 4552950"/>
                      <a:gd name="connsiteX27" fmla="*/ 4127500 w 4635500"/>
                      <a:gd name="connsiteY27" fmla="*/ 317500 h 4552950"/>
                      <a:gd name="connsiteX28" fmla="*/ 4203700 w 4635500"/>
                      <a:gd name="connsiteY28" fmla="*/ 203200 h 4552950"/>
                      <a:gd name="connsiteX29" fmla="*/ 4343400 w 4635500"/>
                      <a:gd name="connsiteY29" fmla="*/ 50800 h 4552950"/>
                      <a:gd name="connsiteX30" fmla="*/ 4521200 w 4635500"/>
                      <a:gd name="connsiteY30" fmla="*/ 12700 h 4552950"/>
                      <a:gd name="connsiteX31" fmla="*/ 4635500 w 4635500"/>
                      <a:gd name="connsiteY31" fmla="*/ 127000 h 4552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</a:cxnLst>
                    <a:rect l="l" t="t" r="r" b="b"/>
                    <a:pathLst>
                      <a:path w="4635500" h="4552950">
                        <a:moveTo>
                          <a:pt x="0" y="88900"/>
                        </a:moveTo>
                        <a:cubicBezTo>
                          <a:pt x="51858" y="55033"/>
                          <a:pt x="103717" y="21167"/>
                          <a:pt x="152400" y="12700"/>
                        </a:cubicBezTo>
                        <a:cubicBezTo>
                          <a:pt x="201083" y="4233"/>
                          <a:pt x="241300" y="12700"/>
                          <a:pt x="292100" y="38100"/>
                        </a:cubicBezTo>
                        <a:cubicBezTo>
                          <a:pt x="342900" y="63500"/>
                          <a:pt x="406400" y="110067"/>
                          <a:pt x="457200" y="165100"/>
                        </a:cubicBezTo>
                        <a:cubicBezTo>
                          <a:pt x="508000" y="220133"/>
                          <a:pt x="548217" y="279400"/>
                          <a:pt x="596900" y="368300"/>
                        </a:cubicBezTo>
                        <a:cubicBezTo>
                          <a:pt x="645583" y="457200"/>
                          <a:pt x="702733" y="588433"/>
                          <a:pt x="749300" y="698500"/>
                        </a:cubicBezTo>
                        <a:cubicBezTo>
                          <a:pt x="795867" y="808567"/>
                          <a:pt x="831850" y="905933"/>
                          <a:pt x="876300" y="1028700"/>
                        </a:cubicBezTo>
                        <a:cubicBezTo>
                          <a:pt x="920750" y="1151467"/>
                          <a:pt x="971550" y="1301750"/>
                          <a:pt x="1016000" y="1435100"/>
                        </a:cubicBezTo>
                        <a:cubicBezTo>
                          <a:pt x="1060450" y="1568450"/>
                          <a:pt x="1102783" y="1695450"/>
                          <a:pt x="1143000" y="1828800"/>
                        </a:cubicBezTo>
                        <a:cubicBezTo>
                          <a:pt x="1183217" y="1962150"/>
                          <a:pt x="1217083" y="2097617"/>
                          <a:pt x="1257300" y="2235200"/>
                        </a:cubicBezTo>
                        <a:cubicBezTo>
                          <a:pt x="1297517" y="2372783"/>
                          <a:pt x="1341967" y="2510367"/>
                          <a:pt x="1384300" y="2654300"/>
                        </a:cubicBezTo>
                        <a:cubicBezTo>
                          <a:pt x="1426633" y="2798233"/>
                          <a:pt x="1462617" y="2948517"/>
                          <a:pt x="1511300" y="3098800"/>
                        </a:cubicBezTo>
                        <a:cubicBezTo>
                          <a:pt x="1559983" y="3249083"/>
                          <a:pt x="1617133" y="3412067"/>
                          <a:pt x="1676400" y="3556000"/>
                        </a:cubicBezTo>
                        <a:cubicBezTo>
                          <a:pt x="1735667" y="3699933"/>
                          <a:pt x="1811867" y="3843867"/>
                          <a:pt x="1866900" y="3962400"/>
                        </a:cubicBezTo>
                        <a:cubicBezTo>
                          <a:pt x="1921933" y="4080933"/>
                          <a:pt x="1957917" y="4188883"/>
                          <a:pt x="2006600" y="4267200"/>
                        </a:cubicBezTo>
                        <a:cubicBezTo>
                          <a:pt x="2055283" y="4345517"/>
                          <a:pt x="2108200" y="4385733"/>
                          <a:pt x="2159000" y="4432300"/>
                        </a:cubicBezTo>
                        <a:cubicBezTo>
                          <a:pt x="2209800" y="4478867"/>
                          <a:pt x="2250017" y="4540250"/>
                          <a:pt x="2311400" y="4546600"/>
                        </a:cubicBezTo>
                        <a:cubicBezTo>
                          <a:pt x="2372783" y="4552950"/>
                          <a:pt x="2457450" y="4536017"/>
                          <a:pt x="2527300" y="4470400"/>
                        </a:cubicBezTo>
                        <a:cubicBezTo>
                          <a:pt x="2597150" y="4404783"/>
                          <a:pt x="2667000" y="4269317"/>
                          <a:pt x="2730500" y="4152900"/>
                        </a:cubicBezTo>
                        <a:cubicBezTo>
                          <a:pt x="2794000" y="4036483"/>
                          <a:pt x="2859617" y="3892550"/>
                          <a:pt x="2908300" y="3771900"/>
                        </a:cubicBezTo>
                        <a:cubicBezTo>
                          <a:pt x="2956983" y="3651250"/>
                          <a:pt x="2980267" y="3553883"/>
                          <a:pt x="3022600" y="3429000"/>
                        </a:cubicBezTo>
                        <a:cubicBezTo>
                          <a:pt x="3064933" y="3304117"/>
                          <a:pt x="3111500" y="3168650"/>
                          <a:pt x="3162300" y="3022600"/>
                        </a:cubicBezTo>
                        <a:cubicBezTo>
                          <a:pt x="3213100" y="2876550"/>
                          <a:pt x="3272367" y="2724150"/>
                          <a:pt x="3327400" y="2552700"/>
                        </a:cubicBezTo>
                        <a:cubicBezTo>
                          <a:pt x="3382433" y="2381250"/>
                          <a:pt x="3443817" y="2165350"/>
                          <a:pt x="3492500" y="1993900"/>
                        </a:cubicBezTo>
                        <a:cubicBezTo>
                          <a:pt x="3541183" y="1822450"/>
                          <a:pt x="3568700" y="1693333"/>
                          <a:pt x="3619500" y="1524000"/>
                        </a:cubicBezTo>
                        <a:cubicBezTo>
                          <a:pt x="3670300" y="1354667"/>
                          <a:pt x="3740150" y="1132417"/>
                          <a:pt x="3797300" y="977900"/>
                        </a:cubicBezTo>
                        <a:cubicBezTo>
                          <a:pt x="3854450" y="823383"/>
                          <a:pt x="3907367" y="706967"/>
                          <a:pt x="3962400" y="596900"/>
                        </a:cubicBezTo>
                        <a:cubicBezTo>
                          <a:pt x="4017433" y="486833"/>
                          <a:pt x="4087283" y="383117"/>
                          <a:pt x="4127500" y="317500"/>
                        </a:cubicBezTo>
                        <a:cubicBezTo>
                          <a:pt x="4167717" y="251883"/>
                          <a:pt x="4167717" y="247650"/>
                          <a:pt x="4203700" y="203200"/>
                        </a:cubicBezTo>
                        <a:cubicBezTo>
                          <a:pt x="4239683" y="158750"/>
                          <a:pt x="4290483" y="82550"/>
                          <a:pt x="4343400" y="50800"/>
                        </a:cubicBezTo>
                        <a:cubicBezTo>
                          <a:pt x="4396317" y="19050"/>
                          <a:pt x="4472517" y="0"/>
                          <a:pt x="4521200" y="12700"/>
                        </a:cubicBezTo>
                        <a:cubicBezTo>
                          <a:pt x="4569883" y="25400"/>
                          <a:pt x="4635500" y="127000"/>
                          <a:pt x="4635500" y="127000"/>
                        </a:cubicBezTo>
                      </a:path>
                    </a:pathLst>
                  </a:custGeom>
                  <a:ln w="127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ja-JP" altLang="en-US"/>
                  </a:p>
                </p:txBody>
              </p:sp>
              <p:sp>
                <p:nvSpPr>
                  <p:cNvPr id="174" name="フリーフォーム 193"/>
                  <p:cNvSpPr/>
                  <p:nvPr/>
                </p:nvSpPr>
                <p:spPr>
                  <a:xfrm>
                    <a:off x="2247900" y="1092200"/>
                    <a:ext cx="2262796" cy="2222500"/>
                  </a:xfrm>
                  <a:custGeom>
                    <a:avLst/>
                    <a:gdLst>
                      <a:gd name="connsiteX0" fmla="*/ 0 w 4635500"/>
                      <a:gd name="connsiteY0" fmla="*/ 88900 h 4552950"/>
                      <a:gd name="connsiteX1" fmla="*/ 152400 w 4635500"/>
                      <a:gd name="connsiteY1" fmla="*/ 12700 h 4552950"/>
                      <a:gd name="connsiteX2" fmla="*/ 292100 w 4635500"/>
                      <a:gd name="connsiteY2" fmla="*/ 38100 h 4552950"/>
                      <a:gd name="connsiteX3" fmla="*/ 457200 w 4635500"/>
                      <a:gd name="connsiteY3" fmla="*/ 165100 h 4552950"/>
                      <a:gd name="connsiteX4" fmla="*/ 596900 w 4635500"/>
                      <a:gd name="connsiteY4" fmla="*/ 368300 h 4552950"/>
                      <a:gd name="connsiteX5" fmla="*/ 749300 w 4635500"/>
                      <a:gd name="connsiteY5" fmla="*/ 698500 h 4552950"/>
                      <a:gd name="connsiteX6" fmla="*/ 876300 w 4635500"/>
                      <a:gd name="connsiteY6" fmla="*/ 1028700 h 4552950"/>
                      <a:gd name="connsiteX7" fmla="*/ 1016000 w 4635500"/>
                      <a:gd name="connsiteY7" fmla="*/ 1435100 h 4552950"/>
                      <a:gd name="connsiteX8" fmla="*/ 1143000 w 4635500"/>
                      <a:gd name="connsiteY8" fmla="*/ 1828800 h 4552950"/>
                      <a:gd name="connsiteX9" fmla="*/ 1257300 w 4635500"/>
                      <a:gd name="connsiteY9" fmla="*/ 2235200 h 4552950"/>
                      <a:gd name="connsiteX10" fmla="*/ 1384300 w 4635500"/>
                      <a:gd name="connsiteY10" fmla="*/ 2654300 h 4552950"/>
                      <a:gd name="connsiteX11" fmla="*/ 1511300 w 4635500"/>
                      <a:gd name="connsiteY11" fmla="*/ 3098800 h 4552950"/>
                      <a:gd name="connsiteX12" fmla="*/ 1676400 w 4635500"/>
                      <a:gd name="connsiteY12" fmla="*/ 3556000 h 4552950"/>
                      <a:gd name="connsiteX13" fmla="*/ 1866900 w 4635500"/>
                      <a:gd name="connsiteY13" fmla="*/ 3962400 h 4552950"/>
                      <a:gd name="connsiteX14" fmla="*/ 2006600 w 4635500"/>
                      <a:gd name="connsiteY14" fmla="*/ 4267200 h 4552950"/>
                      <a:gd name="connsiteX15" fmla="*/ 2159000 w 4635500"/>
                      <a:gd name="connsiteY15" fmla="*/ 4432300 h 4552950"/>
                      <a:gd name="connsiteX16" fmla="*/ 2311400 w 4635500"/>
                      <a:gd name="connsiteY16" fmla="*/ 4546600 h 4552950"/>
                      <a:gd name="connsiteX17" fmla="*/ 2527300 w 4635500"/>
                      <a:gd name="connsiteY17" fmla="*/ 4470400 h 4552950"/>
                      <a:gd name="connsiteX18" fmla="*/ 2730500 w 4635500"/>
                      <a:gd name="connsiteY18" fmla="*/ 4152900 h 4552950"/>
                      <a:gd name="connsiteX19" fmla="*/ 2908300 w 4635500"/>
                      <a:gd name="connsiteY19" fmla="*/ 3771900 h 4552950"/>
                      <a:gd name="connsiteX20" fmla="*/ 3022600 w 4635500"/>
                      <a:gd name="connsiteY20" fmla="*/ 3429000 h 4552950"/>
                      <a:gd name="connsiteX21" fmla="*/ 3162300 w 4635500"/>
                      <a:gd name="connsiteY21" fmla="*/ 3022600 h 4552950"/>
                      <a:gd name="connsiteX22" fmla="*/ 3327400 w 4635500"/>
                      <a:gd name="connsiteY22" fmla="*/ 2552700 h 4552950"/>
                      <a:gd name="connsiteX23" fmla="*/ 3492500 w 4635500"/>
                      <a:gd name="connsiteY23" fmla="*/ 1993900 h 4552950"/>
                      <a:gd name="connsiteX24" fmla="*/ 3619500 w 4635500"/>
                      <a:gd name="connsiteY24" fmla="*/ 1524000 h 4552950"/>
                      <a:gd name="connsiteX25" fmla="*/ 3797300 w 4635500"/>
                      <a:gd name="connsiteY25" fmla="*/ 977900 h 4552950"/>
                      <a:gd name="connsiteX26" fmla="*/ 3962400 w 4635500"/>
                      <a:gd name="connsiteY26" fmla="*/ 596900 h 4552950"/>
                      <a:gd name="connsiteX27" fmla="*/ 4127500 w 4635500"/>
                      <a:gd name="connsiteY27" fmla="*/ 317500 h 4552950"/>
                      <a:gd name="connsiteX28" fmla="*/ 4203700 w 4635500"/>
                      <a:gd name="connsiteY28" fmla="*/ 203200 h 4552950"/>
                      <a:gd name="connsiteX29" fmla="*/ 4343400 w 4635500"/>
                      <a:gd name="connsiteY29" fmla="*/ 50800 h 4552950"/>
                      <a:gd name="connsiteX30" fmla="*/ 4521200 w 4635500"/>
                      <a:gd name="connsiteY30" fmla="*/ 12700 h 4552950"/>
                      <a:gd name="connsiteX31" fmla="*/ 4635500 w 4635500"/>
                      <a:gd name="connsiteY31" fmla="*/ 127000 h 4552950"/>
                      <a:gd name="connsiteX0" fmla="*/ 0 w 4635500"/>
                      <a:gd name="connsiteY0" fmla="*/ 88900 h 4552950"/>
                      <a:gd name="connsiteX1" fmla="*/ 152400 w 4635500"/>
                      <a:gd name="connsiteY1" fmla="*/ 12700 h 4552950"/>
                      <a:gd name="connsiteX2" fmla="*/ 292100 w 4635500"/>
                      <a:gd name="connsiteY2" fmla="*/ 38100 h 4552950"/>
                      <a:gd name="connsiteX3" fmla="*/ 457200 w 4635500"/>
                      <a:gd name="connsiteY3" fmla="*/ 165100 h 4552950"/>
                      <a:gd name="connsiteX4" fmla="*/ 596900 w 4635500"/>
                      <a:gd name="connsiteY4" fmla="*/ 368300 h 4552950"/>
                      <a:gd name="connsiteX5" fmla="*/ 749300 w 4635500"/>
                      <a:gd name="connsiteY5" fmla="*/ 698500 h 4552950"/>
                      <a:gd name="connsiteX6" fmla="*/ 876300 w 4635500"/>
                      <a:gd name="connsiteY6" fmla="*/ 1028700 h 4552950"/>
                      <a:gd name="connsiteX7" fmla="*/ 1016000 w 4635500"/>
                      <a:gd name="connsiteY7" fmla="*/ 1435100 h 4552950"/>
                      <a:gd name="connsiteX8" fmla="*/ 1143000 w 4635500"/>
                      <a:gd name="connsiteY8" fmla="*/ 1828800 h 4552950"/>
                      <a:gd name="connsiteX9" fmla="*/ 1257300 w 4635500"/>
                      <a:gd name="connsiteY9" fmla="*/ 2235200 h 4552950"/>
                      <a:gd name="connsiteX10" fmla="*/ 1384300 w 4635500"/>
                      <a:gd name="connsiteY10" fmla="*/ 2654300 h 4552950"/>
                      <a:gd name="connsiteX11" fmla="*/ 1511300 w 4635500"/>
                      <a:gd name="connsiteY11" fmla="*/ 3098800 h 4552950"/>
                      <a:gd name="connsiteX12" fmla="*/ 1676400 w 4635500"/>
                      <a:gd name="connsiteY12" fmla="*/ 3556000 h 4552950"/>
                      <a:gd name="connsiteX13" fmla="*/ 1866900 w 4635500"/>
                      <a:gd name="connsiteY13" fmla="*/ 3962400 h 4552950"/>
                      <a:gd name="connsiteX14" fmla="*/ 2006600 w 4635500"/>
                      <a:gd name="connsiteY14" fmla="*/ 4267200 h 4552950"/>
                      <a:gd name="connsiteX15" fmla="*/ 2159000 w 4635500"/>
                      <a:gd name="connsiteY15" fmla="*/ 4432300 h 4552950"/>
                      <a:gd name="connsiteX16" fmla="*/ 2311400 w 4635500"/>
                      <a:gd name="connsiteY16" fmla="*/ 4546600 h 4552950"/>
                      <a:gd name="connsiteX17" fmla="*/ 2527300 w 4635500"/>
                      <a:gd name="connsiteY17" fmla="*/ 4470400 h 4552950"/>
                      <a:gd name="connsiteX18" fmla="*/ 2730500 w 4635500"/>
                      <a:gd name="connsiteY18" fmla="*/ 4152900 h 4552950"/>
                      <a:gd name="connsiteX19" fmla="*/ 2908300 w 4635500"/>
                      <a:gd name="connsiteY19" fmla="*/ 3771900 h 4552950"/>
                      <a:gd name="connsiteX20" fmla="*/ 3022600 w 4635500"/>
                      <a:gd name="connsiteY20" fmla="*/ 3429000 h 4552950"/>
                      <a:gd name="connsiteX21" fmla="*/ 3162300 w 4635500"/>
                      <a:gd name="connsiteY21" fmla="*/ 3022600 h 4552950"/>
                      <a:gd name="connsiteX22" fmla="*/ 3327400 w 4635500"/>
                      <a:gd name="connsiteY22" fmla="*/ 2552700 h 4552950"/>
                      <a:gd name="connsiteX23" fmla="*/ 3492500 w 4635500"/>
                      <a:gd name="connsiteY23" fmla="*/ 1993900 h 4552950"/>
                      <a:gd name="connsiteX24" fmla="*/ 3619500 w 4635500"/>
                      <a:gd name="connsiteY24" fmla="*/ 1524000 h 4552950"/>
                      <a:gd name="connsiteX25" fmla="*/ 3797300 w 4635500"/>
                      <a:gd name="connsiteY25" fmla="*/ 977900 h 4552950"/>
                      <a:gd name="connsiteX26" fmla="*/ 3962400 w 4635500"/>
                      <a:gd name="connsiteY26" fmla="*/ 596900 h 4552950"/>
                      <a:gd name="connsiteX27" fmla="*/ 4127500 w 4635500"/>
                      <a:gd name="connsiteY27" fmla="*/ 317500 h 4552950"/>
                      <a:gd name="connsiteX28" fmla="*/ 4203700 w 4635500"/>
                      <a:gd name="connsiteY28" fmla="*/ 203200 h 4552950"/>
                      <a:gd name="connsiteX29" fmla="*/ 4343400 w 4635500"/>
                      <a:gd name="connsiteY29" fmla="*/ 50800 h 4552950"/>
                      <a:gd name="connsiteX30" fmla="*/ 4521200 w 4635500"/>
                      <a:gd name="connsiteY30" fmla="*/ 12700 h 4552950"/>
                      <a:gd name="connsiteX31" fmla="*/ 4635500 w 4635500"/>
                      <a:gd name="connsiteY31" fmla="*/ 127000 h 4552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</a:cxnLst>
                    <a:rect l="l" t="t" r="r" b="b"/>
                    <a:pathLst>
                      <a:path w="4635500" h="4552950">
                        <a:moveTo>
                          <a:pt x="0" y="88900"/>
                        </a:moveTo>
                        <a:cubicBezTo>
                          <a:pt x="51858" y="55033"/>
                          <a:pt x="103717" y="21167"/>
                          <a:pt x="152400" y="12700"/>
                        </a:cubicBezTo>
                        <a:cubicBezTo>
                          <a:pt x="201083" y="4233"/>
                          <a:pt x="241300" y="12700"/>
                          <a:pt x="292100" y="38100"/>
                        </a:cubicBezTo>
                        <a:cubicBezTo>
                          <a:pt x="342900" y="63500"/>
                          <a:pt x="406400" y="110067"/>
                          <a:pt x="457200" y="165100"/>
                        </a:cubicBezTo>
                        <a:cubicBezTo>
                          <a:pt x="508000" y="220133"/>
                          <a:pt x="548217" y="279400"/>
                          <a:pt x="596900" y="368300"/>
                        </a:cubicBezTo>
                        <a:cubicBezTo>
                          <a:pt x="645583" y="457200"/>
                          <a:pt x="702733" y="588433"/>
                          <a:pt x="749300" y="698500"/>
                        </a:cubicBezTo>
                        <a:cubicBezTo>
                          <a:pt x="795867" y="808567"/>
                          <a:pt x="831850" y="905933"/>
                          <a:pt x="876300" y="1028700"/>
                        </a:cubicBezTo>
                        <a:cubicBezTo>
                          <a:pt x="920750" y="1151467"/>
                          <a:pt x="971550" y="1301750"/>
                          <a:pt x="1016000" y="1435100"/>
                        </a:cubicBezTo>
                        <a:cubicBezTo>
                          <a:pt x="1060450" y="1568450"/>
                          <a:pt x="1102783" y="1695450"/>
                          <a:pt x="1143000" y="1828800"/>
                        </a:cubicBezTo>
                        <a:cubicBezTo>
                          <a:pt x="1183217" y="1962150"/>
                          <a:pt x="1217083" y="2097617"/>
                          <a:pt x="1257300" y="2235200"/>
                        </a:cubicBezTo>
                        <a:cubicBezTo>
                          <a:pt x="1297517" y="2372783"/>
                          <a:pt x="1341967" y="2510367"/>
                          <a:pt x="1384300" y="2654300"/>
                        </a:cubicBezTo>
                        <a:cubicBezTo>
                          <a:pt x="1426633" y="2798233"/>
                          <a:pt x="1462617" y="2948517"/>
                          <a:pt x="1511300" y="3098800"/>
                        </a:cubicBezTo>
                        <a:cubicBezTo>
                          <a:pt x="1559983" y="3249083"/>
                          <a:pt x="1617133" y="3412067"/>
                          <a:pt x="1676400" y="3556000"/>
                        </a:cubicBezTo>
                        <a:cubicBezTo>
                          <a:pt x="1735667" y="3699933"/>
                          <a:pt x="1811867" y="3843867"/>
                          <a:pt x="1866900" y="3962400"/>
                        </a:cubicBezTo>
                        <a:cubicBezTo>
                          <a:pt x="1921933" y="4080933"/>
                          <a:pt x="1957917" y="4188883"/>
                          <a:pt x="2006600" y="4267200"/>
                        </a:cubicBezTo>
                        <a:cubicBezTo>
                          <a:pt x="2055283" y="4345517"/>
                          <a:pt x="2108200" y="4385733"/>
                          <a:pt x="2159000" y="4432300"/>
                        </a:cubicBezTo>
                        <a:cubicBezTo>
                          <a:pt x="2209800" y="4478867"/>
                          <a:pt x="2250017" y="4540250"/>
                          <a:pt x="2311400" y="4546600"/>
                        </a:cubicBezTo>
                        <a:cubicBezTo>
                          <a:pt x="2372783" y="4552950"/>
                          <a:pt x="2457450" y="4536017"/>
                          <a:pt x="2527300" y="4470400"/>
                        </a:cubicBezTo>
                        <a:cubicBezTo>
                          <a:pt x="2597150" y="4404783"/>
                          <a:pt x="2667000" y="4269317"/>
                          <a:pt x="2730500" y="4152900"/>
                        </a:cubicBezTo>
                        <a:cubicBezTo>
                          <a:pt x="2794000" y="4036483"/>
                          <a:pt x="2859617" y="3892550"/>
                          <a:pt x="2908300" y="3771900"/>
                        </a:cubicBezTo>
                        <a:cubicBezTo>
                          <a:pt x="2956983" y="3651250"/>
                          <a:pt x="2980267" y="3553883"/>
                          <a:pt x="3022600" y="3429000"/>
                        </a:cubicBezTo>
                        <a:cubicBezTo>
                          <a:pt x="3064933" y="3304117"/>
                          <a:pt x="3111500" y="3168650"/>
                          <a:pt x="3162300" y="3022600"/>
                        </a:cubicBezTo>
                        <a:cubicBezTo>
                          <a:pt x="3213100" y="2876550"/>
                          <a:pt x="3272367" y="2724150"/>
                          <a:pt x="3327400" y="2552700"/>
                        </a:cubicBezTo>
                        <a:cubicBezTo>
                          <a:pt x="3382433" y="2381250"/>
                          <a:pt x="3443817" y="2165350"/>
                          <a:pt x="3492500" y="1993900"/>
                        </a:cubicBezTo>
                        <a:cubicBezTo>
                          <a:pt x="3541183" y="1822450"/>
                          <a:pt x="3568700" y="1693333"/>
                          <a:pt x="3619500" y="1524000"/>
                        </a:cubicBezTo>
                        <a:cubicBezTo>
                          <a:pt x="3670300" y="1354667"/>
                          <a:pt x="3740150" y="1132417"/>
                          <a:pt x="3797300" y="977900"/>
                        </a:cubicBezTo>
                        <a:cubicBezTo>
                          <a:pt x="3854450" y="823383"/>
                          <a:pt x="3907367" y="706967"/>
                          <a:pt x="3962400" y="596900"/>
                        </a:cubicBezTo>
                        <a:cubicBezTo>
                          <a:pt x="4017433" y="486833"/>
                          <a:pt x="4087283" y="383117"/>
                          <a:pt x="4127500" y="317500"/>
                        </a:cubicBezTo>
                        <a:cubicBezTo>
                          <a:pt x="4167717" y="251883"/>
                          <a:pt x="4167717" y="247650"/>
                          <a:pt x="4203700" y="203200"/>
                        </a:cubicBezTo>
                        <a:cubicBezTo>
                          <a:pt x="4239683" y="158750"/>
                          <a:pt x="4290483" y="82550"/>
                          <a:pt x="4343400" y="50800"/>
                        </a:cubicBezTo>
                        <a:cubicBezTo>
                          <a:pt x="4396317" y="19050"/>
                          <a:pt x="4472517" y="0"/>
                          <a:pt x="4521200" y="12700"/>
                        </a:cubicBezTo>
                        <a:cubicBezTo>
                          <a:pt x="4569883" y="25400"/>
                          <a:pt x="4635500" y="127000"/>
                          <a:pt x="4635500" y="127000"/>
                        </a:cubicBezTo>
                      </a:path>
                    </a:pathLst>
                  </a:custGeom>
                  <a:ln w="127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ja-JP" altLang="en-US"/>
                  </a:p>
                </p:txBody>
              </p:sp>
              <p:sp>
                <p:nvSpPr>
                  <p:cNvPr id="175" name="フリーフォーム 194"/>
                  <p:cNvSpPr/>
                  <p:nvPr/>
                </p:nvSpPr>
                <p:spPr>
                  <a:xfrm>
                    <a:off x="4318000" y="1092200"/>
                    <a:ext cx="2262796" cy="2222500"/>
                  </a:xfrm>
                  <a:custGeom>
                    <a:avLst/>
                    <a:gdLst>
                      <a:gd name="connsiteX0" fmla="*/ 0 w 4635500"/>
                      <a:gd name="connsiteY0" fmla="*/ 88900 h 4552950"/>
                      <a:gd name="connsiteX1" fmla="*/ 152400 w 4635500"/>
                      <a:gd name="connsiteY1" fmla="*/ 12700 h 4552950"/>
                      <a:gd name="connsiteX2" fmla="*/ 292100 w 4635500"/>
                      <a:gd name="connsiteY2" fmla="*/ 38100 h 4552950"/>
                      <a:gd name="connsiteX3" fmla="*/ 457200 w 4635500"/>
                      <a:gd name="connsiteY3" fmla="*/ 165100 h 4552950"/>
                      <a:gd name="connsiteX4" fmla="*/ 596900 w 4635500"/>
                      <a:gd name="connsiteY4" fmla="*/ 368300 h 4552950"/>
                      <a:gd name="connsiteX5" fmla="*/ 749300 w 4635500"/>
                      <a:gd name="connsiteY5" fmla="*/ 698500 h 4552950"/>
                      <a:gd name="connsiteX6" fmla="*/ 876300 w 4635500"/>
                      <a:gd name="connsiteY6" fmla="*/ 1028700 h 4552950"/>
                      <a:gd name="connsiteX7" fmla="*/ 1016000 w 4635500"/>
                      <a:gd name="connsiteY7" fmla="*/ 1435100 h 4552950"/>
                      <a:gd name="connsiteX8" fmla="*/ 1143000 w 4635500"/>
                      <a:gd name="connsiteY8" fmla="*/ 1828800 h 4552950"/>
                      <a:gd name="connsiteX9" fmla="*/ 1257300 w 4635500"/>
                      <a:gd name="connsiteY9" fmla="*/ 2235200 h 4552950"/>
                      <a:gd name="connsiteX10" fmla="*/ 1384300 w 4635500"/>
                      <a:gd name="connsiteY10" fmla="*/ 2654300 h 4552950"/>
                      <a:gd name="connsiteX11" fmla="*/ 1511300 w 4635500"/>
                      <a:gd name="connsiteY11" fmla="*/ 3098800 h 4552950"/>
                      <a:gd name="connsiteX12" fmla="*/ 1676400 w 4635500"/>
                      <a:gd name="connsiteY12" fmla="*/ 3556000 h 4552950"/>
                      <a:gd name="connsiteX13" fmla="*/ 1866900 w 4635500"/>
                      <a:gd name="connsiteY13" fmla="*/ 3962400 h 4552950"/>
                      <a:gd name="connsiteX14" fmla="*/ 2006600 w 4635500"/>
                      <a:gd name="connsiteY14" fmla="*/ 4267200 h 4552950"/>
                      <a:gd name="connsiteX15" fmla="*/ 2159000 w 4635500"/>
                      <a:gd name="connsiteY15" fmla="*/ 4432300 h 4552950"/>
                      <a:gd name="connsiteX16" fmla="*/ 2311400 w 4635500"/>
                      <a:gd name="connsiteY16" fmla="*/ 4546600 h 4552950"/>
                      <a:gd name="connsiteX17" fmla="*/ 2527300 w 4635500"/>
                      <a:gd name="connsiteY17" fmla="*/ 4470400 h 4552950"/>
                      <a:gd name="connsiteX18" fmla="*/ 2730500 w 4635500"/>
                      <a:gd name="connsiteY18" fmla="*/ 4152900 h 4552950"/>
                      <a:gd name="connsiteX19" fmla="*/ 2908300 w 4635500"/>
                      <a:gd name="connsiteY19" fmla="*/ 3771900 h 4552950"/>
                      <a:gd name="connsiteX20" fmla="*/ 3022600 w 4635500"/>
                      <a:gd name="connsiteY20" fmla="*/ 3429000 h 4552950"/>
                      <a:gd name="connsiteX21" fmla="*/ 3162300 w 4635500"/>
                      <a:gd name="connsiteY21" fmla="*/ 3022600 h 4552950"/>
                      <a:gd name="connsiteX22" fmla="*/ 3327400 w 4635500"/>
                      <a:gd name="connsiteY22" fmla="*/ 2552700 h 4552950"/>
                      <a:gd name="connsiteX23" fmla="*/ 3492500 w 4635500"/>
                      <a:gd name="connsiteY23" fmla="*/ 1993900 h 4552950"/>
                      <a:gd name="connsiteX24" fmla="*/ 3619500 w 4635500"/>
                      <a:gd name="connsiteY24" fmla="*/ 1524000 h 4552950"/>
                      <a:gd name="connsiteX25" fmla="*/ 3797300 w 4635500"/>
                      <a:gd name="connsiteY25" fmla="*/ 977900 h 4552950"/>
                      <a:gd name="connsiteX26" fmla="*/ 3962400 w 4635500"/>
                      <a:gd name="connsiteY26" fmla="*/ 596900 h 4552950"/>
                      <a:gd name="connsiteX27" fmla="*/ 4127500 w 4635500"/>
                      <a:gd name="connsiteY27" fmla="*/ 317500 h 4552950"/>
                      <a:gd name="connsiteX28" fmla="*/ 4203700 w 4635500"/>
                      <a:gd name="connsiteY28" fmla="*/ 203200 h 4552950"/>
                      <a:gd name="connsiteX29" fmla="*/ 4343400 w 4635500"/>
                      <a:gd name="connsiteY29" fmla="*/ 50800 h 4552950"/>
                      <a:gd name="connsiteX30" fmla="*/ 4521200 w 4635500"/>
                      <a:gd name="connsiteY30" fmla="*/ 12700 h 4552950"/>
                      <a:gd name="connsiteX31" fmla="*/ 4635500 w 4635500"/>
                      <a:gd name="connsiteY31" fmla="*/ 127000 h 4552950"/>
                      <a:gd name="connsiteX0" fmla="*/ 0 w 4635500"/>
                      <a:gd name="connsiteY0" fmla="*/ 88900 h 4552950"/>
                      <a:gd name="connsiteX1" fmla="*/ 152400 w 4635500"/>
                      <a:gd name="connsiteY1" fmla="*/ 12700 h 4552950"/>
                      <a:gd name="connsiteX2" fmla="*/ 292100 w 4635500"/>
                      <a:gd name="connsiteY2" fmla="*/ 38100 h 4552950"/>
                      <a:gd name="connsiteX3" fmla="*/ 457200 w 4635500"/>
                      <a:gd name="connsiteY3" fmla="*/ 165100 h 4552950"/>
                      <a:gd name="connsiteX4" fmla="*/ 596900 w 4635500"/>
                      <a:gd name="connsiteY4" fmla="*/ 368300 h 4552950"/>
                      <a:gd name="connsiteX5" fmla="*/ 749300 w 4635500"/>
                      <a:gd name="connsiteY5" fmla="*/ 698500 h 4552950"/>
                      <a:gd name="connsiteX6" fmla="*/ 876300 w 4635500"/>
                      <a:gd name="connsiteY6" fmla="*/ 1028700 h 4552950"/>
                      <a:gd name="connsiteX7" fmla="*/ 1016000 w 4635500"/>
                      <a:gd name="connsiteY7" fmla="*/ 1435100 h 4552950"/>
                      <a:gd name="connsiteX8" fmla="*/ 1143000 w 4635500"/>
                      <a:gd name="connsiteY8" fmla="*/ 1828800 h 4552950"/>
                      <a:gd name="connsiteX9" fmla="*/ 1257300 w 4635500"/>
                      <a:gd name="connsiteY9" fmla="*/ 2235200 h 4552950"/>
                      <a:gd name="connsiteX10" fmla="*/ 1384300 w 4635500"/>
                      <a:gd name="connsiteY10" fmla="*/ 2654300 h 4552950"/>
                      <a:gd name="connsiteX11" fmla="*/ 1511300 w 4635500"/>
                      <a:gd name="connsiteY11" fmla="*/ 3098800 h 4552950"/>
                      <a:gd name="connsiteX12" fmla="*/ 1676400 w 4635500"/>
                      <a:gd name="connsiteY12" fmla="*/ 3556000 h 4552950"/>
                      <a:gd name="connsiteX13" fmla="*/ 1866900 w 4635500"/>
                      <a:gd name="connsiteY13" fmla="*/ 3962400 h 4552950"/>
                      <a:gd name="connsiteX14" fmla="*/ 2006600 w 4635500"/>
                      <a:gd name="connsiteY14" fmla="*/ 4267200 h 4552950"/>
                      <a:gd name="connsiteX15" fmla="*/ 2159000 w 4635500"/>
                      <a:gd name="connsiteY15" fmla="*/ 4432300 h 4552950"/>
                      <a:gd name="connsiteX16" fmla="*/ 2311400 w 4635500"/>
                      <a:gd name="connsiteY16" fmla="*/ 4546600 h 4552950"/>
                      <a:gd name="connsiteX17" fmla="*/ 2527300 w 4635500"/>
                      <a:gd name="connsiteY17" fmla="*/ 4470400 h 4552950"/>
                      <a:gd name="connsiteX18" fmla="*/ 2730500 w 4635500"/>
                      <a:gd name="connsiteY18" fmla="*/ 4152900 h 4552950"/>
                      <a:gd name="connsiteX19" fmla="*/ 2908300 w 4635500"/>
                      <a:gd name="connsiteY19" fmla="*/ 3771900 h 4552950"/>
                      <a:gd name="connsiteX20" fmla="*/ 3022600 w 4635500"/>
                      <a:gd name="connsiteY20" fmla="*/ 3429000 h 4552950"/>
                      <a:gd name="connsiteX21" fmla="*/ 3162300 w 4635500"/>
                      <a:gd name="connsiteY21" fmla="*/ 3022600 h 4552950"/>
                      <a:gd name="connsiteX22" fmla="*/ 3327400 w 4635500"/>
                      <a:gd name="connsiteY22" fmla="*/ 2552700 h 4552950"/>
                      <a:gd name="connsiteX23" fmla="*/ 3492500 w 4635500"/>
                      <a:gd name="connsiteY23" fmla="*/ 1993900 h 4552950"/>
                      <a:gd name="connsiteX24" fmla="*/ 3619500 w 4635500"/>
                      <a:gd name="connsiteY24" fmla="*/ 1524000 h 4552950"/>
                      <a:gd name="connsiteX25" fmla="*/ 3797300 w 4635500"/>
                      <a:gd name="connsiteY25" fmla="*/ 977900 h 4552950"/>
                      <a:gd name="connsiteX26" fmla="*/ 3962400 w 4635500"/>
                      <a:gd name="connsiteY26" fmla="*/ 596900 h 4552950"/>
                      <a:gd name="connsiteX27" fmla="*/ 4127500 w 4635500"/>
                      <a:gd name="connsiteY27" fmla="*/ 317500 h 4552950"/>
                      <a:gd name="connsiteX28" fmla="*/ 4203700 w 4635500"/>
                      <a:gd name="connsiteY28" fmla="*/ 203200 h 4552950"/>
                      <a:gd name="connsiteX29" fmla="*/ 4343400 w 4635500"/>
                      <a:gd name="connsiteY29" fmla="*/ 50800 h 4552950"/>
                      <a:gd name="connsiteX30" fmla="*/ 4521200 w 4635500"/>
                      <a:gd name="connsiteY30" fmla="*/ 12700 h 4552950"/>
                      <a:gd name="connsiteX31" fmla="*/ 4635500 w 4635500"/>
                      <a:gd name="connsiteY31" fmla="*/ 127000 h 4552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</a:cxnLst>
                    <a:rect l="l" t="t" r="r" b="b"/>
                    <a:pathLst>
                      <a:path w="4635500" h="4552950">
                        <a:moveTo>
                          <a:pt x="0" y="88900"/>
                        </a:moveTo>
                        <a:cubicBezTo>
                          <a:pt x="51858" y="55033"/>
                          <a:pt x="103717" y="21167"/>
                          <a:pt x="152400" y="12700"/>
                        </a:cubicBezTo>
                        <a:cubicBezTo>
                          <a:pt x="201083" y="4233"/>
                          <a:pt x="241300" y="12700"/>
                          <a:pt x="292100" y="38100"/>
                        </a:cubicBezTo>
                        <a:cubicBezTo>
                          <a:pt x="342900" y="63500"/>
                          <a:pt x="406400" y="110067"/>
                          <a:pt x="457200" y="165100"/>
                        </a:cubicBezTo>
                        <a:cubicBezTo>
                          <a:pt x="508000" y="220133"/>
                          <a:pt x="548217" y="279400"/>
                          <a:pt x="596900" y="368300"/>
                        </a:cubicBezTo>
                        <a:cubicBezTo>
                          <a:pt x="645583" y="457200"/>
                          <a:pt x="702733" y="588433"/>
                          <a:pt x="749300" y="698500"/>
                        </a:cubicBezTo>
                        <a:cubicBezTo>
                          <a:pt x="795867" y="808567"/>
                          <a:pt x="831850" y="905933"/>
                          <a:pt x="876300" y="1028700"/>
                        </a:cubicBezTo>
                        <a:cubicBezTo>
                          <a:pt x="920750" y="1151467"/>
                          <a:pt x="971550" y="1301750"/>
                          <a:pt x="1016000" y="1435100"/>
                        </a:cubicBezTo>
                        <a:cubicBezTo>
                          <a:pt x="1060450" y="1568450"/>
                          <a:pt x="1102783" y="1695450"/>
                          <a:pt x="1143000" y="1828800"/>
                        </a:cubicBezTo>
                        <a:cubicBezTo>
                          <a:pt x="1183217" y="1962150"/>
                          <a:pt x="1217083" y="2097617"/>
                          <a:pt x="1257300" y="2235200"/>
                        </a:cubicBezTo>
                        <a:cubicBezTo>
                          <a:pt x="1297517" y="2372783"/>
                          <a:pt x="1341967" y="2510367"/>
                          <a:pt x="1384300" y="2654300"/>
                        </a:cubicBezTo>
                        <a:cubicBezTo>
                          <a:pt x="1426633" y="2798233"/>
                          <a:pt x="1462617" y="2948517"/>
                          <a:pt x="1511300" y="3098800"/>
                        </a:cubicBezTo>
                        <a:cubicBezTo>
                          <a:pt x="1559983" y="3249083"/>
                          <a:pt x="1617133" y="3412067"/>
                          <a:pt x="1676400" y="3556000"/>
                        </a:cubicBezTo>
                        <a:cubicBezTo>
                          <a:pt x="1735667" y="3699933"/>
                          <a:pt x="1811867" y="3843867"/>
                          <a:pt x="1866900" y="3962400"/>
                        </a:cubicBezTo>
                        <a:cubicBezTo>
                          <a:pt x="1921933" y="4080933"/>
                          <a:pt x="1957917" y="4188883"/>
                          <a:pt x="2006600" y="4267200"/>
                        </a:cubicBezTo>
                        <a:cubicBezTo>
                          <a:pt x="2055283" y="4345517"/>
                          <a:pt x="2108200" y="4385733"/>
                          <a:pt x="2159000" y="4432300"/>
                        </a:cubicBezTo>
                        <a:cubicBezTo>
                          <a:pt x="2209800" y="4478867"/>
                          <a:pt x="2250017" y="4540250"/>
                          <a:pt x="2311400" y="4546600"/>
                        </a:cubicBezTo>
                        <a:cubicBezTo>
                          <a:pt x="2372783" y="4552950"/>
                          <a:pt x="2457450" y="4536017"/>
                          <a:pt x="2527300" y="4470400"/>
                        </a:cubicBezTo>
                        <a:cubicBezTo>
                          <a:pt x="2597150" y="4404783"/>
                          <a:pt x="2667000" y="4269317"/>
                          <a:pt x="2730500" y="4152900"/>
                        </a:cubicBezTo>
                        <a:cubicBezTo>
                          <a:pt x="2794000" y="4036483"/>
                          <a:pt x="2859617" y="3892550"/>
                          <a:pt x="2908300" y="3771900"/>
                        </a:cubicBezTo>
                        <a:cubicBezTo>
                          <a:pt x="2956983" y="3651250"/>
                          <a:pt x="2980267" y="3553883"/>
                          <a:pt x="3022600" y="3429000"/>
                        </a:cubicBezTo>
                        <a:cubicBezTo>
                          <a:pt x="3064933" y="3304117"/>
                          <a:pt x="3111500" y="3168650"/>
                          <a:pt x="3162300" y="3022600"/>
                        </a:cubicBezTo>
                        <a:cubicBezTo>
                          <a:pt x="3213100" y="2876550"/>
                          <a:pt x="3272367" y="2724150"/>
                          <a:pt x="3327400" y="2552700"/>
                        </a:cubicBezTo>
                        <a:cubicBezTo>
                          <a:pt x="3382433" y="2381250"/>
                          <a:pt x="3443817" y="2165350"/>
                          <a:pt x="3492500" y="1993900"/>
                        </a:cubicBezTo>
                        <a:cubicBezTo>
                          <a:pt x="3541183" y="1822450"/>
                          <a:pt x="3568700" y="1693333"/>
                          <a:pt x="3619500" y="1524000"/>
                        </a:cubicBezTo>
                        <a:cubicBezTo>
                          <a:pt x="3670300" y="1354667"/>
                          <a:pt x="3740150" y="1132417"/>
                          <a:pt x="3797300" y="977900"/>
                        </a:cubicBezTo>
                        <a:cubicBezTo>
                          <a:pt x="3854450" y="823383"/>
                          <a:pt x="3907367" y="706967"/>
                          <a:pt x="3962400" y="596900"/>
                        </a:cubicBezTo>
                        <a:cubicBezTo>
                          <a:pt x="4017433" y="486833"/>
                          <a:pt x="4087283" y="383117"/>
                          <a:pt x="4127500" y="317500"/>
                        </a:cubicBezTo>
                        <a:cubicBezTo>
                          <a:pt x="4167717" y="251883"/>
                          <a:pt x="4167717" y="247650"/>
                          <a:pt x="4203700" y="203200"/>
                        </a:cubicBezTo>
                        <a:cubicBezTo>
                          <a:pt x="4239683" y="158750"/>
                          <a:pt x="4290483" y="82550"/>
                          <a:pt x="4343400" y="50800"/>
                        </a:cubicBezTo>
                        <a:cubicBezTo>
                          <a:pt x="4396317" y="19050"/>
                          <a:pt x="4472517" y="0"/>
                          <a:pt x="4521200" y="12700"/>
                        </a:cubicBezTo>
                        <a:cubicBezTo>
                          <a:pt x="4569883" y="25400"/>
                          <a:pt x="4635500" y="127000"/>
                          <a:pt x="4635500" y="127000"/>
                        </a:cubicBezTo>
                      </a:path>
                    </a:pathLst>
                  </a:custGeom>
                  <a:ln w="127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ja-JP" altLang="en-US"/>
                  </a:p>
                </p:txBody>
              </p:sp>
              <p:sp>
                <p:nvSpPr>
                  <p:cNvPr id="176" name="フリーフォーム 195"/>
                  <p:cNvSpPr/>
                  <p:nvPr/>
                </p:nvSpPr>
                <p:spPr>
                  <a:xfrm>
                    <a:off x="6402996" y="1092200"/>
                    <a:ext cx="2262796" cy="2222500"/>
                  </a:xfrm>
                  <a:custGeom>
                    <a:avLst/>
                    <a:gdLst>
                      <a:gd name="connsiteX0" fmla="*/ 0 w 4635500"/>
                      <a:gd name="connsiteY0" fmla="*/ 88900 h 4552950"/>
                      <a:gd name="connsiteX1" fmla="*/ 152400 w 4635500"/>
                      <a:gd name="connsiteY1" fmla="*/ 12700 h 4552950"/>
                      <a:gd name="connsiteX2" fmla="*/ 292100 w 4635500"/>
                      <a:gd name="connsiteY2" fmla="*/ 38100 h 4552950"/>
                      <a:gd name="connsiteX3" fmla="*/ 457200 w 4635500"/>
                      <a:gd name="connsiteY3" fmla="*/ 165100 h 4552950"/>
                      <a:gd name="connsiteX4" fmla="*/ 596900 w 4635500"/>
                      <a:gd name="connsiteY4" fmla="*/ 368300 h 4552950"/>
                      <a:gd name="connsiteX5" fmla="*/ 749300 w 4635500"/>
                      <a:gd name="connsiteY5" fmla="*/ 698500 h 4552950"/>
                      <a:gd name="connsiteX6" fmla="*/ 876300 w 4635500"/>
                      <a:gd name="connsiteY6" fmla="*/ 1028700 h 4552950"/>
                      <a:gd name="connsiteX7" fmla="*/ 1016000 w 4635500"/>
                      <a:gd name="connsiteY7" fmla="*/ 1435100 h 4552950"/>
                      <a:gd name="connsiteX8" fmla="*/ 1143000 w 4635500"/>
                      <a:gd name="connsiteY8" fmla="*/ 1828800 h 4552950"/>
                      <a:gd name="connsiteX9" fmla="*/ 1257300 w 4635500"/>
                      <a:gd name="connsiteY9" fmla="*/ 2235200 h 4552950"/>
                      <a:gd name="connsiteX10" fmla="*/ 1384300 w 4635500"/>
                      <a:gd name="connsiteY10" fmla="*/ 2654300 h 4552950"/>
                      <a:gd name="connsiteX11" fmla="*/ 1511300 w 4635500"/>
                      <a:gd name="connsiteY11" fmla="*/ 3098800 h 4552950"/>
                      <a:gd name="connsiteX12" fmla="*/ 1676400 w 4635500"/>
                      <a:gd name="connsiteY12" fmla="*/ 3556000 h 4552950"/>
                      <a:gd name="connsiteX13" fmla="*/ 1866900 w 4635500"/>
                      <a:gd name="connsiteY13" fmla="*/ 3962400 h 4552950"/>
                      <a:gd name="connsiteX14" fmla="*/ 2006600 w 4635500"/>
                      <a:gd name="connsiteY14" fmla="*/ 4267200 h 4552950"/>
                      <a:gd name="connsiteX15" fmla="*/ 2159000 w 4635500"/>
                      <a:gd name="connsiteY15" fmla="*/ 4432300 h 4552950"/>
                      <a:gd name="connsiteX16" fmla="*/ 2311400 w 4635500"/>
                      <a:gd name="connsiteY16" fmla="*/ 4546600 h 4552950"/>
                      <a:gd name="connsiteX17" fmla="*/ 2527300 w 4635500"/>
                      <a:gd name="connsiteY17" fmla="*/ 4470400 h 4552950"/>
                      <a:gd name="connsiteX18" fmla="*/ 2730500 w 4635500"/>
                      <a:gd name="connsiteY18" fmla="*/ 4152900 h 4552950"/>
                      <a:gd name="connsiteX19" fmla="*/ 2908300 w 4635500"/>
                      <a:gd name="connsiteY19" fmla="*/ 3771900 h 4552950"/>
                      <a:gd name="connsiteX20" fmla="*/ 3022600 w 4635500"/>
                      <a:gd name="connsiteY20" fmla="*/ 3429000 h 4552950"/>
                      <a:gd name="connsiteX21" fmla="*/ 3162300 w 4635500"/>
                      <a:gd name="connsiteY21" fmla="*/ 3022600 h 4552950"/>
                      <a:gd name="connsiteX22" fmla="*/ 3327400 w 4635500"/>
                      <a:gd name="connsiteY22" fmla="*/ 2552700 h 4552950"/>
                      <a:gd name="connsiteX23" fmla="*/ 3492500 w 4635500"/>
                      <a:gd name="connsiteY23" fmla="*/ 1993900 h 4552950"/>
                      <a:gd name="connsiteX24" fmla="*/ 3619500 w 4635500"/>
                      <a:gd name="connsiteY24" fmla="*/ 1524000 h 4552950"/>
                      <a:gd name="connsiteX25" fmla="*/ 3797300 w 4635500"/>
                      <a:gd name="connsiteY25" fmla="*/ 977900 h 4552950"/>
                      <a:gd name="connsiteX26" fmla="*/ 3962400 w 4635500"/>
                      <a:gd name="connsiteY26" fmla="*/ 596900 h 4552950"/>
                      <a:gd name="connsiteX27" fmla="*/ 4127500 w 4635500"/>
                      <a:gd name="connsiteY27" fmla="*/ 317500 h 4552950"/>
                      <a:gd name="connsiteX28" fmla="*/ 4203700 w 4635500"/>
                      <a:gd name="connsiteY28" fmla="*/ 203200 h 4552950"/>
                      <a:gd name="connsiteX29" fmla="*/ 4343400 w 4635500"/>
                      <a:gd name="connsiteY29" fmla="*/ 50800 h 4552950"/>
                      <a:gd name="connsiteX30" fmla="*/ 4521200 w 4635500"/>
                      <a:gd name="connsiteY30" fmla="*/ 12700 h 4552950"/>
                      <a:gd name="connsiteX31" fmla="*/ 4635500 w 4635500"/>
                      <a:gd name="connsiteY31" fmla="*/ 127000 h 4552950"/>
                      <a:gd name="connsiteX0" fmla="*/ 0 w 4635500"/>
                      <a:gd name="connsiteY0" fmla="*/ 88900 h 4552950"/>
                      <a:gd name="connsiteX1" fmla="*/ 152400 w 4635500"/>
                      <a:gd name="connsiteY1" fmla="*/ 12700 h 4552950"/>
                      <a:gd name="connsiteX2" fmla="*/ 292100 w 4635500"/>
                      <a:gd name="connsiteY2" fmla="*/ 38100 h 4552950"/>
                      <a:gd name="connsiteX3" fmla="*/ 457200 w 4635500"/>
                      <a:gd name="connsiteY3" fmla="*/ 165100 h 4552950"/>
                      <a:gd name="connsiteX4" fmla="*/ 596900 w 4635500"/>
                      <a:gd name="connsiteY4" fmla="*/ 368300 h 4552950"/>
                      <a:gd name="connsiteX5" fmla="*/ 749300 w 4635500"/>
                      <a:gd name="connsiteY5" fmla="*/ 698500 h 4552950"/>
                      <a:gd name="connsiteX6" fmla="*/ 876300 w 4635500"/>
                      <a:gd name="connsiteY6" fmla="*/ 1028700 h 4552950"/>
                      <a:gd name="connsiteX7" fmla="*/ 1016000 w 4635500"/>
                      <a:gd name="connsiteY7" fmla="*/ 1435100 h 4552950"/>
                      <a:gd name="connsiteX8" fmla="*/ 1143000 w 4635500"/>
                      <a:gd name="connsiteY8" fmla="*/ 1828800 h 4552950"/>
                      <a:gd name="connsiteX9" fmla="*/ 1257300 w 4635500"/>
                      <a:gd name="connsiteY9" fmla="*/ 2235200 h 4552950"/>
                      <a:gd name="connsiteX10" fmla="*/ 1384300 w 4635500"/>
                      <a:gd name="connsiteY10" fmla="*/ 2654300 h 4552950"/>
                      <a:gd name="connsiteX11" fmla="*/ 1511300 w 4635500"/>
                      <a:gd name="connsiteY11" fmla="*/ 3098800 h 4552950"/>
                      <a:gd name="connsiteX12" fmla="*/ 1676400 w 4635500"/>
                      <a:gd name="connsiteY12" fmla="*/ 3556000 h 4552950"/>
                      <a:gd name="connsiteX13" fmla="*/ 1866900 w 4635500"/>
                      <a:gd name="connsiteY13" fmla="*/ 3962400 h 4552950"/>
                      <a:gd name="connsiteX14" fmla="*/ 2006600 w 4635500"/>
                      <a:gd name="connsiteY14" fmla="*/ 4267200 h 4552950"/>
                      <a:gd name="connsiteX15" fmla="*/ 2159000 w 4635500"/>
                      <a:gd name="connsiteY15" fmla="*/ 4432300 h 4552950"/>
                      <a:gd name="connsiteX16" fmla="*/ 2311400 w 4635500"/>
                      <a:gd name="connsiteY16" fmla="*/ 4546600 h 4552950"/>
                      <a:gd name="connsiteX17" fmla="*/ 2527300 w 4635500"/>
                      <a:gd name="connsiteY17" fmla="*/ 4470400 h 4552950"/>
                      <a:gd name="connsiteX18" fmla="*/ 2730500 w 4635500"/>
                      <a:gd name="connsiteY18" fmla="*/ 4152900 h 4552950"/>
                      <a:gd name="connsiteX19" fmla="*/ 2908300 w 4635500"/>
                      <a:gd name="connsiteY19" fmla="*/ 3771900 h 4552950"/>
                      <a:gd name="connsiteX20" fmla="*/ 3022600 w 4635500"/>
                      <a:gd name="connsiteY20" fmla="*/ 3429000 h 4552950"/>
                      <a:gd name="connsiteX21" fmla="*/ 3162300 w 4635500"/>
                      <a:gd name="connsiteY21" fmla="*/ 3022600 h 4552950"/>
                      <a:gd name="connsiteX22" fmla="*/ 3327400 w 4635500"/>
                      <a:gd name="connsiteY22" fmla="*/ 2552700 h 4552950"/>
                      <a:gd name="connsiteX23" fmla="*/ 3492500 w 4635500"/>
                      <a:gd name="connsiteY23" fmla="*/ 1993900 h 4552950"/>
                      <a:gd name="connsiteX24" fmla="*/ 3619500 w 4635500"/>
                      <a:gd name="connsiteY24" fmla="*/ 1524000 h 4552950"/>
                      <a:gd name="connsiteX25" fmla="*/ 3797300 w 4635500"/>
                      <a:gd name="connsiteY25" fmla="*/ 977900 h 4552950"/>
                      <a:gd name="connsiteX26" fmla="*/ 3962400 w 4635500"/>
                      <a:gd name="connsiteY26" fmla="*/ 596900 h 4552950"/>
                      <a:gd name="connsiteX27" fmla="*/ 4127500 w 4635500"/>
                      <a:gd name="connsiteY27" fmla="*/ 317500 h 4552950"/>
                      <a:gd name="connsiteX28" fmla="*/ 4203700 w 4635500"/>
                      <a:gd name="connsiteY28" fmla="*/ 203200 h 4552950"/>
                      <a:gd name="connsiteX29" fmla="*/ 4343400 w 4635500"/>
                      <a:gd name="connsiteY29" fmla="*/ 50800 h 4552950"/>
                      <a:gd name="connsiteX30" fmla="*/ 4521200 w 4635500"/>
                      <a:gd name="connsiteY30" fmla="*/ 12700 h 4552950"/>
                      <a:gd name="connsiteX31" fmla="*/ 4635500 w 4635500"/>
                      <a:gd name="connsiteY31" fmla="*/ 127000 h 4552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</a:cxnLst>
                    <a:rect l="l" t="t" r="r" b="b"/>
                    <a:pathLst>
                      <a:path w="4635500" h="4552950">
                        <a:moveTo>
                          <a:pt x="0" y="88900"/>
                        </a:moveTo>
                        <a:cubicBezTo>
                          <a:pt x="51858" y="55033"/>
                          <a:pt x="103717" y="21167"/>
                          <a:pt x="152400" y="12700"/>
                        </a:cubicBezTo>
                        <a:cubicBezTo>
                          <a:pt x="201083" y="4233"/>
                          <a:pt x="241300" y="12700"/>
                          <a:pt x="292100" y="38100"/>
                        </a:cubicBezTo>
                        <a:cubicBezTo>
                          <a:pt x="342900" y="63500"/>
                          <a:pt x="406400" y="110067"/>
                          <a:pt x="457200" y="165100"/>
                        </a:cubicBezTo>
                        <a:cubicBezTo>
                          <a:pt x="508000" y="220133"/>
                          <a:pt x="548217" y="279400"/>
                          <a:pt x="596900" y="368300"/>
                        </a:cubicBezTo>
                        <a:cubicBezTo>
                          <a:pt x="645583" y="457200"/>
                          <a:pt x="702733" y="588433"/>
                          <a:pt x="749300" y="698500"/>
                        </a:cubicBezTo>
                        <a:cubicBezTo>
                          <a:pt x="795867" y="808567"/>
                          <a:pt x="831850" y="905933"/>
                          <a:pt x="876300" y="1028700"/>
                        </a:cubicBezTo>
                        <a:cubicBezTo>
                          <a:pt x="920750" y="1151467"/>
                          <a:pt x="971550" y="1301750"/>
                          <a:pt x="1016000" y="1435100"/>
                        </a:cubicBezTo>
                        <a:cubicBezTo>
                          <a:pt x="1060450" y="1568450"/>
                          <a:pt x="1102783" y="1695450"/>
                          <a:pt x="1143000" y="1828800"/>
                        </a:cubicBezTo>
                        <a:cubicBezTo>
                          <a:pt x="1183217" y="1962150"/>
                          <a:pt x="1217083" y="2097617"/>
                          <a:pt x="1257300" y="2235200"/>
                        </a:cubicBezTo>
                        <a:cubicBezTo>
                          <a:pt x="1297517" y="2372783"/>
                          <a:pt x="1341967" y="2510367"/>
                          <a:pt x="1384300" y="2654300"/>
                        </a:cubicBezTo>
                        <a:cubicBezTo>
                          <a:pt x="1426633" y="2798233"/>
                          <a:pt x="1462617" y="2948517"/>
                          <a:pt x="1511300" y="3098800"/>
                        </a:cubicBezTo>
                        <a:cubicBezTo>
                          <a:pt x="1559983" y="3249083"/>
                          <a:pt x="1617133" y="3412067"/>
                          <a:pt x="1676400" y="3556000"/>
                        </a:cubicBezTo>
                        <a:cubicBezTo>
                          <a:pt x="1735667" y="3699933"/>
                          <a:pt x="1811867" y="3843867"/>
                          <a:pt x="1866900" y="3962400"/>
                        </a:cubicBezTo>
                        <a:cubicBezTo>
                          <a:pt x="1921933" y="4080933"/>
                          <a:pt x="1957917" y="4188883"/>
                          <a:pt x="2006600" y="4267200"/>
                        </a:cubicBezTo>
                        <a:cubicBezTo>
                          <a:pt x="2055283" y="4345517"/>
                          <a:pt x="2108200" y="4385733"/>
                          <a:pt x="2159000" y="4432300"/>
                        </a:cubicBezTo>
                        <a:cubicBezTo>
                          <a:pt x="2209800" y="4478867"/>
                          <a:pt x="2250017" y="4540250"/>
                          <a:pt x="2311400" y="4546600"/>
                        </a:cubicBezTo>
                        <a:cubicBezTo>
                          <a:pt x="2372783" y="4552950"/>
                          <a:pt x="2457450" y="4536017"/>
                          <a:pt x="2527300" y="4470400"/>
                        </a:cubicBezTo>
                        <a:cubicBezTo>
                          <a:pt x="2597150" y="4404783"/>
                          <a:pt x="2667000" y="4269317"/>
                          <a:pt x="2730500" y="4152900"/>
                        </a:cubicBezTo>
                        <a:cubicBezTo>
                          <a:pt x="2794000" y="4036483"/>
                          <a:pt x="2859617" y="3892550"/>
                          <a:pt x="2908300" y="3771900"/>
                        </a:cubicBezTo>
                        <a:cubicBezTo>
                          <a:pt x="2956983" y="3651250"/>
                          <a:pt x="2980267" y="3553883"/>
                          <a:pt x="3022600" y="3429000"/>
                        </a:cubicBezTo>
                        <a:cubicBezTo>
                          <a:pt x="3064933" y="3304117"/>
                          <a:pt x="3111500" y="3168650"/>
                          <a:pt x="3162300" y="3022600"/>
                        </a:cubicBezTo>
                        <a:cubicBezTo>
                          <a:pt x="3213100" y="2876550"/>
                          <a:pt x="3272367" y="2724150"/>
                          <a:pt x="3327400" y="2552700"/>
                        </a:cubicBezTo>
                        <a:cubicBezTo>
                          <a:pt x="3382433" y="2381250"/>
                          <a:pt x="3443817" y="2165350"/>
                          <a:pt x="3492500" y="1993900"/>
                        </a:cubicBezTo>
                        <a:cubicBezTo>
                          <a:pt x="3541183" y="1822450"/>
                          <a:pt x="3568700" y="1693333"/>
                          <a:pt x="3619500" y="1524000"/>
                        </a:cubicBezTo>
                        <a:cubicBezTo>
                          <a:pt x="3670300" y="1354667"/>
                          <a:pt x="3740150" y="1132417"/>
                          <a:pt x="3797300" y="977900"/>
                        </a:cubicBezTo>
                        <a:cubicBezTo>
                          <a:pt x="3854450" y="823383"/>
                          <a:pt x="3907367" y="706967"/>
                          <a:pt x="3962400" y="596900"/>
                        </a:cubicBezTo>
                        <a:cubicBezTo>
                          <a:pt x="4017433" y="486833"/>
                          <a:pt x="4087283" y="383117"/>
                          <a:pt x="4127500" y="317500"/>
                        </a:cubicBezTo>
                        <a:cubicBezTo>
                          <a:pt x="4167717" y="251883"/>
                          <a:pt x="4167717" y="247650"/>
                          <a:pt x="4203700" y="203200"/>
                        </a:cubicBezTo>
                        <a:cubicBezTo>
                          <a:pt x="4239683" y="158750"/>
                          <a:pt x="4290483" y="82550"/>
                          <a:pt x="4343400" y="50800"/>
                        </a:cubicBezTo>
                        <a:cubicBezTo>
                          <a:pt x="4396317" y="19050"/>
                          <a:pt x="4472517" y="0"/>
                          <a:pt x="4521200" y="12700"/>
                        </a:cubicBezTo>
                        <a:cubicBezTo>
                          <a:pt x="4569883" y="25400"/>
                          <a:pt x="4635500" y="127000"/>
                          <a:pt x="4635500" y="127000"/>
                        </a:cubicBezTo>
                      </a:path>
                    </a:pathLst>
                  </a:custGeom>
                  <a:ln w="127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ja-JP" altLang="en-US"/>
                  </a:p>
                </p:txBody>
              </p:sp>
            </p:grpSp>
            <p:grpSp>
              <p:nvGrpSpPr>
                <p:cNvPr id="168" name="図形グループ 53"/>
                <p:cNvGrpSpPr/>
                <p:nvPr/>
              </p:nvGrpSpPr>
              <p:grpSpPr>
                <a:xfrm>
                  <a:off x="1955800" y="1765300"/>
                  <a:ext cx="1828798" cy="736600"/>
                  <a:chOff x="152400" y="1092200"/>
                  <a:chExt cx="8513392" cy="2222500"/>
                </a:xfrm>
              </p:grpSpPr>
              <p:sp>
                <p:nvSpPr>
                  <p:cNvPr id="169" name="フリーフォーム 188"/>
                  <p:cNvSpPr/>
                  <p:nvPr/>
                </p:nvSpPr>
                <p:spPr>
                  <a:xfrm>
                    <a:off x="152400" y="1092200"/>
                    <a:ext cx="2262796" cy="2222500"/>
                  </a:xfrm>
                  <a:custGeom>
                    <a:avLst/>
                    <a:gdLst>
                      <a:gd name="connsiteX0" fmla="*/ 0 w 4635500"/>
                      <a:gd name="connsiteY0" fmla="*/ 88900 h 4552950"/>
                      <a:gd name="connsiteX1" fmla="*/ 152400 w 4635500"/>
                      <a:gd name="connsiteY1" fmla="*/ 12700 h 4552950"/>
                      <a:gd name="connsiteX2" fmla="*/ 292100 w 4635500"/>
                      <a:gd name="connsiteY2" fmla="*/ 38100 h 4552950"/>
                      <a:gd name="connsiteX3" fmla="*/ 457200 w 4635500"/>
                      <a:gd name="connsiteY3" fmla="*/ 165100 h 4552950"/>
                      <a:gd name="connsiteX4" fmla="*/ 596900 w 4635500"/>
                      <a:gd name="connsiteY4" fmla="*/ 368300 h 4552950"/>
                      <a:gd name="connsiteX5" fmla="*/ 749300 w 4635500"/>
                      <a:gd name="connsiteY5" fmla="*/ 698500 h 4552950"/>
                      <a:gd name="connsiteX6" fmla="*/ 876300 w 4635500"/>
                      <a:gd name="connsiteY6" fmla="*/ 1028700 h 4552950"/>
                      <a:gd name="connsiteX7" fmla="*/ 1016000 w 4635500"/>
                      <a:gd name="connsiteY7" fmla="*/ 1435100 h 4552950"/>
                      <a:gd name="connsiteX8" fmla="*/ 1143000 w 4635500"/>
                      <a:gd name="connsiteY8" fmla="*/ 1828800 h 4552950"/>
                      <a:gd name="connsiteX9" fmla="*/ 1257300 w 4635500"/>
                      <a:gd name="connsiteY9" fmla="*/ 2235200 h 4552950"/>
                      <a:gd name="connsiteX10" fmla="*/ 1384300 w 4635500"/>
                      <a:gd name="connsiteY10" fmla="*/ 2654300 h 4552950"/>
                      <a:gd name="connsiteX11" fmla="*/ 1511300 w 4635500"/>
                      <a:gd name="connsiteY11" fmla="*/ 3098800 h 4552950"/>
                      <a:gd name="connsiteX12" fmla="*/ 1676400 w 4635500"/>
                      <a:gd name="connsiteY12" fmla="*/ 3556000 h 4552950"/>
                      <a:gd name="connsiteX13" fmla="*/ 1866900 w 4635500"/>
                      <a:gd name="connsiteY13" fmla="*/ 3962400 h 4552950"/>
                      <a:gd name="connsiteX14" fmla="*/ 2006600 w 4635500"/>
                      <a:gd name="connsiteY14" fmla="*/ 4267200 h 4552950"/>
                      <a:gd name="connsiteX15" fmla="*/ 2159000 w 4635500"/>
                      <a:gd name="connsiteY15" fmla="*/ 4432300 h 4552950"/>
                      <a:gd name="connsiteX16" fmla="*/ 2311400 w 4635500"/>
                      <a:gd name="connsiteY16" fmla="*/ 4546600 h 4552950"/>
                      <a:gd name="connsiteX17" fmla="*/ 2527300 w 4635500"/>
                      <a:gd name="connsiteY17" fmla="*/ 4470400 h 4552950"/>
                      <a:gd name="connsiteX18" fmla="*/ 2730500 w 4635500"/>
                      <a:gd name="connsiteY18" fmla="*/ 4152900 h 4552950"/>
                      <a:gd name="connsiteX19" fmla="*/ 2908300 w 4635500"/>
                      <a:gd name="connsiteY19" fmla="*/ 3771900 h 4552950"/>
                      <a:gd name="connsiteX20" fmla="*/ 3022600 w 4635500"/>
                      <a:gd name="connsiteY20" fmla="*/ 3429000 h 4552950"/>
                      <a:gd name="connsiteX21" fmla="*/ 3162300 w 4635500"/>
                      <a:gd name="connsiteY21" fmla="*/ 3022600 h 4552950"/>
                      <a:gd name="connsiteX22" fmla="*/ 3327400 w 4635500"/>
                      <a:gd name="connsiteY22" fmla="*/ 2552700 h 4552950"/>
                      <a:gd name="connsiteX23" fmla="*/ 3492500 w 4635500"/>
                      <a:gd name="connsiteY23" fmla="*/ 1993900 h 4552950"/>
                      <a:gd name="connsiteX24" fmla="*/ 3619500 w 4635500"/>
                      <a:gd name="connsiteY24" fmla="*/ 1524000 h 4552950"/>
                      <a:gd name="connsiteX25" fmla="*/ 3797300 w 4635500"/>
                      <a:gd name="connsiteY25" fmla="*/ 977900 h 4552950"/>
                      <a:gd name="connsiteX26" fmla="*/ 3962400 w 4635500"/>
                      <a:gd name="connsiteY26" fmla="*/ 596900 h 4552950"/>
                      <a:gd name="connsiteX27" fmla="*/ 4127500 w 4635500"/>
                      <a:gd name="connsiteY27" fmla="*/ 317500 h 4552950"/>
                      <a:gd name="connsiteX28" fmla="*/ 4203700 w 4635500"/>
                      <a:gd name="connsiteY28" fmla="*/ 203200 h 4552950"/>
                      <a:gd name="connsiteX29" fmla="*/ 4343400 w 4635500"/>
                      <a:gd name="connsiteY29" fmla="*/ 50800 h 4552950"/>
                      <a:gd name="connsiteX30" fmla="*/ 4521200 w 4635500"/>
                      <a:gd name="connsiteY30" fmla="*/ 12700 h 4552950"/>
                      <a:gd name="connsiteX31" fmla="*/ 4635500 w 4635500"/>
                      <a:gd name="connsiteY31" fmla="*/ 127000 h 4552950"/>
                      <a:gd name="connsiteX0" fmla="*/ 0 w 4635500"/>
                      <a:gd name="connsiteY0" fmla="*/ 88900 h 4552950"/>
                      <a:gd name="connsiteX1" fmla="*/ 152400 w 4635500"/>
                      <a:gd name="connsiteY1" fmla="*/ 12700 h 4552950"/>
                      <a:gd name="connsiteX2" fmla="*/ 292100 w 4635500"/>
                      <a:gd name="connsiteY2" fmla="*/ 38100 h 4552950"/>
                      <a:gd name="connsiteX3" fmla="*/ 457200 w 4635500"/>
                      <a:gd name="connsiteY3" fmla="*/ 165100 h 4552950"/>
                      <a:gd name="connsiteX4" fmla="*/ 596900 w 4635500"/>
                      <a:gd name="connsiteY4" fmla="*/ 368300 h 4552950"/>
                      <a:gd name="connsiteX5" fmla="*/ 749300 w 4635500"/>
                      <a:gd name="connsiteY5" fmla="*/ 698500 h 4552950"/>
                      <a:gd name="connsiteX6" fmla="*/ 876300 w 4635500"/>
                      <a:gd name="connsiteY6" fmla="*/ 1028700 h 4552950"/>
                      <a:gd name="connsiteX7" fmla="*/ 1016000 w 4635500"/>
                      <a:gd name="connsiteY7" fmla="*/ 1435100 h 4552950"/>
                      <a:gd name="connsiteX8" fmla="*/ 1143000 w 4635500"/>
                      <a:gd name="connsiteY8" fmla="*/ 1828800 h 4552950"/>
                      <a:gd name="connsiteX9" fmla="*/ 1257300 w 4635500"/>
                      <a:gd name="connsiteY9" fmla="*/ 2235200 h 4552950"/>
                      <a:gd name="connsiteX10" fmla="*/ 1384300 w 4635500"/>
                      <a:gd name="connsiteY10" fmla="*/ 2654300 h 4552950"/>
                      <a:gd name="connsiteX11" fmla="*/ 1511300 w 4635500"/>
                      <a:gd name="connsiteY11" fmla="*/ 3098800 h 4552950"/>
                      <a:gd name="connsiteX12" fmla="*/ 1676400 w 4635500"/>
                      <a:gd name="connsiteY12" fmla="*/ 3556000 h 4552950"/>
                      <a:gd name="connsiteX13" fmla="*/ 1866900 w 4635500"/>
                      <a:gd name="connsiteY13" fmla="*/ 3962400 h 4552950"/>
                      <a:gd name="connsiteX14" fmla="*/ 2006600 w 4635500"/>
                      <a:gd name="connsiteY14" fmla="*/ 4267200 h 4552950"/>
                      <a:gd name="connsiteX15" fmla="*/ 2159000 w 4635500"/>
                      <a:gd name="connsiteY15" fmla="*/ 4432300 h 4552950"/>
                      <a:gd name="connsiteX16" fmla="*/ 2311400 w 4635500"/>
                      <a:gd name="connsiteY16" fmla="*/ 4546600 h 4552950"/>
                      <a:gd name="connsiteX17" fmla="*/ 2527300 w 4635500"/>
                      <a:gd name="connsiteY17" fmla="*/ 4470400 h 4552950"/>
                      <a:gd name="connsiteX18" fmla="*/ 2730500 w 4635500"/>
                      <a:gd name="connsiteY18" fmla="*/ 4152900 h 4552950"/>
                      <a:gd name="connsiteX19" fmla="*/ 2908300 w 4635500"/>
                      <a:gd name="connsiteY19" fmla="*/ 3771900 h 4552950"/>
                      <a:gd name="connsiteX20" fmla="*/ 3022600 w 4635500"/>
                      <a:gd name="connsiteY20" fmla="*/ 3429000 h 4552950"/>
                      <a:gd name="connsiteX21" fmla="*/ 3162300 w 4635500"/>
                      <a:gd name="connsiteY21" fmla="*/ 3022600 h 4552950"/>
                      <a:gd name="connsiteX22" fmla="*/ 3327400 w 4635500"/>
                      <a:gd name="connsiteY22" fmla="*/ 2552700 h 4552950"/>
                      <a:gd name="connsiteX23" fmla="*/ 3492500 w 4635500"/>
                      <a:gd name="connsiteY23" fmla="*/ 1993900 h 4552950"/>
                      <a:gd name="connsiteX24" fmla="*/ 3619500 w 4635500"/>
                      <a:gd name="connsiteY24" fmla="*/ 1524000 h 4552950"/>
                      <a:gd name="connsiteX25" fmla="*/ 3797300 w 4635500"/>
                      <a:gd name="connsiteY25" fmla="*/ 977900 h 4552950"/>
                      <a:gd name="connsiteX26" fmla="*/ 3962400 w 4635500"/>
                      <a:gd name="connsiteY26" fmla="*/ 596900 h 4552950"/>
                      <a:gd name="connsiteX27" fmla="*/ 4127500 w 4635500"/>
                      <a:gd name="connsiteY27" fmla="*/ 317500 h 4552950"/>
                      <a:gd name="connsiteX28" fmla="*/ 4203700 w 4635500"/>
                      <a:gd name="connsiteY28" fmla="*/ 203200 h 4552950"/>
                      <a:gd name="connsiteX29" fmla="*/ 4343400 w 4635500"/>
                      <a:gd name="connsiteY29" fmla="*/ 50800 h 4552950"/>
                      <a:gd name="connsiteX30" fmla="*/ 4521200 w 4635500"/>
                      <a:gd name="connsiteY30" fmla="*/ 12700 h 4552950"/>
                      <a:gd name="connsiteX31" fmla="*/ 4635500 w 4635500"/>
                      <a:gd name="connsiteY31" fmla="*/ 127000 h 4552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</a:cxnLst>
                    <a:rect l="l" t="t" r="r" b="b"/>
                    <a:pathLst>
                      <a:path w="4635500" h="4552950">
                        <a:moveTo>
                          <a:pt x="0" y="88900"/>
                        </a:moveTo>
                        <a:cubicBezTo>
                          <a:pt x="51858" y="55033"/>
                          <a:pt x="103717" y="21167"/>
                          <a:pt x="152400" y="12700"/>
                        </a:cubicBezTo>
                        <a:cubicBezTo>
                          <a:pt x="201083" y="4233"/>
                          <a:pt x="241300" y="12700"/>
                          <a:pt x="292100" y="38100"/>
                        </a:cubicBezTo>
                        <a:cubicBezTo>
                          <a:pt x="342900" y="63500"/>
                          <a:pt x="406400" y="110067"/>
                          <a:pt x="457200" y="165100"/>
                        </a:cubicBezTo>
                        <a:cubicBezTo>
                          <a:pt x="508000" y="220133"/>
                          <a:pt x="548217" y="279400"/>
                          <a:pt x="596900" y="368300"/>
                        </a:cubicBezTo>
                        <a:cubicBezTo>
                          <a:pt x="645583" y="457200"/>
                          <a:pt x="702733" y="588433"/>
                          <a:pt x="749300" y="698500"/>
                        </a:cubicBezTo>
                        <a:cubicBezTo>
                          <a:pt x="795867" y="808567"/>
                          <a:pt x="831850" y="905933"/>
                          <a:pt x="876300" y="1028700"/>
                        </a:cubicBezTo>
                        <a:cubicBezTo>
                          <a:pt x="920750" y="1151467"/>
                          <a:pt x="971550" y="1301750"/>
                          <a:pt x="1016000" y="1435100"/>
                        </a:cubicBezTo>
                        <a:cubicBezTo>
                          <a:pt x="1060450" y="1568450"/>
                          <a:pt x="1102783" y="1695450"/>
                          <a:pt x="1143000" y="1828800"/>
                        </a:cubicBezTo>
                        <a:cubicBezTo>
                          <a:pt x="1183217" y="1962150"/>
                          <a:pt x="1217083" y="2097617"/>
                          <a:pt x="1257300" y="2235200"/>
                        </a:cubicBezTo>
                        <a:cubicBezTo>
                          <a:pt x="1297517" y="2372783"/>
                          <a:pt x="1341967" y="2510367"/>
                          <a:pt x="1384300" y="2654300"/>
                        </a:cubicBezTo>
                        <a:cubicBezTo>
                          <a:pt x="1426633" y="2798233"/>
                          <a:pt x="1462617" y="2948517"/>
                          <a:pt x="1511300" y="3098800"/>
                        </a:cubicBezTo>
                        <a:cubicBezTo>
                          <a:pt x="1559983" y="3249083"/>
                          <a:pt x="1617133" y="3412067"/>
                          <a:pt x="1676400" y="3556000"/>
                        </a:cubicBezTo>
                        <a:cubicBezTo>
                          <a:pt x="1735667" y="3699933"/>
                          <a:pt x="1811867" y="3843867"/>
                          <a:pt x="1866900" y="3962400"/>
                        </a:cubicBezTo>
                        <a:cubicBezTo>
                          <a:pt x="1921933" y="4080933"/>
                          <a:pt x="1957917" y="4188883"/>
                          <a:pt x="2006600" y="4267200"/>
                        </a:cubicBezTo>
                        <a:cubicBezTo>
                          <a:pt x="2055283" y="4345517"/>
                          <a:pt x="2108200" y="4385733"/>
                          <a:pt x="2159000" y="4432300"/>
                        </a:cubicBezTo>
                        <a:cubicBezTo>
                          <a:pt x="2209800" y="4478867"/>
                          <a:pt x="2250017" y="4540250"/>
                          <a:pt x="2311400" y="4546600"/>
                        </a:cubicBezTo>
                        <a:cubicBezTo>
                          <a:pt x="2372783" y="4552950"/>
                          <a:pt x="2457450" y="4536017"/>
                          <a:pt x="2527300" y="4470400"/>
                        </a:cubicBezTo>
                        <a:cubicBezTo>
                          <a:pt x="2597150" y="4404783"/>
                          <a:pt x="2667000" y="4269317"/>
                          <a:pt x="2730500" y="4152900"/>
                        </a:cubicBezTo>
                        <a:cubicBezTo>
                          <a:pt x="2794000" y="4036483"/>
                          <a:pt x="2859617" y="3892550"/>
                          <a:pt x="2908300" y="3771900"/>
                        </a:cubicBezTo>
                        <a:cubicBezTo>
                          <a:pt x="2956983" y="3651250"/>
                          <a:pt x="2980267" y="3553883"/>
                          <a:pt x="3022600" y="3429000"/>
                        </a:cubicBezTo>
                        <a:cubicBezTo>
                          <a:pt x="3064933" y="3304117"/>
                          <a:pt x="3111500" y="3168650"/>
                          <a:pt x="3162300" y="3022600"/>
                        </a:cubicBezTo>
                        <a:cubicBezTo>
                          <a:pt x="3213100" y="2876550"/>
                          <a:pt x="3272367" y="2724150"/>
                          <a:pt x="3327400" y="2552700"/>
                        </a:cubicBezTo>
                        <a:cubicBezTo>
                          <a:pt x="3382433" y="2381250"/>
                          <a:pt x="3443817" y="2165350"/>
                          <a:pt x="3492500" y="1993900"/>
                        </a:cubicBezTo>
                        <a:cubicBezTo>
                          <a:pt x="3541183" y="1822450"/>
                          <a:pt x="3568700" y="1693333"/>
                          <a:pt x="3619500" y="1524000"/>
                        </a:cubicBezTo>
                        <a:cubicBezTo>
                          <a:pt x="3670300" y="1354667"/>
                          <a:pt x="3740150" y="1132417"/>
                          <a:pt x="3797300" y="977900"/>
                        </a:cubicBezTo>
                        <a:cubicBezTo>
                          <a:pt x="3854450" y="823383"/>
                          <a:pt x="3907367" y="706967"/>
                          <a:pt x="3962400" y="596900"/>
                        </a:cubicBezTo>
                        <a:cubicBezTo>
                          <a:pt x="4017433" y="486833"/>
                          <a:pt x="4087283" y="383117"/>
                          <a:pt x="4127500" y="317500"/>
                        </a:cubicBezTo>
                        <a:cubicBezTo>
                          <a:pt x="4167717" y="251883"/>
                          <a:pt x="4167717" y="247650"/>
                          <a:pt x="4203700" y="203200"/>
                        </a:cubicBezTo>
                        <a:cubicBezTo>
                          <a:pt x="4239683" y="158750"/>
                          <a:pt x="4290483" y="82550"/>
                          <a:pt x="4343400" y="50800"/>
                        </a:cubicBezTo>
                        <a:cubicBezTo>
                          <a:pt x="4396317" y="19050"/>
                          <a:pt x="4472517" y="0"/>
                          <a:pt x="4521200" y="12700"/>
                        </a:cubicBezTo>
                        <a:cubicBezTo>
                          <a:pt x="4569883" y="25400"/>
                          <a:pt x="4635500" y="127000"/>
                          <a:pt x="4635500" y="127000"/>
                        </a:cubicBezTo>
                      </a:path>
                    </a:pathLst>
                  </a:custGeom>
                  <a:ln w="127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ja-JP" altLang="en-US"/>
                  </a:p>
                </p:txBody>
              </p:sp>
              <p:sp>
                <p:nvSpPr>
                  <p:cNvPr id="170" name="フリーフォーム 189"/>
                  <p:cNvSpPr/>
                  <p:nvPr/>
                </p:nvSpPr>
                <p:spPr>
                  <a:xfrm>
                    <a:off x="2247900" y="1092200"/>
                    <a:ext cx="2262796" cy="2222500"/>
                  </a:xfrm>
                  <a:custGeom>
                    <a:avLst/>
                    <a:gdLst>
                      <a:gd name="connsiteX0" fmla="*/ 0 w 4635500"/>
                      <a:gd name="connsiteY0" fmla="*/ 88900 h 4552950"/>
                      <a:gd name="connsiteX1" fmla="*/ 152400 w 4635500"/>
                      <a:gd name="connsiteY1" fmla="*/ 12700 h 4552950"/>
                      <a:gd name="connsiteX2" fmla="*/ 292100 w 4635500"/>
                      <a:gd name="connsiteY2" fmla="*/ 38100 h 4552950"/>
                      <a:gd name="connsiteX3" fmla="*/ 457200 w 4635500"/>
                      <a:gd name="connsiteY3" fmla="*/ 165100 h 4552950"/>
                      <a:gd name="connsiteX4" fmla="*/ 596900 w 4635500"/>
                      <a:gd name="connsiteY4" fmla="*/ 368300 h 4552950"/>
                      <a:gd name="connsiteX5" fmla="*/ 749300 w 4635500"/>
                      <a:gd name="connsiteY5" fmla="*/ 698500 h 4552950"/>
                      <a:gd name="connsiteX6" fmla="*/ 876300 w 4635500"/>
                      <a:gd name="connsiteY6" fmla="*/ 1028700 h 4552950"/>
                      <a:gd name="connsiteX7" fmla="*/ 1016000 w 4635500"/>
                      <a:gd name="connsiteY7" fmla="*/ 1435100 h 4552950"/>
                      <a:gd name="connsiteX8" fmla="*/ 1143000 w 4635500"/>
                      <a:gd name="connsiteY8" fmla="*/ 1828800 h 4552950"/>
                      <a:gd name="connsiteX9" fmla="*/ 1257300 w 4635500"/>
                      <a:gd name="connsiteY9" fmla="*/ 2235200 h 4552950"/>
                      <a:gd name="connsiteX10" fmla="*/ 1384300 w 4635500"/>
                      <a:gd name="connsiteY10" fmla="*/ 2654300 h 4552950"/>
                      <a:gd name="connsiteX11" fmla="*/ 1511300 w 4635500"/>
                      <a:gd name="connsiteY11" fmla="*/ 3098800 h 4552950"/>
                      <a:gd name="connsiteX12" fmla="*/ 1676400 w 4635500"/>
                      <a:gd name="connsiteY12" fmla="*/ 3556000 h 4552950"/>
                      <a:gd name="connsiteX13" fmla="*/ 1866900 w 4635500"/>
                      <a:gd name="connsiteY13" fmla="*/ 3962400 h 4552950"/>
                      <a:gd name="connsiteX14" fmla="*/ 2006600 w 4635500"/>
                      <a:gd name="connsiteY14" fmla="*/ 4267200 h 4552950"/>
                      <a:gd name="connsiteX15" fmla="*/ 2159000 w 4635500"/>
                      <a:gd name="connsiteY15" fmla="*/ 4432300 h 4552950"/>
                      <a:gd name="connsiteX16" fmla="*/ 2311400 w 4635500"/>
                      <a:gd name="connsiteY16" fmla="*/ 4546600 h 4552950"/>
                      <a:gd name="connsiteX17" fmla="*/ 2527300 w 4635500"/>
                      <a:gd name="connsiteY17" fmla="*/ 4470400 h 4552950"/>
                      <a:gd name="connsiteX18" fmla="*/ 2730500 w 4635500"/>
                      <a:gd name="connsiteY18" fmla="*/ 4152900 h 4552950"/>
                      <a:gd name="connsiteX19" fmla="*/ 2908300 w 4635500"/>
                      <a:gd name="connsiteY19" fmla="*/ 3771900 h 4552950"/>
                      <a:gd name="connsiteX20" fmla="*/ 3022600 w 4635500"/>
                      <a:gd name="connsiteY20" fmla="*/ 3429000 h 4552950"/>
                      <a:gd name="connsiteX21" fmla="*/ 3162300 w 4635500"/>
                      <a:gd name="connsiteY21" fmla="*/ 3022600 h 4552950"/>
                      <a:gd name="connsiteX22" fmla="*/ 3327400 w 4635500"/>
                      <a:gd name="connsiteY22" fmla="*/ 2552700 h 4552950"/>
                      <a:gd name="connsiteX23" fmla="*/ 3492500 w 4635500"/>
                      <a:gd name="connsiteY23" fmla="*/ 1993900 h 4552950"/>
                      <a:gd name="connsiteX24" fmla="*/ 3619500 w 4635500"/>
                      <a:gd name="connsiteY24" fmla="*/ 1524000 h 4552950"/>
                      <a:gd name="connsiteX25" fmla="*/ 3797300 w 4635500"/>
                      <a:gd name="connsiteY25" fmla="*/ 977900 h 4552950"/>
                      <a:gd name="connsiteX26" fmla="*/ 3962400 w 4635500"/>
                      <a:gd name="connsiteY26" fmla="*/ 596900 h 4552950"/>
                      <a:gd name="connsiteX27" fmla="*/ 4127500 w 4635500"/>
                      <a:gd name="connsiteY27" fmla="*/ 317500 h 4552950"/>
                      <a:gd name="connsiteX28" fmla="*/ 4203700 w 4635500"/>
                      <a:gd name="connsiteY28" fmla="*/ 203200 h 4552950"/>
                      <a:gd name="connsiteX29" fmla="*/ 4343400 w 4635500"/>
                      <a:gd name="connsiteY29" fmla="*/ 50800 h 4552950"/>
                      <a:gd name="connsiteX30" fmla="*/ 4521200 w 4635500"/>
                      <a:gd name="connsiteY30" fmla="*/ 12700 h 4552950"/>
                      <a:gd name="connsiteX31" fmla="*/ 4635500 w 4635500"/>
                      <a:gd name="connsiteY31" fmla="*/ 127000 h 4552950"/>
                      <a:gd name="connsiteX0" fmla="*/ 0 w 4635500"/>
                      <a:gd name="connsiteY0" fmla="*/ 88900 h 4552950"/>
                      <a:gd name="connsiteX1" fmla="*/ 152400 w 4635500"/>
                      <a:gd name="connsiteY1" fmla="*/ 12700 h 4552950"/>
                      <a:gd name="connsiteX2" fmla="*/ 292100 w 4635500"/>
                      <a:gd name="connsiteY2" fmla="*/ 38100 h 4552950"/>
                      <a:gd name="connsiteX3" fmla="*/ 457200 w 4635500"/>
                      <a:gd name="connsiteY3" fmla="*/ 165100 h 4552950"/>
                      <a:gd name="connsiteX4" fmla="*/ 596900 w 4635500"/>
                      <a:gd name="connsiteY4" fmla="*/ 368300 h 4552950"/>
                      <a:gd name="connsiteX5" fmla="*/ 749300 w 4635500"/>
                      <a:gd name="connsiteY5" fmla="*/ 698500 h 4552950"/>
                      <a:gd name="connsiteX6" fmla="*/ 876300 w 4635500"/>
                      <a:gd name="connsiteY6" fmla="*/ 1028700 h 4552950"/>
                      <a:gd name="connsiteX7" fmla="*/ 1016000 w 4635500"/>
                      <a:gd name="connsiteY7" fmla="*/ 1435100 h 4552950"/>
                      <a:gd name="connsiteX8" fmla="*/ 1143000 w 4635500"/>
                      <a:gd name="connsiteY8" fmla="*/ 1828800 h 4552950"/>
                      <a:gd name="connsiteX9" fmla="*/ 1257300 w 4635500"/>
                      <a:gd name="connsiteY9" fmla="*/ 2235200 h 4552950"/>
                      <a:gd name="connsiteX10" fmla="*/ 1384300 w 4635500"/>
                      <a:gd name="connsiteY10" fmla="*/ 2654300 h 4552950"/>
                      <a:gd name="connsiteX11" fmla="*/ 1511300 w 4635500"/>
                      <a:gd name="connsiteY11" fmla="*/ 3098800 h 4552950"/>
                      <a:gd name="connsiteX12" fmla="*/ 1676400 w 4635500"/>
                      <a:gd name="connsiteY12" fmla="*/ 3556000 h 4552950"/>
                      <a:gd name="connsiteX13" fmla="*/ 1866900 w 4635500"/>
                      <a:gd name="connsiteY13" fmla="*/ 3962400 h 4552950"/>
                      <a:gd name="connsiteX14" fmla="*/ 2006600 w 4635500"/>
                      <a:gd name="connsiteY14" fmla="*/ 4267200 h 4552950"/>
                      <a:gd name="connsiteX15" fmla="*/ 2159000 w 4635500"/>
                      <a:gd name="connsiteY15" fmla="*/ 4432300 h 4552950"/>
                      <a:gd name="connsiteX16" fmla="*/ 2311400 w 4635500"/>
                      <a:gd name="connsiteY16" fmla="*/ 4546600 h 4552950"/>
                      <a:gd name="connsiteX17" fmla="*/ 2527300 w 4635500"/>
                      <a:gd name="connsiteY17" fmla="*/ 4470400 h 4552950"/>
                      <a:gd name="connsiteX18" fmla="*/ 2730500 w 4635500"/>
                      <a:gd name="connsiteY18" fmla="*/ 4152900 h 4552950"/>
                      <a:gd name="connsiteX19" fmla="*/ 2908300 w 4635500"/>
                      <a:gd name="connsiteY19" fmla="*/ 3771900 h 4552950"/>
                      <a:gd name="connsiteX20" fmla="*/ 3022600 w 4635500"/>
                      <a:gd name="connsiteY20" fmla="*/ 3429000 h 4552950"/>
                      <a:gd name="connsiteX21" fmla="*/ 3162300 w 4635500"/>
                      <a:gd name="connsiteY21" fmla="*/ 3022600 h 4552950"/>
                      <a:gd name="connsiteX22" fmla="*/ 3327400 w 4635500"/>
                      <a:gd name="connsiteY22" fmla="*/ 2552700 h 4552950"/>
                      <a:gd name="connsiteX23" fmla="*/ 3492500 w 4635500"/>
                      <a:gd name="connsiteY23" fmla="*/ 1993900 h 4552950"/>
                      <a:gd name="connsiteX24" fmla="*/ 3619500 w 4635500"/>
                      <a:gd name="connsiteY24" fmla="*/ 1524000 h 4552950"/>
                      <a:gd name="connsiteX25" fmla="*/ 3797300 w 4635500"/>
                      <a:gd name="connsiteY25" fmla="*/ 977900 h 4552950"/>
                      <a:gd name="connsiteX26" fmla="*/ 3962400 w 4635500"/>
                      <a:gd name="connsiteY26" fmla="*/ 596900 h 4552950"/>
                      <a:gd name="connsiteX27" fmla="*/ 4127500 w 4635500"/>
                      <a:gd name="connsiteY27" fmla="*/ 317500 h 4552950"/>
                      <a:gd name="connsiteX28" fmla="*/ 4203700 w 4635500"/>
                      <a:gd name="connsiteY28" fmla="*/ 203200 h 4552950"/>
                      <a:gd name="connsiteX29" fmla="*/ 4343400 w 4635500"/>
                      <a:gd name="connsiteY29" fmla="*/ 50800 h 4552950"/>
                      <a:gd name="connsiteX30" fmla="*/ 4521200 w 4635500"/>
                      <a:gd name="connsiteY30" fmla="*/ 12700 h 4552950"/>
                      <a:gd name="connsiteX31" fmla="*/ 4635500 w 4635500"/>
                      <a:gd name="connsiteY31" fmla="*/ 127000 h 4552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</a:cxnLst>
                    <a:rect l="l" t="t" r="r" b="b"/>
                    <a:pathLst>
                      <a:path w="4635500" h="4552950">
                        <a:moveTo>
                          <a:pt x="0" y="88900"/>
                        </a:moveTo>
                        <a:cubicBezTo>
                          <a:pt x="51858" y="55033"/>
                          <a:pt x="103717" y="21167"/>
                          <a:pt x="152400" y="12700"/>
                        </a:cubicBezTo>
                        <a:cubicBezTo>
                          <a:pt x="201083" y="4233"/>
                          <a:pt x="241300" y="12700"/>
                          <a:pt x="292100" y="38100"/>
                        </a:cubicBezTo>
                        <a:cubicBezTo>
                          <a:pt x="342900" y="63500"/>
                          <a:pt x="406400" y="110067"/>
                          <a:pt x="457200" y="165100"/>
                        </a:cubicBezTo>
                        <a:cubicBezTo>
                          <a:pt x="508000" y="220133"/>
                          <a:pt x="548217" y="279400"/>
                          <a:pt x="596900" y="368300"/>
                        </a:cubicBezTo>
                        <a:cubicBezTo>
                          <a:pt x="645583" y="457200"/>
                          <a:pt x="702733" y="588433"/>
                          <a:pt x="749300" y="698500"/>
                        </a:cubicBezTo>
                        <a:cubicBezTo>
                          <a:pt x="795867" y="808567"/>
                          <a:pt x="831850" y="905933"/>
                          <a:pt x="876300" y="1028700"/>
                        </a:cubicBezTo>
                        <a:cubicBezTo>
                          <a:pt x="920750" y="1151467"/>
                          <a:pt x="971550" y="1301750"/>
                          <a:pt x="1016000" y="1435100"/>
                        </a:cubicBezTo>
                        <a:cubicBezTo>
                          <a:pt x="1060450" y="1568450"/>
                          <a:pt x="1102783" y="1695450"/>
                          <a:pt x="1143000" y="1828800"/>
                        </a:cubicBezTo>
                        <a:cubicBezTo>
                          <a:pt x="1183217" y="1962150"/>
                          <a:pt x="1217083" y="2097617"/>
                          <a:pt x="1257300" y="2235200"/>
                        </a:cubicBezTo>
                        <a:cubicBezTo>
                          <a:pt x="1297517" y="2372783"/>
                          <a:pt x="1341967" y="2510367"/>
                          <a:pt x="1384300" y="2654300"/>
                        </a:cubicBezTo>
                        <a:cubicBezTo>
                          <a:pt x="1426633" y="2798233"/>
                          <a:pt x="1462617" y="2948517"/>
                          <a:pt x="1511300" y="3098800"/>
                        </a:cubicBezTo>
                        <a:cubicBezTo>
                          <a:pt x="1559983" y="3249083"/>
                          <a:pt x="1617133" y="3412067"/>
                          <a:pt x="1676400" y="3556000"/>
                        </a:cubicBezTo>
                        <a:cubicBezTo>
                          <a:pt x="1735667" y="3699933"/>
                          <a:pt x="1811867" y="3843867"/>
                          <a:pt x="1866900" y="3962400"/>
                        </a:cubicBezTo>
                        <a:cubicBezTo>
                          <a:pt x="1921933" y="4080933"/>
                          <a:pt x="1957917" y="4188883"/>
                          <a:pt x="2006600" y="4267200"/>
                        </a:cubicBezTo>
                        <a:cubicBezTo>
                          <a:pt x="2055283" y="4345517"/>
                          <a:pt x="2108200" y="4385733"/>
                          <a:pt x="2159000" y="4432300"/>
                        </a:cubicBezTo>
                        <a:cubicBezTo>
                          <a:pt x="2209800" y="4478867"/>
                          <a:pt x="2250017" y="4540250"/>
                          <a:pt x="2311400" y="4546600"/>
                        </a:cubicBezTo>
                        <a:cubicBezTo>
                          <a:pt x="2372783" y="4552950"/>
                          <a:pt x="2457450" y="4536017"/>
                          <a:pt x="2527300" y="4470400"/>
                        </a:cubicBezTo>
                        <a:cubicBezTo>
                          <a:pt x="2597150" y="4404783"/>
                          <a:pt x="2667000" y="4269317"/>
                          <a:pt x="2730500" y="4152900"/>
                        </a:cubicBezTo>
                        <a:cubicBezTo>
                          <a:pt x="2794000" y="4036483"/>
                          <a:pt x="2859617" y="3892550"/>
                          <a:pt x="2908300" y="3771900"/>
                        </a:cubicBezTo>
                        <a:cubicBezTo>
                          <a:pt x="2956983" y="3651250"/>
                          <a:pt x="2980267" y="3553883"/>
                          <a:pt x="3022600" y="3429000"/>
                        </a:cubicBezTo>
                        <a:cubicBezTo>
                          <a:pt x="3064933" y="3304117"/>
                          <a:pt x="3111500" y="3168650"/>
                          <a:pt x="3162300" y="3022600"/>
                        </a:cubicBezTo>
                        <a:cubicBezTo>
                          <a:pt x="3213100" y="2876550"/>
                          <a:pt x="3272367" y="2724150"/>
                          <a:pt x="3327400" y="2552700"/>
                        </a:cubicBezTo>
                        <a:cubicBezTo>
                          <a:pt x="3382433" y="2381250"/>
                          <a:pt x="3443817" y="2165350"/>
                          <a:pt x="3492500" y="1993900"/>
                        </a:cubicBezTo>
                        <a:cubicBezTo>
                          <a:pt x="3541183" y="1822450"/>
                          <a:pt x="3568700" y="1693333"/>
                          <a:pt x="3619500" y="1524000"/>
                        </a:cubicBezTo>
                        <a:cubicBezTo>
                          <a:pt x="3670300" y="1354667"/>
                          <a:pt x="3740150" y="1132417"/>
                          <a:pt x="3797300" y="977900"/>
                        </a:cubicBezTo>
                        <a:cubicBezTo>
                          <a:pt x="3854450" y="823383"/>
                          <a:pt x="3907367" y="706967"/>
                          <a:pt x="3962400" y="596900"/>
                        </a:cubicBezTo>
                        <a:cubicBezTo>
                          <a:pt x="4017433" y="486833"/>
                          <a:pt x="4087283" y="383117"/>
                          <a:pt x="4127500" y="317500"/>
                        </a:cubicBezTo>
                        <a:cubicBezTo>
                          <a:pt x="4167717" y="251883"/>
                          <a:pt x="4167717" y="247650"/>
                          <a:pt x="4203700" y="203200"/>
                        </a:cubicBezTo>
                        <a:cubicBezTo>
                          <a:pt x="4239683" y="158750"/>
                          <a:pt x="4290483" y="82550"/>
                          <a:pt x="4343400" y="50800"/>
                        </a:cubicBezTo>
                        <a:cubicBezTo>
                          <a:pt x="4396317" y="19050"/>
                          <a:pt x="4472517" y="0"/>
                          <a:pt x="4521200" y="12700"/>
                        </a:cubicBezTo>
                        <a:cubicBezTo>
                          <a:pt x="4569883" y="25400"/>
                          <a:pt x="4635500" y="127000"/>
                          <a:pt x="4635500" y="127000"/>
                        </a:cubicBezTo>
                      </a:path>
                    </a:pathLst>
                  </a:custGeom>
                  <a:ln w="127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ja-JP" altLang="en-US"/>
                  </a:p>
                </p:txBody>
              </p:sp>
              <p:sp>
                <p:nvSpPr>
                  <p:cNvPr id="171" name="フリーフォーム 190"/>
                  <p:cNvSpPr/>
                  <p:nvPr/>
                </p:nvSpPr>
                <p:spPr>
                  <a:xfrm>
                    <a:off x="4318000" y="1092200"/>
                    <a:ext cx="2262796" cy="2222500"/>
                  </a:xfrm>
                  <a:custGeom>
                    <a:avLst/>
                    <a:gdLst>
                      <a:gd name="connsiteX0" fmla="*/ 0 w 4635500"/>
                      <a:gd name="connsiteY0" fmla="*/ 88900 h 4552950"/>
                      <a:gd name="connsiteX1" fmla="*/ 152400 w 4635500"/>
                      <a:gd name="connsiteY1" fmla="*/ 12700 h 4552950"/>
                      <a:gd name="connsiteX2" fmla="*/ 292100 w 4635500"/>
                      <a:gd name="connsiteY2" fmla="*/ 38100 h 4552950"/>
                      <a:gd name="connsiteX3" fmla="*/ 457200 w 4635500"/>
                      <a:gd name="connsiteY3" fmla="*/ 165100 h 4552950"/>
                      <a:gd name="connsiteX4" fmla="*/ 596900 w 4635500"/>
                      <a:gd name="connsiteY4" fmla="*/ 368300 h 4552950"/>
                      <a:gd name="connsiteX5" fmla="*/ 749300 w 4635500"/>
                      <a:gd name="connsiteY5" fmla="*/ 698500 h 4552950"/>
                      <a:gd name="connsiteX6" fmla="*/ 876300 w 4635500"/>
                      <a:gd name="connsiteY6" fmla="*/ 1028700 h 4552950"/>
                      <a:gd name="connsiteX7" fmla="*/ 1016000 w 4635500"/>
                      <a:gd name="connsiteY7" fmla="*/ 1435100 h 4552950"/>
                      <a:gd name="connsiteX8" fmla="*/ 1143000 w 4635500"/>
                      <a:gd name="connsiteY8" fmla="*/ 1828800 h 4552950"/>
                      <a:gd name="connsiteX9" fmla="*/ 1257300 w 4635500"/>
                      <a:gd name="connsiteY9" fmla="*/ 2235200 h 4552950"/>
                      <a:gd name="connsiteX10" fmla="*/ 1384300 w 4635500"/>
                      <a:gd name="connsiteY10" fmla="*/ 2654300 h 4552950"/>
                      <a:gd name="connsiteX11" fmla="*/ 1511300 w 4635500"/>
                      <a:gd name="connsiteY11" fmla="*/ 3098800 h 4552950"/>
                      <a:gd name="connsiteX12" fmla="*/ 1676400 w 4635500"/>
                      <a:gd name="connsiteY12" fmla="*/ 3556000 h 4552950"/>
                      <a:gd name="connsiteX13" fmla="*/ 1866900 w 4635500"/>
                      <a:gd name="connsiteY13" fmla="*/ 3962400 h 4552950"/>
                      <a:gd name="connsiteX14" fmla="*/ 2006600 w 4635500"/>
                      <a:gd name="connsiteY14" fmla="*/ 4267200 h 4552950"/>
                      <a:gd name="connsiteX15" fmla="*/ 2159000 w 4635500"/>
                      <a:gd name="connsiteY15" fmla="*/ 4432300 h 4552950"/>
                      <a:gd name="connsiteX16" fmla="*/ 2311400 w 4635500"/>
                      <a:gd name="connsiteY16" fmla="*/ 4546600 h 4552950"/>
                      <a:gd name="connsiteX17" fmla="*/ 2527300 w 4635500"/>
                      <a:gd name="connsiteY17" fmla="*/ 4470400 h 4552950"/>
                      <a:gd name="connsiteX18" fmla="*/ 2730500 w 4635500"/>
                      <a:gd name="connsiteY18" fmla="*/ 4152900 h 4552950"/>
                      <a:gd name="connsiteX19" fmla="*/ 2908300 w 4635500"/>
                      <a:gd name="connsiteY19" fmla="*/ 3771900 h 4552950"/>
                      <a:gd name="connsiteX20" fmla="*/ 3022600 w 4635500"/>
                      <a:gd name="connsiteY20" fmla="*/ 3429000 h 4552950"/>
                      <a:gd name="connsiteX21" fmla="*/ 3162300 w 4635500"/>
                      <a:gd name="connsiteY21" fmla="*/ 3022600 h 4552950"/>
                      <a:gd name="connsiteX22" fmla="*/ 3327400 w 4635500"/>
                      <a:gd name="connsiteY22" fmla="*/ 2552700 h 4552950"/>
                      <a:gd name="connsiteX23" fmla="*/ 3492500 w 4635500"/>
                      <a:gd name="connsiteY23" fmla="*/ 1993900 h 4552950"/>
                      <a:gd name="connsiteX24" fmla="*/ 3619500 w 4635500"/>
                      <a:gd name="connsiteY24" fmla="*/ 1524000 h 4552950"/>
                      <a:gd name="connsiteX25" fmla="*/ 3797300 w 4635500"/>
                      <a:gd name="connsiteY25" fmla="*/ 977900 h 4552950"/>
                      <a:gd name="connsiteX26" fmla="*/ 3962400 w 4635500"/>
                      <a:gd name="connsiteY26" fmla="*/ 596900 h 4552950"/>
                      <a:gd name="connsiteX27" fmla="*/ 4127500 w 4635500"/>
                      <a:gd name="connsiteY27" fmla="*/ 317500 h 4552950"/>
                      <a:gd name="connsiteX28" fmla="*/ 4203700 w 4635500"/>
                      <a:gd name="connsiteY28" fmla="*/ 203200 h 4552950"/>
                      <a:gd name="connsiteX29" fmla="*/ 4343400 w 4635500"/>
                      <a:gd name="connsiteY29" fmla="*/ 50800 h 4552950"/>
                      <a:gd name="connsiteX30" fmla="*/ 4521200 w 4635500"/>
                      <a:gd name="connsiteY30" fmla="*/ 12700 h 4552950"/>
                      <a:gd name="connsiteX31" fmla="*/ 4635500 w 4635500"/>
                      <a:gd name="connsiteY31" fmla="*/ 127000 h 4552950"/>
                      <a:gd name="connsiteX0" fmla="*/ 0 w 4635500"/>
                      <a:gd name="connsiteY0" fmla="*/ 88900 h 4552950"/>
                      <a:gd name="connsiteX1" fmla="*/ 152400 w 4635500"/>
                      <a:gd name="connsiteY1" fmla="*/ 12700 h 4552950"/>
                      <a:gd name="connsiteX2" fmla="*/ 292100 w 4635500"/>
                      <a:gd name="connsiteY2" fmla="*/ 38100 h 4552950"/>
                      <a:gd name="connsiteX3" fmla="*/ 457200 w 4635500"/>
                      <a:gd name="connsiteY3" fmla="*/ 165100 h 4552950"/>
                      <a:gd name="connsiteX4" fmla="*/ 596900 w 4635500"/>
                      <a:gd name="connsiteY4" fmla="*/ 368300 h 4552950"/>
                      <a:gd name="connsiteX5" fmla="*/ 749300 w 4635500"/>
                      <a:gd name="connsiteY5" fmla="*/ 698500 h 4552950"/>
                      <a:gd name="connsiteX6" fmla="*/ 876300 w 4635500"/>
                      <a:gd name="connsiteY6" fmla="*/ 1028700 h 4552950"/>
                      <a:gd name="connsiteX7" fmla="*/ 1016000 w 4635500"/>
                      <a:gd name="connsiteY7" fmla="*/ 1435100 h 4552950"/>
                      <a:gd name="connsiteX8" fmla="*/ 1143000 w 4635500"/>
                      <a:gd name="connsiteY8" fmla="*/ 1828800 h 4552950"/>
                      <a:gd name="connsiteX9" fmla="*/ 1257300 w 4635500"/>
                      <a:gd name="connsiteY9" fmla="*/ 2235200 h 4552950"/>
                      <a:gd name="connsiteX10" fmla="*/ 1384300 w 4635500"/>
                      <a:gd name="connsiteY10" fmla="*/ 2654300 h 4552950"/>
                      <a:gd name="connsiteX11" fmla="*/ 1511300 w 4635500"/>
                      <a:gd name="connsiteY11" fmla="*/ 3098800 h 4552950"/>
                      <a:gd name="connsiteX12" fmla="*/ 1676400 w 4635500"/>
                      <a:gd name="connsiteY12" fmla="*/ 3556000 h 4552950"/>
                      <a:gd name="connsiteX13" fmla="*/ 1866900 w 4635500"/>
                      <a:gd name="connsiteY13" fmla="*/ 3962400 h 4552950"/>
                      <a:gd name="connsiteX14" fmla="*/ 2006600 w 4635500"/>
                      <a:gd name="connsiteY14" fmla="*/ 4267200 h 4552950"/>
                      <a:gd name="connsiteX15" fmla="*/ 2159000 w 4635500"/>
                      <a:gd name="connsiteY15" fmla="*/ 4432300 h 4552950"/>
                      <a:gd name="connsiteX16" fmla="*/ 2311400 w 4635500"/>
                      <a:gd name="connsiteY16" fmla="*/ 4546600 h 4552950"/>
                      <a:gd name="connsiteX17" fmla="*/ 2527300 w 4635500"/>
                      <a:gd name="connsiteY17" fmla="*/ 4470400 h 4552950"/>
                      <a:gd name="connsiteX18" fmla="*/ 2730500 w 4635500"/>
                      <a:gd name="connsiteY18" fmla="*/ 4152900 h 4552950"/>
                      <a:gd name="connsiteX19" fmla="*/ 2908300 w 4635500"/>
                      <a:gd name="connsiteY19" fmla="*/ 3771900 h 4552950"/>
                      <a:gd name="connsiteX20" fmla="*/ 3022600 w 4635500"/>
                      <a:gd name="connsiteY20" fmla="*/ 3429000 h 4552950"/>
                      <a:gd name="connsiteX21" fmla="*/ 3162300 w 4635500"/>
                      <a:gd name="connsiteY21" fmla="*/ 3022600 h 4552950"/>
                      <a:gd name="connsiteX22" fmla="*/ 3327400 w 4635500"/>
                      <a:gd name="connsiteY22" fmla="*/ 2552700 h 4552950"/>
                      <a:gd name="connsiteX23" fmla="*/ 3492500 w 4635500"/>
                      <a:gd name="connsiteY23" fmla="*/ 1993900 h 4552950"/>
                      <a:gd name="connsiteX24" fmla="*/ 3619500 w 4635500"/>
                      <a:gd name="connsiteY24" fmla="*/ 1524000 h 4552950"/>
                      <a:gd name="connsiteX25" fmla="*/ 3797300 w 4635500"/>
                      <a:gd name="connsiteY25" fmla="*/ 977900 h 4552950"/>
                      <a:gd name="connsiteX26" fmla="*/ 3962400 w 4635500"/>
                      <a:gd name="connsiteY26" fmla="*/ 596900 h 4552950"/>
                      <a:gd name="connsiteX27" fmla="*/ 4127500 w 4635500"/>
                      <a:gd name="connsiteY27" fmla="*/ 317500 h 4552950"/>
                      <a:gd name="connsiteX28" fmla="*/ 4203700 w 4635500"/>
                      <a:gd name="connsiteY28" fmla="*/ 203200 h 4552950"/>
                      <a:gd name="connsiteX29" fmla="*/ 4343400 w 4635500"/>
                      <a:gd name="connsiteY29" fmla="*/ 50800 h 4552950"/>
                      <a:gd name="connsiteX30" fmla="*/ 4521200 w 4635500"/>
                      <a:gd name="connsiteY30" fmla="*/ 12700 h 4552950"/>
                      <a:gd name="connsiteX31" fmla="*/ 4635500 w 4635500"/>
                      <a:gd name="connsiteY31" fmla="*/ 127000 h 4552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</a:cxnLst>
                    <a:rect l="l" t="t" r="r" b="b"/>
                    <a:pathLst>
                      <a:path w="4635500" h="4552950">
                        <a:moveTo>
                          <a:pt x="0" y="88900"/>
                        </a:moveTo>
                        <a:cubicBezTo>
                          <a:pt x="51858" y="55033"/>
                          <a:pt x="103717" y="21167"/>
                          <a:pt x="152400" y="12700"/>
                        </a:cubicBezTo>
                        <a:cubicBezTo>
                          <a:pt x="201083" y="4233"/>
                          <a:pt x="241300" y="12700"/>
                          <a:pt x="292100" y="38100"/>
                        </a:cubicBezTo>
                        <a:cubicBezTo>
                          <a:pt x="342900" y="63500"/>
                          <a:pt x="406400" y="110067"/>
                          <a:pt x="457200" y="165100"/>
                        </a:cubicBezTo>
                        <a:cubicBezTo>
                          <a:pt x="508000" y="220133"/>
                          <a:pt x="548217" y="279400"/>
                          <a:pt x="596900" y="368300"/>
                        </a:cubicBezTo>
                        <a:cubicBezTo>
                          <a:pt x="645583" y="457200"/>
                          <a:pt x="702733" y="588433"/>
                          <a:pt x="749300" y="698500"/>
                        </a:cubicBezTo>
                        <a:cubicBezTo>
                          <a:pt x="795867" y="808567"/>
                          <a:pt x="831850" y="905933"/>
                          <a:pt x="876300" y="1028700"/>
                        </a:cubicBezTo>
                        <a:cubicBezTo>
                          <a:pt x="920750" y="1151467"/>
                          <a:pt x="971550" y="1301750"/>
                          <a:pt x="1016000" y="1435100"/>
                        </a:cubicBezTo>
                        <a:cubicBezTo>
                          <a:pt x="1060450" y="1568450"/>
                          <a:pt x="1102783" y="1695450"/>
                          <a:pt x="1143000" y="1828800"/>
                        </a:cubicBezTo>
                        <a:cubicBezTo>
                          <a:pt x="1183217" y="1962150"/>
                          <a:pt x="1217083" y="2097617"/>
                          <a:pt x="1257300" y="2235200"/>
                        </a:cubicBezTo>
                        <a:cubicBezTo>
                          <a:pt x="1297517" y="2372783"/>
                          <a:pt x="1341967" y="2510367"/>
                          <a:pt x="1384300" y="2654300"/>
                        </a:cubicBezTo>
                        <a:cubicBezTo>
                          <a:pt x="1426633" y="2798233"/>
                          <a:pt x="1462617" y="2948517"/>
                          <a:pt x="1511300" y="3098800"/>
                        </a:cubicBezTo>
                        <a:cubicBezTo>
                          <a:pt x="1559983" y="3249083"/>
                          <a:pt x="1617133" y="3412067"/>
                          <a:pt x="1676400" y="3556000"/>
                        </a:cubicBezTo>
                        <a:cubicBezTo>
                          <a:pt x="1735667" y="3699933"/>
                          <a:pt x="1811867" y="3843867"/>
                          <a:pt x="1866900" y="3962400"/>
                        </a:cubicBezTo>
                        <a:cubicBezTo>
                          <a:pt x="1921933" y="4080933"/>
                          <a:pt x="1957917" y="4188883"/>
                          <a:pt x="2006600" y="4267200"/>
                        </a:cubicBezTo>
                        <a:cubicBezTo>
                          <a:pt x="2055283" y="4345517"/>
                          <a:pt x="2108200" y="4385733"/>
                          <a:pt x="2159000" y="4432300"/>
                        </a:cubicBezTo>
                        <a:cubicBezTo>
                          <a:pt x="2209800" y="4478867"/>
                          <a:pt x="2250017" y="4540250"/>
                          <a:pt x="2311400" y="4546600"/>
                        </a:cubicBezTo>
                        <a:cubicBezTo>
                          <a:pt x="2372783" y="4552950"/>
                          <a:pt x="2457450" y="4536017"/>
                          <a:pt x="2527300" y="4470400"/>
                        </a:cubicBezTo>
                        <a:cubicBezTo>
                          <a:pt x="2597150" y="4404783"/>
                          <a:pt x="2667000" y="4269317"/>
                          <a:pt x="2730500" y="4152900"/>
                        </a:cubicBezTo>
                        <a:cubicBezTo>
                          <a:pt x="2794000" y="4036483"/>
                          <a:pt x="2859617" y="3892550"/>
                          <a:pt x="2908300" y="3771900"/>
                        </a:cubicBezTo>
                        <a:cubicBezTo>
                          <a:pt x="2956983" y="3651250"/>
                          <a:pt x="2980267" y="3553883"/>
                          <a:pt x="3022600" y="3429000"/>
                        </a:cubicBezTo>
                        <a:cubicBezTo>
                          <a:pt x="3064933" y="3304117"/>
                          <a:pt x="3111500" y="3168650"/>
                          <a:pt x="3162300" y="3022600"/>
                        </a:cubicBezTo>
                        <a:cubicBezTo>
                          <a:pt x="3213100" y="2876550"/>
                          <a:pt x="3272367" y="2724150"/>
                          <a:pt x="3327400" y="2552700"/>
                        </a:cubicBezTo>
                        <a:cubicBezTo>
                          <a:pt x="3382433" y="2381250"/>
                          <a:pt x="3443817" y="2165350"/>
                          <a:pt x="3492500" y="1993900"/>
                        </a:cubicBezTo>
                        <a:cubicBezTo>
                          <a:pt x="3541183" y="1822450"/>
                          <a:pt x="3568700" y="1693333"/>
                          <a:pt x="3619500" y="1524000"/>
                        </a:cubicBezTo>
                        <a:cubicBezTo>
                          <a:pt x="3670300" y="1354667"/>
                          <a:pt x="3740150" y="1132417"/>
                          <a:pt x="3797300" y="977900"/>
                        </a:cubicBezTo>
                        <a:cubicBezTo>
                          <a:pt x="3854450" y="823383"/>
                          <a:pt x="3907367" y="706967"/>
                          <a:pt x="3962400" y="596900"/>
                        </a:cubicBezTo>
                        <a:cubicBezTo>
                          <a:pt x="4017433" y="486833"/>
                          <a:pt x="4087283" y="383117"/>
                          <a:pt x="4127500" y="317500"/>
                        </a:cubicBezTo>
                        <a:cubicBezTo>
                          <a:pt x="4167717" y="251883"/>
                          <a:pt x="4167717" y="247650"/>
                          <a:pt x="4203700" y="203200"/>
                        </a:cubicBezTo>
                        <a:cubicBezTo>
                          <a:pt x="4239683" y="158750"/>
                          <a:pt x="4290483" y="82550"/>
                          <a:pt x="4343400" y="50800"/>
                        </a:cubicBezTo>
                        <a:cubicBezTo>
                          <a:pt x="4396317" y="19050"/>
                          <a:pt x="4472517" y="0"/>
                          <a:pt x="4521200" y="12700"/>
                        </a:cubicBezTo>
                        <a:cubicBezTo>
                          <a:pt x="4569883" y="25400"/>
                          <a:pt x="4635500" y="127000"/>
                          <a:pt x="4635500" y="127000"/>
                        </a:cubicBezTo>
                      </a:path>
                    </a:pathLst>
                  </a:custGeom>
                  <a:ln w="127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ja-JP" altLang="en-US"/>
                  </a:p>
                </p:txBody>
              </p:sp>
              <p:sp>
                <p:nvSpPr>
                  <p:cNvPr id="172" name="フリーフォーム 191"/>
                  <p:cNvSpPr/>
                  <p:nvPr/>
                </p:nvSpPr>
                <p:spPr>
                  <a:xfrm>
                    <a:off x="6402996" y="1092200"/>
                    <a:ext cx="2262796" cy="2222500"/>
                  </a:xfrm>
                  <a:custGeom>
                    <a:avLst/>
                    <a:gdLst>
                      <a:gd name="connsiteX0" fmla="*/ 0 w 4635500"/>
                      <a:gd name="connsiteY0" fmla="*/ 88900 h 4552950"/>
                      <a:gd name="connsiteX1" fmla="*/ 152400 w 4635500"/>
                      <a:gd name="connsiteY1" fmla="*/ 12700 h 4552950"/>
                      <a:gd name="connsiteX2" fmla="*/ 292100 w 4635500"/>
                      <a:gd name="connsiteY2" fmla="*/ 38100 h 4552950"/>
                      <a:gd name="connsiteX3" fmla="*/ 457200 w 4635500"/>
                      <a:gd name="connsiteY3" fmla="*/ 165100 h 4552950"/>
                      <a:gd name="connsiteX4" fmla="*/ 596900 w 4635500"/>
                      <a:gd name="connsiteY4" fmla="*/ 368300 h 4552950"/>
                      <a:gd name="connsiteX5" fmla="*/ 749300 w 4635500"/>
                      <a:gd name="connsiteY5" fmla="*/ 698500 h 4552950"/>
                      <a:gd name="connsiteX6" fmla="*/ 876300 w 4635500"/>
                      <a:gd name="connsiteY6" fmla="*/ 1028700 h 4552950"/>
                      <a:gd name="connsiteX7" fmla="*/ 1016000 w 4635500"/>
                      <a:gd name="connsiteY7" fmla="*/ 1435100 h 4552950"/>
                      <a:gd name="connsiteX8" fmla="*/ 1143000 w 4635500"/>
                      <a:gd name="connsiteY8" fmla="*/ 1828800 h 4552950"/>
                      <a:gd name="connsiteX9" fmla="*/ 1257300 w 4635500"/>
                      <a:gd name="connsiteY9" fmla="*/ 2235200 h 4552950"/>
                      <a:gd name="connsiteX10" fmla="*/ 1384300 w 4635500"/>
                      <a:gd name="connsiteY10" fmla="*/ 2654300 h 4552950"/>
                      <a:gd name="connsiteX11" fmla="*/ 1511300 w 4635500"/>
                      <a:gd name="connsiteY11" fmla="*/ 3098800 h 4552950"/>
                      <a:gd name="connsiteX12" fmla="*/ 1676400 w 4635500"/>
                      <a:gd name="connsiteY12" fmla="*/ 3556000 h 4552950"/>
                      <a:gd name="connsiteX13" fmla="*/ 1866900 w 4635500"/>
                      <a:gd name="connsiteY13" fmla="*/ 3962400 h 4552950"/>
                      <a:gd name="connsiteX14" fmla="*/ 2006600 w 4635500"/>
                      <a:gd name="connsiteY14" fmla="*/ 4267200 h 4552950"/>
                      <a:gd name="connsiteX15" fmla="*/ 2159000 w 4635500"/>
                      <a:gd name="connsiteY15" fmla="*/ 4432300 h 4552950"/>
                      <a:gd name="connsiteX16" fmla="*/ 2311400 w 4635500"/>
                      <a:gd name="connsiteY16" fmla="*/ 4546600 h 4552950"/>
                      <a:gd name="connsiteX17" fmla="*/ 2527300 w 4635500"/>
                      <a:gd name="connsiteY17" fmla="*/ 4470400 h 4552950"/>
                      <a:gd name="connsiteX18" fmla="*/ 2730500 w 4635500"/>
                      <a:gd name="connsiteY18" fmla="*/ 4152900 h 4552950"/>
                      <a:gd name="connsiteX19" fmla="*/ 2908300 w 4635500"/>
                      <a:gd name="connsiteY19" fmla="*/ 3771900 h 4552950"/>
                      <a:gd name="connsiteX20" fmla="*/ 3022600 w 4635500"/>
                      <a:gd name="connsiteY20" fmla="*/ 3429000 h 4552950"/>
                      <a:gd name="connsiteX21" fmla="*/ 3162300 w 4635500"/>
                      <a:gd name="connsiteY21" fmla="*/ 3022600 h 4552950"/>
                      <a:gd name="connsiteX22" fmla="*/ 3327400 w 4635500"/>
                      <a:gd name="connsiteY22" fmla="*/ 2552700 h 4552950"/>
                      <a:gd name="connsiteX23" fmla="*/ 3492500 w 4635500"/>
                      <a:gd name="connsiteY23" fmla="*/ 1993900 h 4552950"/>
                      <a:gd name="connsiteX24" fmla="*/ 3619500 w 4635500"/>
                      <a:gd name="connsiteY24" fmla="*/ 1524000 h 4552950"/>
                      <a:gd name="connsiteX25" fmla="*/ 3797300 w 4635500"/>
                      <a:gd name="connsiteY25" fmla="*/ 977900 h 4552950"/>
                      <a:gd name="connsiteX26" fmla="*/ 3962400 w 4635500"/>
                      <a:gd name="connsiteY26" fmla="*/ 596900 h 4552950"/>
                      <a:gd name="connsiteX27" fmla="*/ 4127500 w 4635500"/>
                      <a:gd name="connsiteY27" fmla="*/ 317500 h 4552950"/>
                      <a:gd name="connsiteX28" fmla="*/ 4203700 w 4635500"/>
                      <a:gd name="connsiteY28" fmla="*/ 203200 h 4552950"/>
                      <a:gd name="connsiteX29" fmla="*/ 4343400 w 4635500"/>
                      <a:gd name="connsiteY29" fmla="*/ 50800 h 4552950"/>
                      <a:gd name="connsiteX30" fmla="*/ 4521200 w 4635500"/>
                      <a:gd name="connsiteY30" fmla="*/ 12700 h 4552950"/>
                      <a:gd name="connsiteX31" fmla="*/ 4635500 w 4635500"/>
                      <a:gd name="connsiteY31" fmla="*/ 127000 h 4552950"/>
                      <a:gd name="connsiteX0" fmla="*/ 0 w 4635500"/>
                      <a:gd name="connsiteY0" fmla="*/ 88900 h 4552950"/>
                      <a:gd name="connsiteX1" fmla="*/ 152400 w 4635500"/>
                      <a:gd name="connsiteY1" fmla="*/ 12700 h 4552950"/>
                      <a:gd name="connsiteX2" fmla="*/ 292100 w 4635500"/>
                      <a:gd name="connsiteY2" fmla="*/ 38100 h 4552950"/>
                      <a:gd name="connsiteX3" fmla="*/ 457200 w 4635500"/>
                      <a:gd name="connsiteY3" fmla="*/ 165100 h 4552950"/>
                      <a:gd name="connsiteX4" fmla="*/ 596900 w 4635500"/>
                      <a:gd name="connsiteY4" fmla="*/ 368300 h 4552950"/>
                      <a:gd name="connsiteX5" fmla="*/ 749300 w 4635500"/>
                      <a:gd name="connsiteY5" fmla="*/ 698500 h 4552950"/>
                      <a:gd name="connsiteX6" fmla="*/ 876300 w 4635500"/>
                      <a:gd name="connsiteY6" fmla="*/ 1028700 h 4552950"/>
                      <a:gd name="connsiteX7" fmla="*/ 1016000 w 4635500"/>
                      <a:gd name="connsiteY7" fmla="*/ 1435100 h 4552950"/>
                      <a:gd name="connsiteX8" fmla="*/ 1143000 w 4635500"/>
                      <a:gd name="connsiteY8" fmla="*/ 1828800 h 4552950"/>
                      <a:gd name="connsiteX9" fmla="*/ 1257300 w 4635500"/>
                      <a:gd name="connsiteY9" fmla="*/ 2235200 h 4552950"/>
                      <a:gd name="connsiteX10" fmla="*/ 1384300 w 4635500"/>
                      <a:gd name="connsiteY10" fmla="*/ 2654300 h 4552950"/>
                      <a:gd name="connsiteX11" fmla="*/ 1511300 w 4635500"/>
                      <a:gd name="connsiteY11" fmla="*/ 3098800 h 4552950"/>
                      <a:gd name="connsiteX12" fmla="*/ 1676400 w 4635500"/>
                      <a:gd name="connsiteY12" fmla="*/ 3556000 h 4552950"/>
                      <a:gd name="connsiteX13" fmla="*/ 1866900 w 4635500"/>
                      <a:gd name="connsiteY13" fmla="*/ 3962400 h 4552950"/>
                      <a:gd name="connsiteX14" fmla="*/ 2006600 w 4635500"/>
                      <a:gd name="connsiteY14" fmla="*/ 4267200 h 4552950"/>
                      <a:gd name="connsiteX15" fmla="*/ 2159000 w 4635500"/>
                      <a:gd name="connsiteY15" fmla="*/ 4432300 h 4552950"/>
                      <a:gd name="connsiteX16" fmla="*/ 2311400 w 4635500"/>
                      <a:gd name="connsiteY16" fmla="*/ 4546600 h 4552950"/>
                      <a:gd name="connsiteX17" fmla="*/ 2527300 w 4635500"/>
                      <a:gd name="connsiteY17" fmla="*/ 4470400 h 4552950"/>
                      <a:gd name="connsiteX18" fmla="*/ 2730500 w 4635500"/>
                      <a:gd name="connsiteY18" fmla="*/ 4152900 h 4552950"/>
                      <a:gd name="connsiteX19" fmla="*/ 2908300 w 4635500"/>
                      <a:gd name="connsiteY19" fmla="*/ 3771900 h 4552950"/>
                      <a:gd name="connsiteX20" fmla="*/ 3022600 w 4635500"/>
                      <a:gd name="connsiteY20" fmla="*/ 3429000 h 4552950"/>
                      <a:gd name="connsiteX21" fmla="*/ 3162300 w 4635500"/>
                      <a:gd name="connsiteY21" fmla="*/ 3022600 h 4552950"/>
                      <a:gd name="connsiteX22" fmla="*/ 3327400 w 4635500"/>
                      <a:gd name="connsiteY22" fmla="*/ 2552700 h 4552950"/>
                      <a:gd name="connsiteX23" fmla="*/ 3492500 w 4635500"/>
                      <a:gd name="connsiteY23" fmla="*/ 1993900 h 4552950"/>
                      <a:gd name="connsiteX24" fmla="*/ 3619500 w 4635500"/>
                      <a:gd name="connsiteY24" fmla="*/ 1524000 h 4552950"/>
                      <a:gd name="connsiteX25" fmla="*/ 3797300 w 4635500"/>
                      <a:gd name="connsiteY25" fmla="*/ 977900 h 4552950"/>
                      <a:gd name="connsiteX26" fmla="*/ 3962400 w 4635500"/>
                      <a:gd name="connsiteY26" fmla="*/ 596900 h 4552950"/>
                      <a:gd name="connsiteX27" fmla="*/ 4127500 w 4635500"/>
                      <a:gd name="connsiteY27" fmla="*/ 317500 h 4552950"/>
                      <a:gd name="connsiteX28" fmla="*/ 4203700 w 4635500"/>
                      <a:gd name="connsiteY28" fmla="*/ 203200 h 4552950"/>
                      <a:gd name="connsiteX29" fmla="*/ 4343400 w 4635500"/>
                      <a:gd name="connsiteY29" fmla="*/ 50800 h 4552950"/>
                      <a:gd name="connsiteX30" fmla="*/ 4521200 w 4635500"/>
                      <a:gd name="connsiteY30" fmla="*/ 12700 h 4552950"/>
                      <a:gd name="connsiteX31" fmla="*/ 4635500 w 4635500"/>
                      <a:gd name="connsiteY31" fmla="*/ 127000 h 4552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</a:cxnLst>
                    <a:rect l="l" t="t" r="r" b="b"/>
                    <a:pathLst>
                      <a:path w="4635500" h="4552950">
                        <a:moveTo>
                          <a:pt x="0" y="88900"/>
                        </a:moveTo>
                        <a:cubicBezTo>
                          <a:pt x="51858" y="55033"/>
                          <a:pt x="103717" y="21167"/>
                          <a:pt x="152400" y="12700"/>
                        </a:cubicBezTo>
                        <a:cubicBezTo>
                          <a:pt x="201083" y="4233"/>
                          <a:pt x="241300" y="12700"/>
                          <a:pt x="292100" y="38100"/>
                        </a:cubicBezTo>
                        <a:cubicBezTo>
                          <a:pt x="342900" y="63500"/>
                          <a:pt x="406400" y="110067"/>
                          <a:pt x="457200" y="165100"/>
                        </a:cubicBezTo>
                        <a:cubicBezTo>
                          <a:pt x="508000" y="220133"/>
                          <a:pt x="548217" y="279400"/>
                          <a:pt x="596900" y="368300"/>
                        </a:cubicBezTo>
                        <a:cubicBezTo>
                          <a:pt x="645583" y="457200"/>
                          <a:pt x="702733" y="588433"/>
                          <a:pt x="749300" y="698500"/>
                        </a:cubicBezTo>
                        <a:cubicBezTo>
                          <a:pt x="795867" y="808567"/>
                          <a:pt x="831850" y="905933"/>
                          <a:pt x="876300" y="1028700"/>
                        </a:cubicBezTo>
                        <a:cubicBezTo>
                          <a:pt x="920750" y="1151467"/>
                          <a:pt x="971550" y="1301750"/>
                          <a:pt x="1016000" y="1435100"/>
                        </a:cubicBezTo>
                        <a:cubicBezTo>
                          <a:pt x="1060450" y="1568450"/>
                          <a:pt x="1102783" y="1695450"/>
                          <a:pt x="1143000" y="1828800"/>
                        </a:cubicBezTo>
                        <a:cubicBezTo>
                          <a:pt x="1183217" y="1962150"/>
                          <a:pt x="1217083" y="2097617"/>
                          <a:pt x="1257300" y="2235200"/>
                        </a:cubicBezTo>
                        <a:cubicBezTo>
                          <a:pt x="1297517" y="2372783"/>
                          <a:pt x="1341967" y="2510367"/>
                          <a:pt x="1384300" y="2654300"/>
                        </a:cubicBezTo>
                        <a:cubicBezTo>
                          <a:pt x="1426633" y="2798233"/>
                          <a:pt x="1462617" y="2948517"/>
                          <a:pt x="1511300" y="3098800"/>
                        </a:cubicBezTo>
                        <a:cubicBezTo>
                          <a:pt x="1559983" y="3249083"/>
                          <a:pt x="1617133" y="3412067"/>
                          <a:pt x="1676400" y="3556000"/>
                        </a:cubicBezTo>
                        <a:cubicBezTo>
                          <a:pt x="1735667" y="3699933"/>
                          <a:pt x="1811867" y="3843867"/>
                          <a:pt x="1866900" y="3962400"/>
                        </a:cubicBezTo>
                        <a:cubicBezTo>
                          <a:pt x="1921933" y="4080933"/>
                          <a:pt x="1957917" y="4188883"/>
                          <a:pt x="2006600" y="4267200"/>
                        </a:cubicBezTo>
                        <a:cubicBezTo>
                          <a:pt x="2055283" y="4345517"/>
                          <a:pt x="2108200" y="4385733"/>
                          <a:pt x="2159000" y="4432300"/>
                        </a:cubicBezTo>
                        <a:cubicBezTo>
                          <a:pt x="2209800" y="4478867"/>
                          <a:pt x="2250017" y="4540250"/>
                          <a:pt x="2311400" y="4546600"/>
                        </a:cubicBezTo>
                        <a:cubicBezTo>
                          <a:pt x="2372783" y="4552950"/>
                          <a:pt x="2457450" y="4536017"/>
                          <a:pt x="2527300" y="4470400"/>
                        </a:cubicBezTo>
                        <a:cubicBezTo>
                          <a:pt x="2597150" y="4404783"/>
                          <a:pt x="2667000" y="4269317"/>
                          <a:pt x="2730500" y="4152900"/>
                        </a:cubicBezTo>
                        <a:cubicBezTo>
                          <a:pt x="2794000" y="4036483"/>
                          <a:pt x="2859617" y="3892550"/>
                          <a:pt x="2908300" y="3771900"/>
                        </a:cubicBezTo>
                        <a:cubicBezTo>
                          <a:pt x="2956983" y="3651250"/>
                          <a:pt x="2980267" y="3553883"/>
                          <a:pt x="3022600" y="3429000"/>
                        </a:cubicBezTo>
                        <a:cubicBezTo>
                          <a:pt x="3064933" y="3304117"/>
                          <a:pt x="3111500" y="3168650"/>
                          <a:pt x="3162300" y="3022600"/>
                        </a:cubicBezTo>
                        <a:cubicBezTo>
                          <a:pt x="3213100" y="2876550"/>
                          <a:pt x="3272367" y="2724150"/>
                          <a:pt x="3327400" y="2552700"/>
                        </a:cubicBezTo>
                        <a:cubicBezTo>
                          <a:pt x="3382433" y="2381250"/>
                          <a:pt x="3443817" y="2165350"/>
                          <a:pt x="3492500" y="1993900"/>
                        </a:cubicBezTo>
                        <a:cubicBezTo>
                          <a:pt x="3541183" y="1822450"/>
                          <a:pt x="3568700" y="1693333"/>
                          <a:pt x="3619500" y="1524000"/>
                        </a:cubicBezTo>
                        <a:cubicBezTo>
                          <a:pt x="3670300" y="1354667"/>
                          <a:pt x="3740150" y="1132417"/>
                          <a:pt x="3797300" y="977900"/>
                        </a:cubicBezTo>
                        <a:cubicBezTo>
                          <a:pt x="3854450" y="823383"/>
                          <a:pt x="3907367" y="706967"/>
                          <a:pt x="3962400" y="596900"/>
                        </a:cubicBezTo>
                        <a:cubicBezTo>
                          <a:pt x="4017433" y="486833"/>
                          <a:pt x="4087283" y="383117"/>
                          <a:pt x="4127500" y="317500"/>
                        </a:cubicBezTo>
                        <a:cubicBezTo>
                          <a:pt x="4167717" y="251883"/>
                          <a:pt x="4167717" y="247650"/>
                          <a:pt x="4203700" y="203200"/>
                        </a:cubicBezTo>
                        <a:cubicBezTo>
                          <a:pt x="4239683" y="158750"/>
                          <a:pt x="4290483" y="82550"/>
                          <a:pt x="4343400" y="50800"/>
                        </a:cubicBezTo>
                        <a:cubicBezTo>
                          <a:pt x="4396317" y="19050"/>
                          <a:pt x="4472517" y="0"/>
                          <a:pt x="4521200" y="12700"/>
                        </a:cubicBezTo>
                        <a:cubicBezTo>
                          <a:pt x="4569883" y="25400"/>
                          <a:pt x="4635500" y="127000"/>
                          <a:pt x="4635500" y="127000"/>
                        </a:cubicBezTo>
                      </a:path>
                    </a:pathLst>
                  </a:custGeom>
                  <a:ln w="127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ja-JP" altLang="en-US"/>
                  </a:p>
                </p:txBody>
              </p:sp>
            </p:grpSp>
          </p:grpSp>
        </p:grpSp>
        <p:grpSp>
          <p:nvGrpSpPr>
            <p:cNvPr id="9" name="図形グループ 394"/>
            <p:cNvGrpSpPr>
              <a:grpSpLocks/>
            </p:cNvGrpSpPr>
            <p:nvPr/>
          </p:nvGrpSpPr>
          <p:grpSpPr bwMode="auto">
            <a:xfrm>
              <a:off x="3353992" y="4993199"/>
              <a:ext cx="1387919" cy="1041616"/>
              <a:chOff x="4112845" y="1301610"/>
              <a:chExt cx="1628650" cy="1221931"/>
            </a:xfrm>
          </p:grpSpPr>
          <p:sp>
            <p:nvSpPr>
              <p:cNvPr id="140" name="円/楕円 197"/>
              <p:cNvSpPr/>
              <p:nvPr/>
            </p:nvSpPr>
            <p:spPr>
              <a:xfrm>
                <a:off x="4172296" y="1301610"/>
                <a:ext cx="1247561" cy="1221931"/>
              </a:xfrm>
              <a:prstGeom prst="ellipse">
                <a:avLst/>
              </a:prstGeom>
              <a:gradFill flip="none" rotWithShape="1">
                <a:gsLst>
                  <a:gs pos="62000">
                    <a:srgbClr val="FFFF00"/>
                  </a:gs>
                  <a:gs pos="91000">
                    <a:srgbClr val="FFFF00"/>
                  </a:gs>
                  <a:gs pos="3000">
                    <a:srgbClr val="FF0000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cxnSp>
            <p:nvCxnSpPr>
              <p:cNvPr id="141" name="直線矢印コネクタ 198"/>
              <p:cNvCxnSpPr/>
              <p:nvPr/>
            </p:nvCxnSpPr>
            <p:spPr>
              <a:xfrm rot="10800000" flipH="1">
                <a:off x="4962092" y="1301610"/>
                <a:ext cx="395258" cy="442752"/>
              </a:xfrm>
              <a:prstGeom prst="straightConnector1">
                <a:avLst/>
              </a:prstGeom>
              <a:ln w="41275" cap="flat" cmpd="sng" algn="ctr">
                <a:solidFill>
                  <a:srgbClr val="FF6FCF"/>
                </a:solidFill>
                <a:prstDash val="solid"/>
                <a:round/>
                <a:headEnd type="none" w="med" len="med"/>
                <a:tailEnd type="arrow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直線矢印コネクタ 199"/>
              <p:cNvCxnSpPr/>
              <p:nvPr/>
            </p:nvCxnSpPr>
            <p:spPr>
              <a:xfrm rot="10800000" flipV="1">
                <a:off x="4447781" y="1936379"/>
                <a:ext cx="234932" cy="220583"/>
              </a:xfrm>
              <a:prstGeom prst="straightConnector1">
                <a:avLst/>
              </a:prstGeom>
              <a:ln w="41275" cap="flat" cmpd="sng" algn="ctr">
                <a:solidFill>
                  <a:srgbClr val="FF6FCF"/>
                </a:solidFill>
                <a:prstDash val="solid"/>
                <a:round/>
                <a:headEnd type="none" w="med" len="med"/>
                <a:tailEnd type="arrow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43" name="図形グループ 100"/>
              <p:cNvGrpSpPr/>
              <p:nvPr/>
            </p:nvGrpSpPr>
            <p:grpSpPr>
              <a:xfrm>
                <a:off x="4859104" y="2204598"/>
                <a:ext cx="882391" cy="127656"/>
                <a:chOff x="152400" y="1765300"/>
                <a:chExt cx="3632198" cy="736600"/>
              </a:xfrm>
              <a:scene3d>
                <a:camera prst="orthographicFront">
                  <a:rot lat="0" lon="0" rev="19074000"/>
                </a:camera>
                <a:lightRig rig="threePt" dir="t"/>
              </a:scene3d>
            </p:grpSpPr>
            <p:grpSp>
              <p:nvGrpSpPr>
                <p:cNvPr id="149" name="図形グループ 47"/>
                <p:cNvGrpSpPr/>
                <p:nvPr/>
              </p:nvGrpSpPr>
              <p:grpSpPr>
                <a:xfrm>
                  <a:off x="152400" y="1765300"/>
                  <a:ext cx="1828798" cy="736600"/>
                  <a:chOff x="152400" y="1092200"/>
                  <a:chExt cx="8513392" cy="2222500"/>
                </a:xfrm>
              </p:grpSpPr>
              <p:sp>
                <p:nvSpPr>
                  <p:cNvPr id="155" name="フリーフォーム 212"/>
                  <p:cNvSpPr/>
                  <p:nvPr/>
                </p:nvSpPr>
                <p:spPr>
                  <a:xfrm>
                    <a:off x="152400" y="1092200"/>
                    <a:ext cx="2262796" cy="2222500"/>
                  </a:xfrm>
                  <a:custGeom>
                    <a:avLst/>
                    <a:gdLst>
                      <a:gd name="connsiteX0" fmla="*/ 0 w 4635500"/>
                      <a:gd name="connsiteY0" fmla="*/ 88900 h 4552950"/>
                      <a:gd name="connsiteX1" fmla="*/ 152400 w 4635500"/>
                      <a:gd name="connsiteY1" fmla="*/ 12700 h 4552950"/>
                      <a:gd name="connsiteX2" fmla="*/ 292100 w 4635500"/>
                      <a:gd name="connsiteY2" fmla="*/ 38100 h 4552950"/>
                      <a:gd name="connsiteX3" fmla="*/ 457200 w 4635500"/>
                      <a:gd name="connsiteY3" fmla="*/ 165100 h 4552950"/>
                      <a:gd name="connsiteX4" fmla="*/ 596900 w 4635500"/>
                      <a:gd name="connsiteY4" fmla="*/ 368300 h 4552950"/>
                      <a:gd name="connsiteX5" fmla="*/ 749300 w 4635500"/>
                      <a:gd name="connsiteY5" fmla="*/ 698500 h 4552950"/>
                      <a:gd name="connsiteX6" fmla="*/ 876300 w 4635500"/>
                      <a:gd name="connsiteY6" fmla="*/ 1028700 h 4552950"/>
                      <a:gd name="connsiteX7" fmla="*/ 1016000 w 4635500"/>
                      <a:gd name="connsiteY7" fmla="*/ 1435100 h 4552950"/>
                      <a:gd name="connsiteX8" fmla="*/ 1143000 w 4635500"/>
                      <a:gd name="connsiteY8" fmla="*/ 1828800 h 4552950"/>
                      <a:gd name="connsiteX9" fmla="*/ 1257300 w 4635500"/>
                      <a:gd name="connsiteY9" fmla="*/ 2235200 h 4552950"/>
                      <a:gd name="connsiteX10" fmla="*/ 1384300 w 4635500"/>
                      <a:gd name="connsiteY10" fmla="*/ 2654300 h 4552950"/>
                      <a:gd name="connsiteX11" fmla="*/ 1511300 w 4635500"/>
                      <a:gd name="connsiteY11" fmla="*/ 3098800 h 4552950"/>
                      <a:gd name="connsiteX12" fmla="*/ 1676400 w 4635500"/>
                      <a:gd name="connsiteY12" fmla="*/ 3556000 h 4552950"/>
                      <a:gd name="connsiteX13" fmla="*/ 1866900 w 4635500"/>
                      <a:gd name="connsiteY13" fmla="*/ 3962400 h 4552950"/>
                      <a:gd name="connsiteX14" fmla="*/ 2006600 w 4635500"/>
                      <a:gd name="connsiteY14" fmla="*/ 4267200 h 4552950"/>
                      <a:gd name="connsiteX15" fmla="*/ 2159000 w 4635500"/>
                      <a:gd name="connsiteY15" fmla="*/ 4432300 h 4552950"/>
                      <a:gd name="connsiteX16" fmla="*/ 2311400 w 4635500"/>
                      <a:gd name="connsiteY16" fmla="*/ 4546600 h 4552950"/>
                      <a:gd name="connsiteX17" fmla="*/ 2527300 w 4635500"/>
                      <a:gd name="connsiteY17" fmla="*/ 4470400 h 4552950"/>
                      <a:gd name="connsiteX18" fmla="*/ 2730500 w 4635500"/>
                      <a:gd name="connsiteY18" fmla="*/ 4152900 h 4552950"/>
                      <a:gd name="connsiteX19" fmla="*/ 2908300 w 4635500"/>
                      <a:gd name="connsiteY19" fmla="*/ 3771900 h 4552950"/>
                      <a:gd name="connsiteX20" fmla="*/ 3022600 w 4635500"/>
                      <a:gd name="connsiteY20" fmla="*/ 3429000 h 4552950"/>
                      <a:gd name="connsiteX21" fmla="*/ 3162300 w 4635500"/>
                      <a:gd name="connsiteY21" fmla="*/ 3022600 h 4552950"/>
                      <a:gd name="connsiteX22" fmla="*/ 3327400 w 4635500"/>
                      <a:gd name="connsiteY22" fmla="*/ 2552700 h 4552950"/>
                      <a:gd name="connsiteX23" fmla="*/ 3492500 w 4635500"/>
                      <a:gd name="connsiteY23" fmla="*/ 1993900 h 4552950"/>
                      <a:gd name="connsiteX24" fmla="*/ 3619500 w 4635500"/>
                      <a:gd name="connsiteY24" fmla="*/ 1524000 h 4552950"/>
                      <a:gd name="connsiteX25" fmla="*/ 3797300 w 4635500"/>
                      <a:gd name="connsiteY25" fmla="*/ 977900 h 4552950"/>
                      <a:gd name="connsiteX26" fmla="*/ 3962400 w 4635500"/>
                      <a:gd name="connsiteY26" fmla="*/ 596900 h 4552950"/>
                      <a:gd name="connsiteX27" fmla="*/ 4127500 w 4635500"/>
                      <a:gd name="connsiteY27" fmla="*/ 317500 h 4552950"/>
                      <a:gd name="connsiteX28" fmla="*/ 4203700 w 4635500"/>
                      <a:gd name="connsiteY28" fmla="*/ 203200 h 4552950"/>
                      <a:gd name="connsiteX29" fmla="*/ 4343400 w 4635500"/>
                      <a:gd name="connsiteY29" fmla="*/ 50800 h 4552950"/>
                      <a:gd name="connsiteX30" fmla="*/ 4521200 w 4635500"/>
                      <a:gd name="connsiteY30" fmla="*/ 12700 h 4552950"/>
                      <a:gd name="connsiteX31" fmla="*/ 4635500 w 4635500"/>
                      <a:gd name="connsiteY31" fmla="*/ 127000 h 4552950"/>
                      <a:gd name="connsiteX0" fmla="*/ 0 w 4635500"/>
                      <a:gd name="connsiteY0" fmla="*/ 88900 h 4552950"/>
                      <a:gd name="connsiteX1" fmla="*/ 152400 w 4635500"/>
                      <a:gd name="connsiteY1" fmla="*/ 12700 h 4552950"/>
                      <a:gd name="connsiteX2" fmla="*/ 292100 w 4635500"/>
                      <a:gd name="connsiteY2" fmla="*/ 38100 h 4552950"/>
                      <a:gd name="connsiteX3" fmla="*/ 457200 w 4635500"/>
                      <a:gd name="connsiteY3" fmla="*/ 165100 h 4552950"/>
                      <a:gd name="connsiteX4" fmla="*/ 596900 w 4635500"/>
                      <a:gd name="connsiteY4" fmla="*/ 368300 h 4552950"/>
                      <a:gd name="connsiteX5" fmla="*/ 749300 w 4635500"/>
                      <a:gd name="connsiteY5" fmla="*/ 698500 h 4552950"/>
                      <a:gd name="connsiteX6" fmla="*/ 876300 w 4635500"/>
                      <a:gd name="connsiteY6" fmla="*/ 1028700 h 4552950"/>
                      <a:gd name="connsiteX7" fmla="*/ 1016000 w 4635500"/>
                      <a:gd name="connsiteY7" fmla="*/ 1435100 h 4552950"/>
                      <a:gd name="connsiteX8" fmla="*/ 1143000 w 4635500"/>
                      <a:gd name="connsiteY8" fmla="*/ 1828800 h 4552950"/>
                      <a:gd name="connsiteX9" fmla="*/ 1257300 w 4635500"/>
                      <a:gd name="connsiteY9" fmla="*/ 2235200 h 4552950"/>
                      <a:gd name="connsiteX10" fmla="*/ 1384300 w 4635500"/>
                      <a:gd name="connsiteY10" fmla="*/ 2654300 h 4552950"/>
                      <a:gd name="connsiteX11" fmla="*/ 1511300 w 4635500"/>
                      <a:gd name="connsiteY11" fmla="*/ 3098800 h 4552950"/>
                      <a:gd name="connsiteX12" fmla="*/ 1676400 w 4635500"/>
                      <a:gd name="connsiteY12" fmla="*/ 3556000 h 4552950"/>
                      <a:gd name="connsiteX13" fmla="*/ 1866900 w 4635500"/>
                      <a:gd name="connsiteY13" fmla="*/ 3962400 h 4552950"/>
                      <a:gd name="connsiteX14" fmla="*/ 2006600 w 4635500"/>
                      <a:gd name="connsiteY14" fmla="*/ 4267200 h 4552950"/>
                      <a:gd name="connsiteX15" fmla="*/ 2159000 w 4635500"/>
                      <a:gd name="connsiteY15" fmla="*/ 4432300 h 4552950"/>
                      <a:gd name="connsiteX16" fmla="*/ 2311400 w 4635500"/>
                      <a:gd name="connsiteY16" fmla="*/ 4546600 h 4552950"/>
                      <a:gd name="connsiteX17" fmla="*/ 2527300 w 4635500"/>
                      <a:gd name="connsiteY17" fmla="*/ 4470400 h 4552950"/>
                      <a:gd name="connsiteX18" fmla="*/ 2730500 w 4635500"/>
                      <a:gd name="connsiteY18" fmla="*/ 4152900 h 4552950"/>
                      <a:gd name="connsiteX19" fmla="*/ 2908300 w 4635500"/>
                      <a:gd name="connsiteY19" fmla="*/ 3771900 h 4552950"/>
                      <a:gd name="connsiteX20" fmla="*/ 3022600 w 4635500"/>
                      <a:gd name="connsiteY20" fmla="*/ 3429000 h 4552950"/>
                      <a:gd name="connsiteX21" fmla="*/ 3162300 w 4635500"/>
                      <a:gd name="connsiteY21" fmla="*/ 3022600 h 4552950"/>
                      <a:gd name="connsiteX22" fmla="*/ 3327400 w 4635500"/>
                      <a:gd name="connsiteY22" fmla="*/ 2552700 h 4552950"/>
                      <a:gd name="connsiteX23" fmla="*/ 3492500 w 4635500"/>
                      <a:gd name="connsiteY23" fmla="*/ 1993900 h 4552950"/>
                      <a:gd name="connsiteX24" fmla="*/ 3619500 w 4635500"/>
                      <a:gd name="connsiteY24" fmla="*/ 1524000 h 4552950"/>
                      <a:gd name="connsiteX25" fmla="*/ 3797300 w 4635500"/>
                      <a:gd name="connsiteY25" fmla="*/ 977900 h 4552950"/>
                      <a:gd name="connsiteX26" fmla="*/ 3962400 w 4635500"/>
                      <a:gd name="connsiteY26" fmla="*/ 596900 h 4552950"/>
                      <a:gd name="connsiteX27" fmla="*/ 4127500 w 4635500"/>
                      <a:gd name="connsiteY27" fmla="*/ 317500 h 4552950"/>
                      <a:gd name="connsiteX28" fmla="*/ 4203700 w 4635500"/>
                      <a:gd name="connsiteY28" fmla="*/ 203200 h 4552950"/>
                      <a:gd name="connsiteX29" fmla="*/ 4343400 w 4635500"/>
                      <a:gd name="connsiteY29" fmla="*/ 50800 h 4552950"/>
                      <a:gd name="connsiteX30" fmla="*/ 4521200 w 4635500"/>
                      <a:gd name="connsiteY30" fmla="*/ 12700 h 4552950"/>
                      <a:gd name="connsiteX31" fmla="*/ 4635500 w 4635500"/>
                      <a:gd name="connsiteY31" fmla="*/ 127000 h 4552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</a:cxnLst>
                    <a:rect l="l" t="t" r="r" b="b"/>
                    <a:pathLst>
                      <a:path w="4635500" h="4552950">
                        <a:moveTo>
                          <a:pt x="0" y="88900"/>
                        </a:moveTo>
                        <a:cubicBezTo>
                          <a:pt x="51858" y="55033"/>
                          <a:pt x="103717" y="21167"/>
                          <a:pt x="152400" y="12700"/>
                        </a:cubicBezTo>
                        <a:cubicBezTo>
                          <a:pt x="201083" y="4233"/>
                          <a:pt x="241300" y="12700"/>
                          <a:pt x="292100" y="38100"/>
                        </a:cubicBezTo>
                        <a:cubicBezTo>
                          <a:pt x="342900" y="63500"/>
                          <a:pt x="406400" y="110067"/>
                          <a:pt x="457200" y="165100"/>
                        </a:cubicBezTo>
                        <a:cubicBezTo>
                          <a:pt x="508000" y="220133"/>
                          <a:pt x="548217" y="279400"/>
                          <a:pt x="596900" y="368300"/>
                        </a:cubicBezTo>
                        <a:cubicBezTo>
                          <a:pt x="645583" y="457200"/>
                          <a:pt x="702733" y="588433"/>
                          <a:pt x="749300" y="698500"/>
                        </a:cubicBezTo>
                        <a:cubicBezTo>
                          <a:pt x="795867" y="808567"/>
                          <a:pt x="831850" y="905933"/>
                          <a:pt x="876300" y="1028700"/>
                        </a:cubicBezTo>
                        <a:cubicBezTo>
                          <a:pt x="920750" y="1151467"/>
                          <a:pt x="971550" y="1301750"/>
                          <a:pt x="1016000" y="1435100"/>
                        </a:cubicBezTo>
                        <a:cubicBezTo>
                          <a:pt x="1060450" y="1568450"/>
                          <a:pt x="1102783" y="1695450"/>
                          <a:pt x="1143000" y="1828800"/>
                        </a:cubicBezTo>
                        <a:cubicBezTo>
                          <a:pt x="1183217" y="1962150"/>
                          <a:pt x="1217083" y="2097617"/>
                          <a:pt x="1257300" y="2235200"/>
                        </a:cubicBezTo>
                        <a:cubicBezTo>
                          <a:pt x="1297517" y="2372783"/>
                          <a:pt x="1341967" y="2510367"/>
                          <a:pt x="1384300" y="2654300"/>
                        </a:cubicBezTo>
                        <a:cubicBezTo>
                          <a:pt x="1426633" y="2798233"/>
                          <a:pt x="1462617" y="2948517"/>
                          <a:pt x="1511300" y="3098800"/>
                        </a:cubicBezTo>
                        <a:cubicBezTo>
                          <a:pt x="1559983" y="3249083"/>
                          <a:pt x="1617133" y="3412067"/>
                          <a:pt x="1676400" y="3556000"/>
                        </a:cubicBezTo>
                        <a:cubicBezTo>
                          <a:pt x="1735667" y="3699933"/>
                          <a:pt x="1811867" y="3843867"/>
                          <a:pt x="1866900" y="3962400"/>
                        </a:cubicBezTo>
                        <a:cubicBezTo>
                          <a:pt x="1921933" y="4080933"/>
                          <a:pt x="1957917" y="4188883"/>
                          <a:pt x="2006600" y="4267200"/>
                        </a:cubicBezTo>
                        <a:cubicBezTo>
                          <a:pt x="2055283" y="4345517"/>
                          <a:pt x="2108200" y="4385733"/>
                          <a:pt x="2159000" y="4432300"/>
                        </a:cubicBezTo>
                        <a:cubicBezTo>
                          <a:pt x="2209800" y="4478867"/>
                          <a:pt x="2250017" y="4540250"/>
                          <a:pt x="2311400" y="4546600"/>
                        </a:cubicBezTo>
                        <a:cubicBezTo>
                          <a:pt x="2372783" y="4552950"/>
                          <a:pt x="2457450" y="4536017"/>
                          <a:pt x="2527300" y="4470400"/>
                        </a:cubicBezTo>
                        <a:cubicBezTo>
                          <a:pt x="2597150" y="4404783"/>
                          <a:pt x="2667000" y="4269317"/>
                          <a:pt x="2730500" y="4152900"/>
                        </a:cubicBezTo>
                        <a:cubicBezTo>
                          <a:pt x="2794000" y="4036483"/>
                          <a:pt x="2859617" y="3892550"/>
                          <a:pt x="2908300" y="3771900"/>
                        </a:cubicBezTo>
                        <a:cubicBezTo>
                          <a:pt x="2956983" y="3651250"/>
                          <a:pt x="2980267" y="3553883"/>
                          <a:pt x="3022600" y="3429000"/>
                        </a:cubicBezTo>
                        <a:cubicBezTo>
                          <a:pt x="3064933" y="3304117"/>
                          <a:pt x="3111500" y="3168650"/>
                          <a:pt x="3162300" y="3022600"/>
                        </a:cubicBezTo>
                        <a:cubicBezTo>
                          <a:pt x="3213100" y="2876550"/>
                          <a:pt x="3272367" y="2724150"/>
                          <a:pt x="3327400" y="2552700"/>
                        </a:cubicBezTo>
                        <a:cubicBezTo>
                          <a:pt x="3382433" y="2381250"/>
                          <a:pt x="3443817" y="2165350"/>
                          <a:pt x="3492500" y="1993900"/>
                        </a:cubicBezTo>
                        <a:cubicBezTo>
                          <a:pt x="3541183" y="1822450"/>
                          <a:pt x="3568700" y="1693333"/>
                          <a:pt x="3619500" y="1524000"/>
                        </a:cubicBezTo>
                        <a:cubicBezTo>
                          <a:pt x="3670300" y="1354667"/>
                          <a:pt x="3740150" y="1132417"/>
                          <a:pt x="3797300" y="977900"/>
                        </a:cubicBezTo>
                        <a:cubicBezTo>
                          <a:pt x="3854450" y="823383"/>
                          <a:pt x="3907367" y="706967"/>
                          <a:pt x="3962400" y="596900"/>
                        </a:cubicBezTo>
                        <a:cubicBezTo>
                          <a:pt x="4017433" y="486833"/>
                          <a:pt x="4087283" y="383117"/>
                          <a:pt x="4127500" y="317500"/>
                        </a:cubicBezTo>
                        <a:cubicBezTo>
                          <a:pt x="4167717" y="251883"/>
                          <a:pt x="4167717" y="247650"/>
                          <a:pt x="4203700" y="203200"/>
                        </a:cubicBezTo>
                        <a:cubicBezTo>
                          <a:pt x="4239683" y="158750"/>
                          <a:pt x="4290483" y="82550"/>
                          <a:pt x="4343400" y="50800"/>
                        </a:cubicBezTo>
                        <a:cubicBezTo>
                          <a:pt x="4396317" y="19050"/>
                          <a:pt x="4472517" y="0"/>
                          <a:pt x="4521200" y="12700"/>
                        </a:cubicBezTo>
                        <a:cubicBezTo>
                          <a:pt x="4569883" y="25400"/>
                          <a:pt x="4635500" y="127000"/>
                          <a:pt x="4635500" y="127000"/>
                        </a:cubicBezTo>
                      </a:path>
                    </a:pathLst>
                  </a:custGeom>
                  <a:ln w="127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ja-JP" altLang="en-US"/>
                  </a:p>
                </p:txBody>
              </p:sp>
              <p:sp>
                <p:nvSpPr>
                  <p:cNvPr id="156" name="フリーフォーム 213"/>
                  <p:cNvSpPr/>
                  <p:nvPr/>
                </p:nvSpPr>
                <p:spPr>
                  <a:xfrm>
                    <a:off x="2247900" y="1092200"/>
                    <a:ext cx="2262796" cy="2222500"/>
                  </a:xfrm>
                  <a:custGeom>
                    <a:avLst/>
                    <a:gdLst>
                      <a:gd name="connsiteX0" fmla="*/ 0 w 4635500"/>
                      <a:gd name="connsiteY0" fmla="*/ 88900 h 4552950"/>
                      <a:gd name="connsiteX1" fmla="*/ 152400 w 4635500"/>
                      <a:gd name="connsiteY1" fmla="*/ 12700 h 4552950"/>
                      <a:gd name="connsiteX2" fmla="*/ 292100 w 4635500"/>
                      <a:gd name="connsiteY2" fmla="*/ 38100 h 4552950"/>
                      <a:gd name="connsiteX3" fmla="*/ 457200 w 4635500"/>
                      <a:gd name="connsiteY3" fmla="*/ 165100 h 4552950"/>
                      <a:gd name="connsiteX4" fmla="*/ 596900 w 4635500"/>
                      <a:gd name="connsiteY4" fmla="*/ 368300 h 4552950"/>
                      <a:gd name="connsiteX5" fmla="*/ 749300 w 4635500"/>
                      <a:gd name="connsiteY5" fmla="*/ 698500 h 4552950"/>
                      <a:gd name="connsiteX6" fmla="*/ 876300 w 4635500"/>
                      <a:gd name="connsiteY6" fmla="*/ 1028700 h 4552950"/>
                      <a:gd name="connsiteX7" fmla="*/ 1016000 w 4635500"/>
                      <a:gd name="connsiteY7" fmla="*/ 1435100 h 4552950"/>
                      <a:gd name="connsiteX8" fmla="*/ 1143000 w 4635500"/>
                      <a:gd name="connsiteY8" fmla="*/ 1828800 h 4552950"/>
                      <a:gd name="connsiteX9" fmla="*/ 1257300 w 4635500"/>
                      <a:gd name="connsiteY9" fmla="*/ 2235200 h 4552950"/>
                      <a:gd name="connsiteX10" fmla="*/ 1384300 w 4635500"/>
                      <a:gd name="connsiteY10" fmla="*/ 2654300 h 4552950"/>
                      <a:gd name="connsiteX11" fmla="*/ 1511300 w 4635500"/>
                      <a:gd name="connsiteY11" fmla="*/ 3098800 h 4552950"/>
                      <a:gd name="connsiteX12" fmla="*/ 1676400 w 4635500"/>
                      <a:gd name="connsiteY12" fmla="*/ 3556000 h 4552950"/>
                      <a:gd name="connsiteX13" fmla="*/ 1866900 w 4635500"/>
                      <a:gd name="connsiteY13" fmla="*/ 3962400 h 4552950"/>
                      <a:gd name="connsiteX14" fmla="*/ 2006600 w 4635500"/>
                      <a:gd name="connsiteY14" fmla="*/ 4267200 h 4552950"/>
                      <a:gd name="connsiteX15" fmla="*/ 2159000 w 4635500"/>
                      <a:gd name="connsiteY15" fmla="*/ 4432300 h 4552950"/>
                      <a:gd name="connsiteX16" fmla="*/ 2311400 w 4635500"/>
                      <a:gd name="connsiteY16" fmla="*/ 4546600 h 4552950"/>
                      <a:gd name="connsiteX17" fmla="*/ 2527300 w 4635500"/>
                      <a:gd name="connsiteY17" fmla="*/ 4470400 h 4552950"/>
                      <a:gd name="connsiteX18" fmla="*/ 2730500 w 4635500"/>
                      <a:gd name="connsiteY18" fmla="*/ 4152900 h 4552950"/>
                      <a:gd name="connsiteX19" fmla="*/ 2908300 w 4635500"/>
                      <a:gd name="connsiteY19" fmla="*/ 3771900 h 4552950"/>
                      <a:gd name="connsiteX20" fmla="*/ 3022600 w 4635500"/>
                      <a:gd name="connsiteY20" fmla="*/ 3429000 h 4552950"/>
                      <a:gd name="connsiteX21" fmla="*/ 3162300 w 4635500"/>
                      <a:gd name="connsiteY21" fmla="*/ 3022600 h 4552950"/>
                      <a:gd name="connsiteX22" fmla="*/ 3327400 w 4635500"/>
                      <a:gd name="connsiteY22" fmla="*/ 2552700 h 4552950"/>
                      <a:gd name="connsiteX23" fmla="*/ 3492500 w 4635500"/>
                      <a:gd name="connsiteY23" fmla="*/ 1993900 h 4552950"/>
                      <a:gd name="connsiteX24" fmla="*/ 3619500 w 4635500"/>
                      <a:gd name="connsiteY24" fmla="*/ 1524000 h 4552950"/>
                      <a:gd name="connsiteX25" fmla="*/ 3797300 w 4635500"/>
                      <a:gd name="connsiteY25" fmla="*/ 977900 h 4552950"/>
                      <a:gd name="connsiteX26" fmla="*/ 3962400 w 4635500"/>
                      <a:gd name="connsiteY26" fmla="*/ 596900 h 4552950"/>
                      <a:gd name="connsiteX27" fmla="*/ 4127500 w 4635500"/>
                      <a:gd name="connsiteY27" fmla="*/ 317500 h 4552950"/>
                      <a:gd name="connsiteX28" fmla="*/ 4203700 w 4635500"/>
                      <a:gd name="connsiteY28" fmla="*/ 203200 h 4552950"/>
                      <a:gd name="connsiteX29" fmla="*/ 4343400 w 4635500"/>
                      <a:gd name="connsiteY29" fmla="*/ 50800 h 4552950"/>
                      <a:gd name="connsiteX30" fmla="*/ 4521200 w 4635500"/>
                      <a:gd name="connsiteY30" fmla="*/ 12700 h 4552950"/>
                      <a:gd name="connsiteX31" fmla="*/ 4635500 w 4635500"/>
                      <a:gd name="connsiteY31" fmla="*/ 127000 h 4552950"/>
                      <a:gd name="connsiteX0" fmla="*/ 0 w 4635500"/>
                      <a:gd name="connsiteY0" fmla="*/ 88900 h 4552950"/>
                      <a:gd name="connsiteX1" fmla="*/ 152400 w 4635500"/>
                      <a:gd name="connsiteY1" fmla="*/ 12700 h 4552950"/>
                      <a:gd name="connsiteX2" fmla="*/ 292100 w 4635500"/>
                      <a:gd name="connsiteY2" fmla="*/ 38100 h 4552950"/>
                      <a:gd name="connsiteX3" fmla="*/ 457200 w 4635500"/>
                      <a:gd name="connsiteY3" fmla="*/ 165100 h 4552950"/>
                      <a:gd name="connsiteX4" fmla="*/ 596900 w 4635500"/>
                      <a:gd name="connsiteY4" fmla="*/ 368300 h 4552950"/>
                      <a:gd name="connsiteX5" fmla="*/ 749300 w 4635500"/>
                      <a:gd name="connsiteY5" fmla="*/ 698500 h 4552950"/>
                      <a:gd name="connsiteX6" fmla="*/ 876300 w 4635500"/>
                      <a:gd name="connsiteY6" fmla="*/ 1028700 h 4552950"/>
                      <a:gd name="connsiteX7" fmla="*/ 1016000 w 4635500"/>
                      <a:gd name="connsiteY7" fmla="*/ 1435100 h 4552950"/>
                      <a:gd name="connsiteX8" fmla="*/ 1143000 w 4635500"/>
                      <a:gd name="connsiteY8" fmla="*/ 1828800 h 4552950"/>
                      <a:gd name="connsiteX9" fmla="*/ 1257300 w 4635500"/>
                      <a:gd name="connsiteY9" fmla="*/ 2235200 h 4552950"/>
                      <a:gd name="connsiteX10" fmla="*/ 1384300 w 4635500"/>
                      <a:gd name="connsiteY10" fmla="*/ 2654300 h 4552950"/>
                      <a:gd name="connsiteX11" fmla="*/ 1511300 w 4635500"/>
                      <a:gd name="connsiteY11" fmla="*/ 3098800 h 4552950"/>
                      <a:gd name="connsiteX12" fmla="*/ 1676400 w 4635500"/>
                      <a:gd name="connsiteY12" fmla="*/ 3556000 h 4552950"/>
                      <a:gd name="connsiteX13" fmla="*/ 1866900 w 4635500"/>
                      <a:gd name="connsiteY13" fmla="*/ 3962400 h 4552950"/>
                      <a:gd name="connsiteX14" fmla="*/ 2006600 w 4635500"/>
                      <a:gd name="connsiteY14" fmla="*/ 4267200 h 4552950"/>
                      <a:gd name="connsiteX15" fmla="*/ 2159000 w 4635500"/>
                      <a:gd name="connsiteY15" fmla="*/ 4432300 h 4552950"/>
                      <a:gd name="connsiteX16" fmla="*/ 2311400 w 4635500"/>
                      <a:gd name="connsiteY16" fmla="*/ 4546600 h 4552950"/>
                      <a:gd name="connsiteX17" fmla="*/ 2527300 w 4635500"/>
                      <a:gd name="connsiteY17" fmla="*/ 4470400 h 4552950"/>
                      <a:gd name="connsiteX18" fmla="*/ 2730500 w 4635500"/>
                      <a:gd name="connsiteY18" fmla="*/ 4152900 h 4552950"/>
                      <a:gd name="connsiteX19" fmla="*/ 2908300 w 4635500"/>
                      <a:gd name="connsiteY19" fmla="*/ 3771900 h 4552950"/>
                      <a:gd name="connsiteX20" fmla="*/ 3022600 w 4635500"/>
                      <a:gd name="connsiteY20" fmla="*/ 3429000 h 4552950"/>
                      <a:gd name="connsiteX21" fmla="*/ 3162300 w 4635500"/>
                      <a:gd name="connsiteY21" fmla="*/ 3022600 h 4552950"/>
                      <a:gd name="connsiteX22" fmla="*/ 3327400 w 4635500"/>
                      <a:gd name="connsiteY22" fmla="*/ 2552700 h 4552950"/>
                      <a:gd name="connsiteX23" fmla="*/ 3492500 w 4635500"/>
                      <a:gd name="connsiteY23" fmla="*/ 1993900 h 4552950"/>
                      <a:gd name="connsiteX24" fmla="*/ 3619500 w 4635500"/>
                      <a:gd name="connsiteY24" fmla="*/ 1524000 h 4552950"/>
                      <a:gd name="connsiteX25" fmla="*/ 3797300 w 4635500"/>
                      <a:gd name="connsiteY25" fmla="*/ 977900 h 4552950"/>
                      <a:gd name="connsiteX26" fmla="*/ 3962400 w 4635500"/>
                      <a:gd name="connsiteY26" fmla="*/ 596900 h 4552950"/>
                      <a:gd name="connsiteX27" fmla="*/ 4127500 w 4635500"/>
                      <a:gd name="connsiteY27" fmla="*/ 317500 h 4552950"/>
                      <a:gd name="connsiteX28" fmla="*/ 4203700 w 4635500"/>
                      <a:gd name="connsiteY28" fmla="*/ 203200 h 4552950"/>
                      <a:gd name="connsiteX29" fmla="*/ 4343400 w 4635500"/>
                      <a:gd name="connsiteY29" fmla="*/ 50800 h 4552950"/>
                      <a:gd name="connsiteX30" fmla="*/ 4521200 w 4635500"/>
                      <a:gd name="connsiteY30" fmla="*/ 12700 h 4552950"/>
                      <a:gd name="connsiteX31" fmla="*/ 4635500 w 4635500"/>
                      <a:gd name="connsiteY31" fmla="*/ 127000 h 4552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</a:cxnLst>
                    <a:rect l="l" t="t" r="r" b="b"/>
                    <a:pathLst>
                      <a:path w="4635500" h="4552950">
                        <a:moveTo>
                          <a:pt x="0" y="88900"/>
                        </a:moveTo>
                        <a:cubicBezTo>
                          <a:pt x="51858" y="55033"/>
                          <a:pt x="103717" y="21167"/>
                          <a:pt x="152400" y="12700"/>
                        </a:cubicBezTo>
                        <a:cubicBezTo>
                          <a:pt x="201083" y="4233"/>
                          <a:pt x="241300" y="12700"/>
                          <a:pt x="292100" y="38100"/>
                        </a:cubicBezTo>
                        <a:cubicBezTo>
                          <a:pt x="342900" y="63500"/>
                          <a:pt x="406400" y="110067"/>
                          <a:pt x="457200" y="165100"/>
                        </a:cubicBezTo>
                        <a:cubicBezTo>
                          <a:pt x="508000" y="220133"/>
                          <a:pt x="548217" y="279400"/>
                          <a:pt x="596900" y="368300"/>
                        </a:cubicBezTo>
                        <a:cubicBezTo>
                          <a:pt x="645583" y="457200"/>
                          <a:pt x="702733" y="588433"/>
                          <a:pt x="749300" y="698500"/>
                        </a:cubicBezTo>
                        <a:cubicBezTo>
                          <a:pt x="795867" y="808567"/>
                          <a:pt x="831850" y="905933"/>
                          <a:pt x="876300" y="1028700"/>
                        </a:cubicBezTo>
                        <a:cubicBezTo>
                          <a:pt x="920750" y="1151467"/>
                          <a:pt x="971550" y="1301750"/>
                          <a:pt x="1016000" y="1435100"/>
                        </a:cubicBezTo>
                        <a:cubicBezTo>
                          <a:pt x="1060450" y="1568450"/>
                          <a:pt x="1102783" y="1695450"/>
                          <a:pt x="1143000" y="1828800"/>
                        </a:cubicBezTo>
                        <a:cubicBezTo>
                          <a:pt x="1183217" y="1962150"/>
                          <a:pt x="1217083" y="2097617"/>
                          <a:pt x="1257300" y="2235200"/>
                        </a:cubicBezTo>
                        <a:cubicBezTo>
                          <a:pt x="1297517" y="2372783"/>
                          <a:pt x="1341967" y="2510367"/>
                          <a:pt x="1384300" y="2654300"/>
                        </a:cubicBezTo>
                        <a:cubicBezTo>
                          <a:pt x="1426633" y="2798233"/>
                          <a:pt x="1462617" y="2948517"/>
                          <a:pt x="1511300" y="3098800"/>
                        </a:cubicBezTo>
                        <a:cubicBezTo>
                          <a:pt x="1559983" y="3249083"/>
                          <a:pt x="1617133" y="3412067"/>
                          <a:pt x="1676400" y="3556000"/>
                        </a:cubicBezTo>
                        <a:cubicBezTo>
                          <a:pt x="1735667" y="3699933"/>
                          <a:pt x="1811867" y="3843867"/>
                          <a:pt x="1866900" y="3962400"/>
                        </a:cubicBezTo>
                        <a:cubicBezTo>
                          <a:pt x="1921933" y="4080933"/>
                          <a:pt x="1957917" y="4188883"/>
                          <a:pt x="2006600" y="4267200"/>
                        </a:cubicBezTo>
                        <a:cubicBezTo>
                          <a:pt x="2055283" y="4345517"/>
                          <a:pt x="2108200" y="4385733"/>
                          <a:pt x="2159000" y="4432300"/>
                        </a:cubicBezTo>
                        <a:cubicBezTo>
                          <a:pt x="2209800" y="4478867"/>
                          <a:pt x="2250017" y="4540250"/>
                          <a:pt x="2311400" y="4546600"/>
                        </a:cubicBezTo>
                        <a:cubicBezTo>
                          <a:pt x="2372783" y="4552950"/>
                          <a:pt x="2457450" y="4536017"/>
                          <a:pt x="2527300" y="4470400"/>
                        </a:cubicBezTo>
                        <a:cubicBezTo>
                          <a:pt x="2597150" y="4404783"/>
                          <a:pt x="2667000" y="4269317"/>
                          <a:pt x="2730500" y="4152900"/>
                        </a:cubicBezTo>
                        <a:cubicBezTo>
                          <a:pt x="2794000" y="4036483"/>
                          <a:pt x="2859617" y="3892550"/>
                          <a:pt x="2908300" y="3771900"/>
                        </a:cubicBezTo>
                        <a:cubicBezTo>
                          <a:pt x="2956983" y="3651250"/>
                          <a:pt x="2980267" y="3553883"/>
                          <a:pt x="3022600" y="3429000"/>
                        </a:cubicBezTo>
                        <a:cubicBezTo>
                          <a:pt x="3064933" y="3304117"/>
                          <a:pt x="3111500" y="3168650"/>
                          <a:pt x="3162300" y="3022600"/>
                        </a:cubicBezTo>
                        <a:cubicBezTo>
                          <a:pt x="3213100" y="2876550"/>
                          <a:pt x="3272367" y="2724150"/>
                          <a:pt x="3327400" y="2552700"/>
                        </a:cubicBezTo>
                        <a:cubicBezTo>
                          <a:pt x="3382433" y="2381250"/>
                          <a:pt x="3443817" y="2165350"/>
                          <a:pt x="3492500" y="1993900"/>
                        </a:cubicBezTo>
                        <a:cubicBezTo>
                          <a:pt x="3541183" y="1822450"/>
                          <a:pt x="3568700" y="1693333"/>
                          <a:pt x="3619500" y="1524000"/>
                        </a:cubicBezTo>
                        <a:cubicBezTo>
                          <a:pt x="3670300" y="1354667"/>
                          <a:pt x="3740150" y="1132417"/>
                          <a:pt x="3797300" y="977900"/>
                        </a:cubicBezTo>
                        <a:cubicBezTo>
                          <a:pt x="3854450" y="823383"/>
                          <a:pt x="3907367" y="706967"/>
                          <a:pt x="3962400" y="596900"/>
                        </a:cubicBezTo>
                        <a:cubicBezTo>
                          <a:pt x="4017433" y="486833"/>
                          <a:pt x="4087283" y="383117"/>
                          <a:pt x="4127500" y="317500"/>
                        </a:cubicBezTo>
                        <a:cubicBezTo>
                          <a:pt x="4167717" y="251883"/>
                          <a:pt x="4167717" y="247650"/>
                          <a:pt x="4203700" y="203200"/>
                        </a:cubicBezTo>
                        <a:cubicBezTo>
                          <a:pt x="4239683" y="158750"/>
                          <a:pt x="4290483" y="82550"/>
                          <a:pt x="4343400" y="50800"/>
                        </a:cubicBezTo>
                        <a:cubicBezTo>
                          <a:pt x="4396317" y="19050"/>
                          <a:pt x="4472517" y="0"/>
                          <a:pt x="4521200" y="12700"/>
                        </a:cubicBezTo>
                        <a:cubicBezTo>
                          <a:pt x="4569883" y="25400"/>
                          <a:pt x="4635500" y="127000"/>
                          <a:pt x="4635500" y="127000"/>
                        </a:cubicBezTo>
                      </a:path>
                    </a:pathLst>
                  </a:custGeom>
                  <a:ln w="127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ja-JP" altLang="en-US"/>
                  </a:p>
                </p:txBody>
              </p:sp>
              <p:sp>
                <p:nvSpPr>
                  <p:cNvPr id="157" name="フリーフォーム 214"/>
                  <p:cNvSpPr/>
                  <p:nvPr/>
                </p:nvSpPr>
                <p:spPr>
                  <a:xfrm>
                    <a:off x="4318000" y="1092200"/>
                    <a:ext cx="2262796" cy="2222500"/>
                  </a:xfrm>
                  <a:custGeom>
                    <a:avLst/>
                    <a:gdLst>
                      <a:gd name="connsiteX0" fmla="*/ 0 w 4635500"/>
                      <a:gd name="connsiteY0" fmla="*/ 88900 h 4552950"/>
                      <a:gd name="connsiteX1" fmla="*/ 152400 w 4635500"/>
                      <a:gd name="connsiteY1" fmla="*/ 12700 h 4552950"/>
                      <a:gd name="connsiteX2" fmla="*/ 292100 w 4635500"/>
                      <a:gd name="connsiteY2" fmla="*/ 38100 h 4552950"/>
                      <a:gd name="connsiteX3" fmla="*/ 457200 w 4635500"/>
                      <a:gd name="connsiteY3" fmla="*/ 165100 h 4552950"/>
                      <a:gd name="connsiteX4" fmla="*/ 596900 w 4635500"/>
                      <a:gd name="connsiteY4" fmla="*/ 368300 h 4552950"/>
                      <a:gd name="connsiteX5" fmla="*/ 749300 w 4635500"/>
                      <a:gd name="connsiteY5" fmla="*/ 698500 h 4552950"/>
                      <a:gd name="connsiteX6" fmla="*/ 876300 w 4635500"/>
                      <a:gd name="connsiteY6" fmla="*/ 1028700 h 4552950"/>
                      <a:gd name="connsiteX7" fmla="*/ 1016000 w 4635500"/>
                      <a:gd name="connsiteY7" fmla="*/ 1435100 h 4552950"/>
                      <a:gd name="connsiteX8" fmla="*/ 1143000 w 4635500"/>
                      <a:gd name="connsiteY8" fmla="*/ 1828800 h 4552950"/>
                      <a:gd name="connsiteX9" fmla="*/ 1257300 w 4635500"/>
                      <a:gd name="connsiteY9" fmla="*/ 2235200 h 4552950"/>
                      <a:gd name="connsiteX10" fmla="*/ 1384300 w 4635500"/>
                      <a:gd name="connsiteY10" fmla="*/ 2654300 h 4552950"/>
                      <a:gd name="connsiteX11" fmla="*/ 1511300 w 4635500"/>
                      <a:gd name="connsiteY11" fmla="*/ 3098800 h 4552950"/>
                      <a:gd name="connsiteX12" fmla="*/ 1676400 w 4635500"/>
                      <a:gd name="connsiteY12" fmla="*/ 3556000 h 4552950"/>
                      <a:gd name="connsiteX13" fmla="*/ 1866900 w 4635500"/>
                      <a:gd name="connsiteY13" fmla="*/ 3962400 h 4552950"/>
                      <a:gd name="connsiteX14" fmla="*/ 2006600 w 4635500"/>
                      <a:gd name="connsiteY14" fmla="*/ 4267200 h 4552950"/>
                      <a:gd name="connsiteX15" fmla="*/ 2159000 w 4635500"/>
                      <a:gd name="connsiteY15" fmla="*/ 4432300 h 4552950"/>
                      <a:gd name="connsiteX16" fmla="*/ 2311400 w 4635500"/>
                      <a:gd name="connsiteY16" fmla="*/ 4546600 h 4552950"/>
                      <a:gd name="connsiteX17" fmla="*/ 2527300 w 4635500"/>
                      <a:gd name="connsiteY17" fmla="*/ 4470400 h 4552950"/>
                      <a:gd name="connsiteX18" fmla="*/ 2730500 w 4635500"/>
                      <a:gd name="connsiteY18" fmla="*/ 4152900 h 4552950"/>
                      <a:gd name="connsiteX19" fmla="*/ 2908300 w 4635500"/>
                      <a:gd name="connsiteY19" fmla="*/ 3771900 h 4552950"/>
                      <a:gd name="connsiteX20" fmla="*/ 3022600 w 4635500"/>
                      <a:gd name="connsiteY20" fmla="*/ 3429000 h 4552950"/>
                      <a:gd name="connsiteX21" fmla="*/ 3162300 w 4635500"/>
                      <a:gd name="connsiteY21" fmla="*/ 3022600 h 4552950"/>
                      <a:gd name="connsiteX22" fmla="*/ 3327400 w 4635500"/>
                      <a:gd name="connsiteY22" fmla="*/ 2552700 h 4552950"/>
                      <a:gd name="connsiteX23" fmla="*/ 3492500 w 4635500"/>
                      <a:gd name="connsiteY23" fmla="*/ 1993900 h 4552950"/>
                      <a:gd name="connsiteX24" fmla="*/ 3619500 w 4635500"/>
                      <a:gd name="connsiteY24" fmla="*/ 1524000 h 4552950"/>
                      <a:gd name="connsiteX25" fmla="*/ 3797300 w 4635500"/>
                      <a:gd name="connsiteY25" fmla="*/ 977900 h 4552950"/>
                      <a:gd name="connsiteX26" fmla="*/ 3962400 w 4635500"/>
                      <a:gd name="connsiteY26" fmla="*/ 596900 h 4552950"/>
                      <a:gd name="connsiteX27" fmla="*/ 4127500 w 4635500"/>
                      <a:gd name="connsiteY27" fmla="*/ 317500 h 4552950"/>
                      <a:gd name="connsiteX28" fmla="*/ 4203700 w 4635500"/>
                      <a:gd name="connsiteY28" fmla="*/ 203200 h 4552950"/>
                      <a:gd name="connsiteX29" fmla="*/ 4343400 w 4635500"/>
                      <a:gd name="connsiteY29" fmla="*/ 50800 h 4552950"/>
                      <a:gd name="connsiteX30" fmla="*/ 4521200 w 4635500"/>
                      <a:gd name="connsiteY30" fmla="*/ 12700 h 4552950"/>
                      <a:gd name="connsiteX31" fmla="*/ 4635500 w 4635500"/>
                      <a:gd name="connsiteY31" fmla="*/ 127000 h 4552950"/>
                      <a:gd name="connsiteX0" fmla="*/ 0 w 4635500"/>
                      <a:gd name="connsiteY0" fmla="*/ 88900 h 4552950"/>
                      <a:gd name="connsiteX1" fmla="*/ 152400 w 4635500"/>
                      <a:gd name="connsiteY1" fmla="*/ 12700 h 4552950"/>
                      <a:gd name="connsiteX2" fmla="*/ 292100 w 4635500"/>
                      <a:gd name="connsiteY2" fmla="*/ 38100 h 4552950"/>
                      <a:gd name="connsiteX3" fmla="*/ 457200 w 4635500"/>
                      <a:gd name="connsiteY3" fmla="*/ 165100 h 4552950"/>
                      <a:gd name="connsiteX4" fmla="*/ 596900 w 4635500"/>
                      <a:gd name="connsiteY4" fmla="*/ 368300 h 4552950"/>
                      <a:gd name="connsiteX5" fmla="*/ 749300 w 4635500"/>
                      <a:gd name="connsiteY5" fmla="*/ 698500 h 4552950"/>
                      <a:gd name="connsiteX6" fmla="*/ 876300 w 4635500"/>
                      <a:gd name="connsiteY6" fmla="*/ 1028700 h 4552950"/>
                      <a:gd name="connsiteX7" fmla="*/ 1016000 w 4635500"/>
                      <a:gd name="connsiteY7" fmla="*/ 1435100 h 4552950"/>
                      <a:gd name="connsiteX8" fmla="*/ 1143000 w 4635500"/>
                      <a:gd name="connsiteY8" fmla="*/ 1828800 h 4552950"/>
                      <a:gd name="connsiteX9" fmla="*/ 1257300 w 4635500"/>
                      <a:gd name="connsiteY9" fmla="*/ 2235200 h 4552950"/>
                      <a:gd name="connsiteX10" fmla="*/ 1384300 w 4635500"/>
                      <a:gd name="connsiteY10" fmla="*/ 2654300 h 4552950"/>
                      <a:gd name="connsiteX11" fmla="*/ 1511300 w 4635500"/>
                      <a:gd name="connsiteY11" fmla="*/ 3098800 h 4552950"/>
                      <a:gd name="connsiteX12" fmla="*/ 1676400 w 4635500"/>
                      <a:gd name="connsiteY12" fmla="*/ 3556000 h 4552950"/>
                      <a:gd name="connsiteX13" fmla="*/ 1866900 w 4635500"/>
                      <a:gd name="connsiteY13" fmla="*/ 3962400 h 4552950"/>
                      <a:gd name="connsiteX14" fmla="*/ 2006600 w 4635500"/>
                      <a:gd name="connsiteY14" fmla="*/ 4267200 h 4552950"/>
                      <a:gd name="connsiteX15" fmla="*/ 2159000 w 4635500"/>
                      <a:gd name="connsiteY15" fmla="*/ 4432300 h 4552950"/>
                      <a:gd name="connsiteX16" fmla="*/ 2311400 w 4635500"/>
                      <a:gd name="connsiteY16" fmla="*/ 4546600 h 4552950"/>
                      <a:gd name="connsiteX17" fmla="*/ 2527300 w 4635500"/>
                      <a:gd name="connsiteY17" fmla="*/ 4470400 h 4552950"/>
                      <a:gd name="connsiteX18" fmla="*/ 2730500 w 4635500"/>
                      <a:gd name="connsiteY18" fmla="*/ 4152900 h 4552950"/>
                      <a:gd name="connsiteX19" fmla="*/ 2908300 w 4635500"/>
                      <a:gd name="connsiteY19" fmla="*/ 3771900 h 4552950"/>
                      <a:gd name="connsiteX20" fmla="*/ 3022600 w 4635500"/>
                      <a:gd name="connsiteY20" fmla="*/ 3429000 h 4552950"/>
                      <a:gd name="connsiteX21" fmla="*/ 3162300 w 4635500"/>
                      <a:gd name="connsiteY21" fmla="*/ 3022600 h 4552950"/>
                      <a:gd name="connsiteX22" fmla="*/ 3327400 w 4635500"/>
                      <a:gd name="connsiteY22" fmla="*/ 2552700 h 4552950"/>
                      <a:gd name="connsiteX23" fmla="*/ 3492500 w 4635500"/>
                      <a:gd name="connsiteY23" fmla="*/ 1993900 h 4552950"/>
                      <a:gd name="connsiteX24" fmla="*/ 3619500 w 4635500"/>
                      <a:gd name="connsiteY24" fmla="*/ 1524000 h 4552950"/>
                      <a:gd name="connsiteX25" fmla="*/ 3797300 w 4635500"/>
                      <a:gd name="connsiteY25" fmla="*/ 977900 h 4552950"/>
                      <a:gd name="connsiteX26" fmla="*/ 3962400 w 4635500"/>
                      <a:gd name="connsiteY26" fmla="*/ 596900 h 4552950"/>
                      <a:gd name="connsiteX27" fmla="*/ 4127500 w 4635500"/>
                      <a:gd name="connsiteY27" fmla="*/ 317500 h 4552950"/>
                      <a:gd name="connsiteX28" fmla="*/ 4203700 w 4635500"/>
                      <a:gd name="connsiteY28" fmla="*/ 203200 h 4552950"/>
                      <a:gd name="connsiteX29" fmla="*/ 4343400 w 4635500"/>
                      <a:gd name="connsiteY29" fmla="*/ 50800 h 4552950"/>
                      <a:gd name="connsiteX30" fmla="*/ 4521200 w 4635500"/>
                      <a:gd name="connsiteY30" fmla="*/ 12700 h 4552950"/>
                      <a:gd name="connsiteX31" fmla="*/ 4635500 w 4635500"/>
                      <a:gd name="connsiteY31" fmla="*/ 127000 h 4552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</a:cxnLst>
                    <a:rect l="l" t="t" r="r" b="b"/>
                    <a:pathLst>
                      <a:path w="4635500" h="4552950">
                        <a:moveTo>
                          <a:pt x="0" y="88900"/>
                        </a:moveTo>
                        <a:cubicBezTo>
                          <a:pt x="51858" y="55033"/>
                          <a:pt x="103717" y="21167"/>
                          <a:pt x="152400" y="12700"/>
                        </a:cubicBezTo>
                        <a:cubicBezTo>
                          <a:pt x="201083" y="4233"/>
                          <a:pt x="241300" y="12700"/>
                          <a:pt x="292100" y="38100"/>
                        </a:cubicBezTo>
                        <a:cubicBezTo>
                          <a:pt x="342900" y="63500"/>
                          <a:pt x="406400" y="110067"/>
                          <a:pt x="457200" y="165100"/>
                        </a:cubicBezTo>
                        <a:cubicBezTo>
                          <a:pt x="508000" y="220133"/>
                          <a:pt x="548217" y="279400"/>
                          <a:pt x="596900" y="368300"/>
                        </a:cubicBezTo>
                        <a:cubicBezTo>
                          <a:pt x="645583" y="457200"/>
                          <a:pt x="702733" y="588433"/>
                          <a:pt x="749300" y="698500"/>
                        </a:cubicBezTo>
                        <a:cubicBezTo>
                          <a:pt x="795867" y="808567"/>
                          <a:pt x="831850" y="905933"/>
                          <a:pt x="876300" y="1028700"/>
                        </a:cubicBezTo>
                        <a:cubicBezTo>
                          <a:pt x="920750" y="1151467"/>
                          <a:pt x="971550" y="1301750"/>
                          <a:pt x="1016000" y="1435100"/>
                        </a:cubicBezTo>
                        <a:cubicBezTo>
                          <a:pt x="1060450" y="1568450"/>
                          <a:pt x="1102783" y="1695450"/>
                          <a:pt x="1143000" y="1828800"/>
                        </a:cubicBezTo>
                        <a:cubicBezTo>
                          <a:pt x="1183217" y="1962150"/>
                          <a:pt x="1217083" y="2097617"/>
                          <a:pt x="1257300" y="2235200"/>
                        </a:cubicBezTo>
                        <a:cubicBezTo>
                          <a:pt x="1297517" y="2372783"/>
                          <a:pt x="1341967" y="2510367"/>
                          <a:pt x="1384300" y="2654300"/>
                        </a:cubicBezTo>
                        <a:cubicBezTo>
                          <a:pt x="1426633" y="2798233"/>
                          <a:pt x="1462617" y="2948517"/>
                          <a:pt x="1511300" y="3098800"/>
                        </a:cubicBezTo>
                        <a:cubicBezTo>
                          <a:pt x="1559983" y="3249083"/>
                          <a:pt x="1617133" y="3412067"/>
                          <a:pt x="1676400" y="3556000"/>
                        </a:cubicBezTo>
                        <a:cubicBezTo>
                          <a:pt x="1735667" y="3699933"/>
                          <a:pt x="1811867" y="3843867"/>
                          <a:pt x="1866900" y="3962400"/>
                        </a:cubicBezTo>
                        <a:cubicBezTo>
                          <a:pt x="1921933" y="4080933"/>
                          <a:pt x="1957917" y="4188883"/>
                          <a:pt x="2006600" y="4267200"/>
                        </a:cubicBezTo>
                        <a:cubicBezTo>
                          <a:pt x="2055283" y="4345517"/>
                          <a:pt x="2108200" y="4385733"/>
                          <a:pt x="2159000" y="4432300"/>
                        </a:cubicBezTo>
                        <a:cubicBezTo>
                          <a:pt x="2209800" y="4478867"/>
                          <a:pt x="2250017" y="4540250"/>
                          <a:pt x="2311400" y="4546600"/>
                        </a:cubicBezTo>
                        <a:cubicBezTo>
                          <a:pt x="2372783" y="4552950"/>
                          <a:pt x="2457450" y="4536017"/>
                          <a:pt x="2527300" y="4470400"/>
                        </a:cubicBezTo>
                        <a:cubicBezTo>
                          <a:pt x="2597150" y="4404783"/>
                          <a:pt x="2667000" y="4269317"/>
                          <a:pt x="2730500" y="4152900"/>
                        </a:cubicBezTo>
                        <a:cubicBezTo>
                          <a:pt x="2794000" y="4036483"/>
                          <a:pt x="2859617" y="3892550"/>
                          <a:pt x="2908300" y="3771900"/>
                        </a:cubicBezTo>
                        <a:cubicBezTo>
                          <a:pt x="2956983" y="3651250"/>
                          <a:pt x="2980267" y="3553883"/>
                          <a:pt x="3022600" y="3429000"/>
                        </a:cubicBezTo>
                        <a:cubicBezTo>
                          <a:pt x="3064933" y="3304117"/>
                          <a:pt x="3111500" y="3168650"/>
                          <a:pt x="3162300" y="3022600"/>
                        </a:cubicBezTo>
                        <a:cubicBezTo>
                          <a:pt x="3213100" y="2876550"/>
                          <a:pt x="3272367" y="2724150"/>
                          <a:pt x="3327400" y="2552700"/>
                        </a:cubicBezTo>
                        <a:cubicBezTo>
                          <a:pt x="3382433" y="2381250"/>
                          <a:pt x="3443817" y="2165350"/>
                          <a:pt x="3492500" y="1993900"/>
                        </a:cubicBezTo>
                        <a:cubicBezTo>
                          <a:pt x="3541183" y="1822450"/>
                          <a:pt x="3568700" y="1693333"/>
                          <a:pt x="3619500" y="1524000"/>
                        </a:cubicBezTo>
                        <a:cubicBezTo>
                          <a:pt x="3670300" y="1354667"/>
                          <a:pt x="3740150" y="1132417"/>
                          <a:pt x="3797300" y="977900"/>
                        </a:cubicBezTo>
                        <a:cubicBezTo>
                          <a:pt x="3854450" y="823383"/>
                          <a:pt x="3907367" y="706967"/>
                          <a:pt x="3962400" y="596900"/>
                        </a:cubicBezTo>
                        <a:cubicBezTo>
                          <a:pt x="4017433" y="486833"/>
                          <a:pt x="4087283" y="383117"/>
                          <a:pt x="4127500" y="317500"/>
                        </a:cubicBezTo>
                        <a:cubicBezTo>
                          <a:pt x="4167717" y="251883"/>
                          <a:pt x="4167717" y="247650"/>
                          <a:pt x="4203700" y="203200"/>
                        </a:cubicBezTo>
                        <a:cubicBezTo>
                          <a:pt x="4239683" y="158750"/>
                          <a:pt x="4290483" y="82550"/>
                          <a:pt x="4343400" y="50800"/>
                        </a:cubicBezTo>
                        <a:cubicBezTo>
                          <a:pt x="4396317" y="19050"/>
                          <a:pt x="4472517" y="0"/>
                          <a:pt x="4521200" y="12700"/>
                        </a:cubicBezTo>
                        <a:cubicBezTo>
                          <a:pt x="4569883" y="25400"/>
                          <a:pt x="4635500" y="127000"/>
                          <a:pt x="4635500" y="127000"/>
                        </a:cubicBezTo>
                      </a:path>
                    </a:pathLst>
                  </a:custGeom>
                  <a:ln w="127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ja-JP" altLang="en-US"/>
                  </a:p>
                </p:txBody>
              </p:sp>
              <p:sp>
                <p:nvSpPr>
                  <p:cNvPr id="158" name="フリーフォーム 215"/>
                  <p:cNvSpPr/>
                  <p:nvPr/>
                </p:nvSpPr>
                <p:spPr>
                  <a:xfrm>
                    <a:off x="6402996" y="1092200"/>
                    <a:ext cx="2262796" cy="2222500"/>
                  </a:xfrm>
                  <a:custGeom>
                    <a:avLst/>
                    <a:gdLst>
                      <a:gd name="connsiteX0" fmla="*/ 0 w 4635500"/>
                      <a:gd name="connsiteY0" fmla="*/ 88900 h 4552950"/>
                      <a:gd name="connsiteX1" fmla="*/ 152400 w 4635500"/>
                      <a:gd name="connsiteY1" fmla="*/ 12700 h 4552950"/>
                      <a:gd name="connsiteX2" fmla="*/ 292100 w 4635500"/>
                      <a:gd name="connsiteY2" fmla="*/ 38100 h 4552950"/>
                      <a:gd name="connsiteX3" fmla="*/ 457200 w 4635500"/>
                      <a:gd name="connsiteY3" fmla="*/ 165100 h 4552950"/>
                      <a:gd name="connsiteX4" fmla="*/ 596900 w 4635500"/>
                      <a:gd name="connsiteY4" fmla="*/ 368300 h 4552950"/>
                      <a:gd name="connsiteX5" fmla="*/ 749300 w 4635500"/>
                      <a:gd name="connsiteY5" fmla="*/ 698500 h 4552950"/>
                      <a:gd name="connsiteX6" fmla="*/ 876300 w 4635500"/>
                      <a:gd name="connsiteY6" fmla="*/ 1028700 h 4552950"/>
                      <a:gd name="connsiteX7" fmla="*/ 1016000 w 4635500"/>
                      <a:gd name="connsiteY7" fmla="*/ 1435100 h 4552950"/>
                      <a:gd name="connsiteX8" fmla="*/ 1143000 w 4635500"/>
                      <a:gd name="connsiteY8" fmla="*/ 1828800 h 4552950"/>
                      <a:gd name="connsiteX9" fmla="*/ 1257300 w 4635500"/>
                      <a:gd name="connsiteY9" fmla="*/ 2235200 h 4552950"/>
                      <a:gd name="connsiteX10" fmla="*/ 1384300 w 4635500"/>
                      <a:gd name="connsiteY10" fmla="*/ 2654300 h 4552950"/>
                      <a:gd name="connsiteX11" fmla="*/ 1511300 w 4635500"/>
                      <a:gd name="connsiteY11" fmla="*/ 3098800 h 4552950"/>
                      <a:gd name="connsiteX12" fmla="*/ 1676400 w 4635500"/>
                      <a:gd name="connsiteY12" fmla="*/ 3556000 h 4552950"/>
                      <a:gd name="connsiteX13" fmla="*/ 1866900 w 4635500"/>
                      <a:gd name="connsiteY13" fmla="*/ 3962400 h 4552950"/>
                      <a:gd name="connsiteX14" fmla="*/ 2006600 w 4635500"/>
                      <a:gd name="connsiteY14" fmla="*/ 4267200 h 4552950"/>
                      <a:gd name="connsiteX15" fmla="*/ 2159000 w 4635500"/>
                      <a:gd name="connsiteY15" fmla="*/ 4432300 h 4552950"/>
                      <a:gd name="connsiteX16" fmla="*/ 2311400 w 4635500"/>
                      <a:gd name="connsiteY16" fmla="*/ 4546600 h 4552950"/>
                      <a:gd name="connsiteX17" fmla="*/ 2527300 w 4635500"/>
                      <a:gd name="connsiteY17" fmla="*/ 4470400 h 4552950"/>
                      <a:gd name="connsiteX18" fmla="*/ 2730500 w 4635500"/>
                      <a:gd name="connsiteY18" fmla="*/ 4152900 h 4552950"/>
                      <a:gd name="connsiteX19" fmla="*/ 2908300 w 4635500"/>
                      <a:gd name="connsiteY19" fmla="*/ 3771900 h 4552950"/>
                      <a:gd name="connsiteX20" fmla="*/ 3022600 w 4635500"/>
                      <a:gd name="connsiteY20" fmla="*/ 3429000 h 4552950"/>
                      <a:gd name="connsiteX21" fmla="*/ 3162300 w 4635500"/>
                      <a:gd name="connsiteY21" fmla="*/ 3022600 h 4552950"/>
                      <a:gd name="connsiteX22" fmla="*/ 3327400 w 4635500"/>
                      <a:gd name="connsiteY22" fmla="*/ 2552700 h 4552950"/>
                      <a:gd name="connsiteX23" fmla="*/ 3492500 w 4635500"/>
                      <a:gd name="connsiteY23" fmla="*/ 1993900 h 4552950"/>
                      <a:gd name="connsiteX24" fmla="*/ 3619500 w 4635500"/>
                      <a:gd name="connsiteY24" fmla="*/ 1524000 h 4552950"/>
                      <a:gd name="connsiteX25" fmla="*/ 3797300 w 4635500"/>
                      <a:gd name="connsiteY25" fmla="*/ 977900 h 4552950"/>
                      <a:gd name="connsiteX26" fmla="*/ 3962400 w 4635500"/>
                      <a:gd name="connsiteY26" fmla="*/ 596900 h 4552950"/>
                      <a:gd name="connsiteX27" fmla="*/ 4127500 w 4635500"/>
                      <a:gd name="connsiteY27" fmla="*/ 317500 h 4552950"/>
                      <a:gd name="connsiteX28" fmla="*/ 4203700 w 4635500"/>
                      <a:gd name="connsiteY28" fmla="*/ 203200 h 4552950"/>
                      <a:gd name="connsiteX29" fmla="*/ 4343400 w 4635500"/>
                      <a:gd name="connsiteY29" fmla="*/ 50800 h 4552950"/>
                      <a:gd name="connsiteX30" fmla="*/ 4521200 w 4635500"/>
                      <a:gd name="connsiteY30" fmla="*/ 12700 h 4552950"/>
                      <a:gd name="connsiteX31" fmla="*/ 4635500 w 4635500"/>
                      <a:gd name="connsiteY31" fmla="*/ 127000 h 4552950"/>
                      <a:gd name="connsiteX0" fmla="*/ 0 w 4635500"/>
                      <a:gd name="connsiteY0" fmla="*/ 88900 h 4552950"/>
                      <a:gd name="connsiteX1" fmla="*/ 152400 w 4635500"/>
                      <a:gd name="connsiteY1" fmla="*/ 12700 h 4552950"/>
                      <a:gd name="connsiteX2" fmla="*/ 292100 w 4635500"/>
                      <a:gd name="connsiteY2" fmla="*/ 38100 h 4552950"/>
                      <a:gd name="connsiteX3" fmla="*/ 457200 w 4635500"/>
                      <a:gd name="connsiteY3" fmla="*/ 165100 h 4552950"/>
                      <a:gd name="connsiteX4" fmla="*/ 596900 w 4635500"/>
                      <a:gd name="connsiteY4" fmla="*/ 368300 h 4552950"/>
                      <a:gd name="connsiteX5" fmla="*/ 749300 w 4635500"/>
                      <a:gd name="connsiteY5" fmla="*/ 698500 h 4552950"/>
                      <a:gd name="connsiteX6" fmla="*/ 876300 w 4635500"/>
                      <a:gd name="connsiteY6" fmla="*/ 1028700 h 4552950"/>
                      <a:gd name="connsiteX7" fmla="*/ 1016000 w 4635500"/>
                      <a:gd name="connsiteY7" fmla="*/ 1435100 h 4552950"/>
                      <a:gd name="connsiteX8" fmla="*/ 1143000 w 4635500"/>
                      <a:gd name="connsiteY8" fmla="*/ 1828800 h 4552950"/>
                      <a:gd name="connsiteX9" fmla="*/ 1257300 w 4635500"/>
                      <a:gd name="connsiteY9" fmla="*/ 2235200 h 4552950"/>
                      <a:gd name="connsiteX10" fmla="*/ 1384300 w 4635500"/>
                      <a:gd name="connsiteY10" fmla="*/ 2654300 h 4552950"/>
                      <a:gd name="connsiteX11" fmla="*/ 1511300 w 4635500"/>
                      <a:gd name="connsiteY11" fmla="*/ 3098800 h 4552950"/>
                      <a:gd name="connsiteX12" fmla="*/ 1676400 w 4635500"/>
                      <a:gd name="connsiteY12" fmla="*/ 3556000 h 4552950"/>
                      <a:gd name="connsiteX13" fmla="*/ 1866900 w 4635500"/>
                      <a:gd name="connsiteY13" fmla="*/ 3962400 h 4552950"/>
                      <a:gd name="connsiteX14" fmla="*/ 2006600 w 4635500"/>
                      <a:gd name="connsiteY14" fmla="*/ 4267200 h 4552950"/>
                      <a:gd name="connsiteX15" fmla="*/ 2159000 w 4635500"/>
                      <a:gd name="connsiteY15" fmla="*/ 4432300 h 4552950"/>
                      <a:gd name="connsiteX16" fmla="*/ 2311400 w 4635500"/>
                      <a:gd name="connsiteY16" fmla="*/ 4546600 h 4552950"/>
                      <a:gd name="connsiteX17" fmla="*/ 2527300 w 4635500"/>
                      <a:gd name="connsiteY17" fmla="*/ 4470400 h 4552950"/>
                      <a:gd name="connsiteX18" fmla="*/ 2730500 w 4635500"/>
                      <a:gd name="connsiteY18" fmla="*/ 4152900 h 4552950"/>
                      <a:gd name="connsiteX19" fmla="*/ 2908300 w 4635500"/>
                      <a:gd name="connsiteY19" fmla="*/ 3771900 h 4552950"/>
                      <a:gd name="connsiteX20" fmla="*/ 3022600 w 4635500"/>
                      <a:gd name="connsiteY20" fmla="*/ 3429000 h 4552950"/>
                      <a:gd name="connsiteX21" fmla="*/ 3162300 w 4635500"/>
                      <a:gd name="connsiteY21" fmla="*/ 3022600 h 4552950"/>
                      <a:gd name="connsiteX22" fmla="*/ 3327400 w 4635500"/>
                      <a:gd name="connsiteY22" fmla="*/ 2552700 h 4552950"/>
                      <a:gd name="connsiteX23" fmla="*/ 3492500 w 4635500"/>
                      <a:gd name="connsiteY23" fmla="*/ 1993900 h 4552950"/>
                      <a:gd name="connsiteX24" fmla="*/ 3619500 w 4635500"/>
                      <a:gd name="connsiteY24" fmla="*/ 1524000 h 4552950"/>
                      <a:gd name="connsiteX25" fmla="*/ 3797300 w 4635500"/>
                      <a:gd name="connsiteY25" fmla="*/ 977900 h 4552950"/>
                      <a:gd name="connsiteX26" fmla="*/ 3962400 w 4635500"/>
                      <a:gd name="connsiteY26" fmla="*/ 596900 h 4552950"/>
                      <a:gd name="connsiteX27" fmla="*/ 4127500 w 4635500"/>
                      <a:gd name="connsiteY27" fmla="*/ 317500 h 4552950"/>
                      <a:gd name="connsiteX28" fmla="*/ 4203700 w 4635500"/>
                      <a:gd name="connsiteY28" fmla="*/ 203200 h 4552950"/>
                      <a:gd name="connsiteX29" fmla="*/ 4343400 w 4635500"/>
                      <a:gd name="connsiteY29" fmla="*/ 50800 h 4552950"/>
                      <a:gd name="connsiteX30" fmla="*/ 4521200 w 4635500"/>
                      <a:gd name="connsiteY30" fmla="*/ 12700 h 4552950"/>
                      <a:gd name="connsiteX31" fmla="*/ 4635500 w 4635500"/>
                      <a:gd name="connsiteY31" fmla="*/ 127000 h 4552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</a:cxnLst>
                    <a:rect l="l" t="t" r="r" b="b"/>
                    <a:pathLst>
                      <a:path w="4635500" h="4552950">
                        <a:moveTo>
                          <a:pt x="0" y="88900"/>
                        </a:moveTo>
                        <a:cubicBezTo>
                          <a:pt x="51858" y="55033"/>
                          <a:pt x="103717" y="21167"/>
                          <a:pt x="152400" y="12700"/>
                        </a:cubicBezTo>
                        <a:cubicBezTo>
                          <a:pt x="201083" y="4233"/>
                          <a:pt x="241300" y="12700"/>
                          <a:pt x="292100" y="38100"/>
                        </a:cubicBezTo>
                        <a:cubicBezTo>
                          <a:pt x="342900" y="63500"/>
                          <a:pt x="406400" y="110067"/>
                          <a:pt x="457200" y="165100"/>
                        </a:cubicBezTo>
                        <a:cubicBezTo>
                          <a:pt x="508000" y="220133"/>
                          <a:pt x="548217" y="279400"/>
                          <a:pt x="596900" y="368300"/>
                        </a:cubicBezTo>
                        <a:cubicBezTo>
                          <a:pt x="645583" y="457200"/>
                          <a:pt x="702733" y="588433"/>
                          <a:pt x="749300" y="698500"/>
                        </a:cubicBezTo>
                        <a:cubicBezTo>
                          <a:pt x="795867" y="808567"/>
                          <a:pt x="831850" y="905933"/>
                          <a:pt x="876300" y="1028700"/>
                        </a:cubicBezTo>
                        <a:cubicBezTo>
                          <a:pt x="920750" y="1151467"/>
                          <a:pt x="971550" y="1301750"/>
                          <a:pt x="1016000" y="1435100"/>
                        </a:cubicBezTo>
                        <a:cubicBezTo>
                          <a:pt x="1060450" y="1568450"/>
                          <a:pt x="1102783" y="1695450"/>
                          <a:pt x="1143000" y="1828800"/>
                        </a:cubicBezTo>
                        <a:cubicBezTo>
                          <a:pt x="1183217" y="1962150"/>
                          <a:pt x="1217083" y="2097617"/>
                          <a:pt x="1257300" y="2235200"/>
                        </a:cubicBezTo>
                        <a:cubicBezTo>
                          <a:pt x="1297517" y="2372783"/>
                          <a:pt x="1341967" y="2510367"/>
                          <a:pt x="1384300" y="2654300"/>
                        </a:cubicBezTo>
                        <a:cubicBezTo>
                          <a:pt x="1426633" y="2798233"/>
                          <a:pt x="1462617" y="2948517"/>
                          <a:pt x="1511300" y="3098800"/>
                        </a:cubicBezTo>
                        <a:cubicBezTo>
                          <a:pt x="1559983" y="3249083"/>
                          <a:pt x="1617133" y="3412067"/>
                          <a:pt x="1676400" y="3556000"/>
                        </a:cubicBezTo>
                        <a:cubicBezTo>
                          <a:pt x="1735667" y="3699933"/>
                          <a:pt x="1811867" y="3843867"/>
                          <a:pt x="1866900" y="3962400"/>
                        </a:cubicBezTo>
                        <a:cubicBezTo>
                          <a:pt x="1921933" y="4080933"/>
                          <a:pt x="1957917" y="4188883"/>
                          <a:pt x="2006600" y="4267200"/>
                        </a:cubicBezTo>
                        <a:cubicBezTo>
                          <a:pt x="2055283" y="4345517"/>
                          <a:pt x="2108200" y="4385733"/>
                          <a:pt x="2159000" y="4432300"/>
                        </a:cubicBezTo>
                        <a:cubicBezTo>
                          <a:pt x="2209800" y="4478867"/>
                          <a:pt x="2250017" y="4540250"/>
                          <a:pt x="2311400" y="4546600"/>
                        </a:cubicBezTo>
                        <a:cubicBezTo>
                          <a:pt x="2372783" y="4552950"/>
                          <a:pt x="2457450" y="4536017"/>
                          <a:pt x="2527300" y="4470400"/>
                        </a:cubicBezTo>
                        <a:cubicBezTo>
                          <a:pt x="2597150" y="4404783"/>
                          <a:pt x="2667000" y="4269317"/>
                          <a:pt x="2730500" y="4152900"/>
                        </a:cubicBezTo>
                        <a:cubicBezTo>
                          <a:pt x="2794000" y="4036483"/>
                          <a:pt x="2859617" y="3892550"/>
                          <a:pt x="2908300" y="3771900"/>
                        </a:cubicBezTo>
                        <a:cubicBezTo>
                          <a:pt x="2956983" y="3651250"/>
                          <a:pt x="2980267" y="3553883"/>
                          <a:pt x="3022600" y="3429000"/>
                        </a:cubicBezTo>
                        <a:cubicBezTo>
                          <a:pt x="3064933" y="3304117"/>
                          <a:pt x="3111500" y="3168650"/>
                          <a:pt x="3162300" y="3022600"/>
                        </a:cubicBezTo>
                        <a:cubicBezTo>
                          <a:pt x="3213100" y="2876550"/>
                          <a:pt x="3272367" y="2724150"/>
                          <a:pt x="3327400" y="2552700"/>
                        </a:cubicBezTo>
                        <a:cubicBezTo>
                          <a:pt x="3382433" y="2381250"/>
                          <a:pt x="3443817" y="2165350"/>
                          <a:pt x="3492500" y="1993900"/>
                        </a:cubicBezTo>
                        <a:cubicBezTo>
                          <a:pt x="3541183" y="1822450"/>
                          <a:pt x="3568700" y="1693333"/>
                          <a:pt x="3619500" y="1524000"/>
                        </a:cubicBezTo>
                        <a:cubicBezTo>
                          <a:pt x="3670300" y="1354667"/>
                          <a:pt x="3740150" y="1132417"/>
                          <a:pt x="3797300" y="977900"/>
                        </a:cubicBezTo>
                        <a:cubicBezTo>
                          <a:pt x="3854450" y="823383"/>
                          <a:pt x="3907367" y="706967"/>
                          <a:pt x="3962400" y="596900"/>
                        </a:cubicBezTo>
                        <a:cubicBezTo>
                          <a:pt x="4017433" y="486833"/>
                          <a:pt x="4087283" y="383117"/>
                          <a:pt x="4127500" y="317500"/>
                        </a:cubicBezTo>
                        <a:cubicBezTo>
                          <a:pt x="4167717" y="251883"/>
                          <a:pt x="4167717" y="247650"/>
                          <a:pt x="4203700" y="203200"/>
                        </a:cubicBezTo>
                        <a:cubicBezTo>
                          <a:pt x="4239683" y="158750"/>
                          <a:pt x="4290483" y="82550"/>
                          <a:pt x="4343400" y="50800"/>
                        </a:cubicBezTo>
                        <a:cubicBezTo>
                          <a:pt x="4396317" y="19050"/>
                          <a:pt x="4472517" y="0"/>
                          <a:pt x="4521200" y="12700"/>
                        </a:cubicBezTo>
                        <a:cubicBezTo>
                          <a:pt x="4569883" y="25400"/>
                          <a:pt x="4635500" y="127000"/>
                          <a:pt x="4635500" y="127000"/>
                        </a:cubicBezTo>
                      </a:path>
                    </a:pathLst>
                  </a:custGeom>
                  <a:ln w="127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ja-JP" altLang="en-US"/>
                  </a:p>
                </p:txBody>
              </p:sp>
            </p:grpSp>
            <p:grpSp>
              <p:nvGrpSpPr>
                <p:cNvPr id="150" name="図形グループ 53"/>
                <p:cNvGrpSpPr/>
                <p:nvPr/>
              </p:nvGrpSpPr>
              <p:grpSpPr>
                <a:xfrm>
                  <a:off x="1955800" y="1765300"/>
                  <a:ext cx="1828798" cy="736600"/>
                  <a:chOff x="152400" y="1092200"/>
                  <a:chExt cx="8513392" cy="2222500"/>
                </a:xfrm>
              </p:grpSpPr>
              <p:sp>
                <p:nvSpPr>
                  <p:cNvPr id="151" name="フリーフォーム 208"/>
                  <p:cNvSpPr/>
                  <p:nvPr/>
                </p:nvSpPr>
                <p:spPr>
                  <a:xfrm>
                    <a:off x="152400" y="1092200"/>
                    <a:ext cx="2262796" cy="2222500"/>
                  </a:xfrm>
                  <a:custGeom>
                    <a:avLst/>
                    <a:gdLst>
                      <a:gd name="connsiteX0" fmla="*/ 0 w 4635500"/>
                      <a:gd name="connsiteY0" fmla="*/ 88900 h 4552950"/>
                      <a:gd name="connsiteX1" fmla="*/ 152400 w 4635500"/>
                      <a:gd name="connsiteY1" fmla="*/ 12700 h 4552950"/>
                      <a:gd name="connsiteX2" fmla="*/ 292100 w 4635500"/>
                      <a:gd name="connsiteY2" fmla="*/ 38100 h 4552950"/>
                      <a:gd name="connsiteX3" fmla="*/ 457200 w 4635500"/>
                      <a:gd name="connsiteY3" fmla="*/ 165100 h 4552950"/>
                      <a:gd name="connsiteX4" fmla="*/ 596900 w 4635500"/>
                      <a:gd name="connsiteY4" fmla="*/ 368300 h 4552950"/>
                      <a:gd name="connsiteX5" fmla="*/ 749300 w 4635500"/>
                      <a:gd name="connsiteY5" fmla="*/ 698500 h 4552950"/>
                      <a:gd name="connsiteX6" fmla="*/ 876300 w 4635500"/>
                      <a:gd name="connsiteY6" fmla="*/ 1028700 h 4552950"/>
                      <a:gd name="connsiteX7" fmla="*/ 1016000 w 4635500"/>
                      <a:gd name="connsiteY7" fmla="*/ 1435100 h 4552950"/>
                      <a:gd name="connsiteX8" fmla="*/ 1143000 w 4635500"/>
                      <a:gd name="connsiteY8" fmla="*/ 1828800 h 4552950"/>
                      <a:gd name="connsiteX9" fmla="*/ 1257300 w 4635500"/>
                      <a:gd name="connsiteY9" fmla="*/ 2235200 h 4552950"/>
                      <a:gd name="connsiteX10" fmla="*/ 1384300 w 4635500"/>
                      <a:gd name="connsiteY10" fmla="*/ 2654300 h 4552950"/>
                      <a:gd name="connsiteX11" fmla="*/ 1511300 w 4635500"/>
                      <a:gd name="connsiteY11" fmla="*/ 3098800 h 4552950"/>
                      <a:gd name="connsiteX12" fmla="*/ 1676400 w 4635500"/>
                      <a:gd name="connsiteY12" fmla="*/ 3556000 h 4552950"/>
                      <a:gd name="connsiteX13" fmla="*/ 1866900 w 4635500"/>
                      <a:gd name="connsiteY13" fmla="*/ 3962400 h 4552950"/>
                      <a:gd name="connsiteX14" fmla="*/ 2006600 w 4635500"/>
                      <a:gd name="connsiteY14" fmla="*/ 4267200 h 4552950"/>
                      <a:gd name="connsiteX15" fmla="*/ 2159000 w 4635500"/>
                      <a:gd name="connsiteY15" fmla="*/ 4432300 h 4552950"/>
                      <a:gd name="connsiteX16" fmla="*/ 2311400 w 4635500"/>
                      <a:gd name="connsiteY16" fmla="*/ 4546600 h 4552950"/>
                      <a:gd name="connsiteX17" fmla="*/ 2527300 w 4635500"/>
                      <a:gd name="connsiteY17" fmla="*/ 4470400 h 4552950"/>
                      <a:gd name="connsiteX18" fmla="*/ 2730500 w 4635500"/>
                      <a:gd name="connsiteY18" fmla="*/ 4152900 h 4552950"/>
                      <a:gd name="connsiteX19" fmla="*/ 2908300 w 4635500"/>
                      <a:gd name="connsiteY19" fmla="*/ 3771900 h 4552950"/>
                      <a:gd name="connsiteX20" fmla="*/ 3022600 w 4635500"/>
                      <a:gd name="connsiteY20" fmla="*/ 3429000 h 4552950"/>
                      <a:gd name="connsiteX21" fmla="*/ 3162300 w 4635500"/>
                      <a:gd name="connsiteY21" fmla="*/ 3022600 h 4552950"/>
                      <a:gd name="connsiteX22" fmla="*/ 3327400 w 4635500"/>
                      <a:gd name="connsiteY22" fmla="*/ 2552700 h 4552950"/>
                      <a:gd name="connsiteX23" fmla="*/ 3492500 w 4635500"/>
                      <a:gd name="connsiteY23" fmla="*/ 1993900 h 4552950"/>
                      <a:gd name="connsiteX24" fmla="*/ 3619500 w 4635500"/>
                      <a:gd name="connsiteY24" fmla="*/ 1524000 h 4552950"/>
                      <a:gd name="connsiteX25" fmla="*/ 3797300 w 4635500"/>
                      <a:gd name="connsiteY25" fmla="*/ 977900 h 4552950"/>
                      <a:gd name="connsiteX26" fmla="*/ 3962400 w 4635500"/>
                      <a:gd name="connsiteY26" fmla="*/ 596900 h 4552950"/>
                      <a:gd name="connsiteX27" fmla="*/ 4127500 w 4635500"/>
                      <a:gd name="connsiteY27" fmla="*/ 317500 h 4552950"/>
                      <a:gd name="connsiteX28" fmla="*/ 4203700 w 4635500"/>
                      <a:gd name="connsiteY28" fmla="*/ 203200 h 4552950"/>
                      <a:gd name="connsiteX29" fmla="*/ 4343400 w 4635500"/>
                      <a:gd name="connsiteY29" fmla="*/ 50800 h 4552950"/>
                      <a:gd name="connsiteX30" fmla="*/ 4521200 w 4635500"/>
                      <a:gd name="connsiteY30" fmla="*/ 12700 h 4552950"/>
                      <a:gd name="connsiteX31" fmla="*/ 4635500 w 4635500"/>
                      <a:gd name="connsiteY31" fmla="*/ 127000 h 4552950"/>
                      <a:gd name="connsiteX0" fmla="*/ 0 w 4635500"/>
                      <a:gd name="connsiteY0" fmla="*/ 88900 h 4552950"/>
                      <a:gd name="connsiteX1" fmla="*/ 152400 w 4635500"/>
                      <a:gd name="connsiteY1" fmla="*/ 12700 h 4552950"/>
                      <a:gd name="connsiteX2" fmla="*/ 292100 w 4635500"/>
                      <a:gd name="connsiteY2" fmla="*/ 38100 h 4552950"/>
                      <a:gd name="connsiteX3" fmla="*/ 457200 w 4635500"/>
                      <a:gd name="connsiteY3" fmla="*/ 165100 h 4552950"/>
                      <a:gd name="connsiteX4" fmla="*/ 596900 w 4635500"/>
                      <a:gd name="connsiteY4" fmla="*/ 368300 h 4552950"/>
                      <a:gd name="connsiteX5" fmla="*/ 749300 w 4635500"/>
                      <a:gd name="connsiteY5" fmla="*/ 698500 h 4552950"/>
                      <a:gd name="connsiteX6" fmla="*/ 876300 w 4635500"/>
                      <a:gd name="connsiteY6" fmla="*/ 1028700 h 4552950"/>
                      <a:gd name="connsiteX7" fmla="*/ 1016000 w 4635500"/>
                      <a:gd name="connsiteY7" fmla="*/ 1435100 h 4552950"/>
                      <a:gd name="connsiteX8" fmla="*/ 1143000 w 4635500"/>
                      <a:gd name="connsiteY8" fmla="*/ 1828800 h 4552950"/>
                      <a:gd name="connsiteX9" fmla="*/ 1257300 w 4635500"/>
                      <a:gd name="connsiteY9" fmla="*/ 2235200 h 4552950"/>
                      <a:gd name="connsiteX10" fmla="*/ 1384300 w 4635500"/>
                      <a:gd name="connsiteY10" fmla="*/ 2654300 h 4552950"/>
                      <a:gd name="connsiteX11" fmla="*/ 1511300 w 4635500"/>
                      <a:gd name="connsiteY11" fmla="*/ 3098800 h 4552950"/>
                      <a:gd name="connsiteX12" fmla="*/ 1676400 w 4635500"/>
                      <a:gd name="connsiteY12" fmla="*/ 3556000 h 4552950"/>
                      <a:gd name="connsiteX13" fmla="*/ 1866900 w 4635500"/>
                      <a:gd name="connsiteY13" fmla="*/ 3962400 h 4552950"/>
                      <a:gd name="connsiteX14" fmla="*/ 2006600 w 4635500"/>
                      <a:gd name="connsiteY14" fmla="*/ 4267200 h 4552950"/>
                      <a:gd name="connsiteX15" fmla="*/ 2159000 w 4635500"/>
                      <a:gd name="connsiteY15" fmla="*/ 4432300 h 4552950"/>
                      <a:gd name="connsiteX16" fmla="*/ 2311400 w 4635500"/>
                      <a:gd name="connsiteY16" fmla="*/ 4546600 h 4552950"/>
                      <a:gd name="connsiteX17" fmla="*/ 2527300 w 4635500"/>
                      <a:gd name="connsiteY17" fmla="*/ 4470400 h 4552950"/>
                      <a:gd name="connsiteX18" fmla="*/ 2730500 w 4635500"/>
                      <a:gd name="connsiteY18" fmla="*/ 4152900 h 4552950"/>
                      <a:gd name="connsiteX19" fmla="*/ 2908300 w 4635500"/>
                      <a:gd name="connsiteY19" fmla="*/ 3771900 h 4552950"/>
                      <a:gd name="connsiteX20" fmla="*/ 3022600 w 4635500"/>
                      <a:gd name="connsiteY20" fmla="*/ 3429000 h 4552950"/>
                      <a:gd name="connsiteX21" fmla="*/ 3162300 w 4635500"/>
                      <a:gd name="connsiteY21" fmla="*/ 3022600 h 4552950"/>
                      <a:gd name="connsiteX22" fmla="*/ 3327400 w 4635500"/>
                      <a:gd name="connsiteY22" fmla="*/ 2552700 h 4552950"/>
                      <a:gd name="connsiteX23" fmla="*/ 3492500 w 4635500"/>
                      <a:gd name="connsiteY23" fmla="*/ 1993900 h 4552950"/>
                      <a:gd name="connsiteX24" fmla="*/ 3619500 w 4635500"/>
                      <a:gd name="connsiteY24" fmla="*/ 1524000 h 4552950"/>
                      <a:gd name="connsiteX25" fmla="*/ 3797300 w 4635500"/>
                      <a:gd name="connsiteY25" fmla="*/ 977900 h 4552950"/>
                      <a:gd name="connsiteX26" fmla="*/ 3962400 w 4635500"/>
                      <a:gd name="connsiteY26" fmla="*/ 596900 h 4552950"/>
                      <a:gd name="connsiteX27" fmla="*/ 4127500 w 4635500"/>
                      <a:gd name="connsiteY27" fmla="*/ 317500 h 4552950"/>
                      <a:gd name="connsiteX28" fmla="*/ 4203700 w 4635500"/>
                      <a:gd name="connsiteY28" fmla="*/ 203200 h 4552950"/>
                      <a:gd name="connsiteX29" fmla="*/ 4343400 w 4635500"/>
                      <a:gd name="connsiteY29" fmla="*/ 50800 h 4552950"/>
                      <a:gd name="connsiteX30" fmla="*/ 4521200 w 4635500"/>
                      <a:gd name="connsiteY30" fmla="*/ 12700 h 4552950"/>
                      <a:gd name="connsiteX31" fmla="*/ 4635500 w 4635500"/>
                      <a:gd name="connsiteY31" fmla="*/ 127000 h 4552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</a:cxnLst>
                    <a:rect l="l" t="t" r="r" b="b"/>
                    <a:pathLst>
                      <a:path w="4635500" h="4552950">
                        <a:moveTo>
                          <a:pt x="0" y="88900"/>
                        </a:moveTo>
                        <a:cubicBezTo>
                          <a:pt x="51858" y="55033"/>
                          <a:pt x="103717" y="21167"/>
                          <a:pt x="152400" y="12700"/>
                        </a:cubicBezTo>
                        <a:cubicBezTo>
                          <a:pt x="201083" y="4233"/>
                          <a:pt x="241300" y="12700"/>
                          <a:pt x="292100" y="38100"/>
                        </a:cubicBezTo>
                        <a:cubicBezTo>
                          <a:pt x="342900" y="63500"/>
                          <a:pt x="406400" y="110067"/>
                          <a:pt x="457200" y="165100"/>
                        </a:cubicBezTo>
                        <a:cubicBezTo>
                          <a:pt x="508000" y="220133"/>
                          <a:pt x="548217" y="279400"/>
                          <a:pt x="596900" y="368300"/>
                        </a:cubicBezTo>
                        <a:cubicBezTo>
                          <a:pt x="645583" y="457200"/>
                          <a:pt x="702733" y="588433"/>
                          <a:pt x="749300" y="698500"/>
                        </a:cubicBezTo>
                        <a:cubicBezTo>
                          <a:pt x="795867" y="808567"/>
                          <a:pt x="831850" y="905933"/>
                          <a:pt x="876300" y="1028700"/>
                        </a:cubicBezTo>
                        <a:cubicBezTo>
                          <a:pt x="920750" y="1151467"/>
                          <a:pt x="971550" y="1301750"/>
                          <a:pt x="1016000" y="1435100"/>
                        </a:cubicBezTo>
                        <a:cubicBezTo>
                          <a:pt x="1060450" y="1568450"/>
                          <a:pt x="1102783" y="1695450"/>
                          <a:pt x="1143000" y="1828800"/>
                        </a:cubicBezTo>
                        <a:cubicBezTo>
                          <a:pt x="1183217" y="1962150"/>
                          <a:pt x="1217083" y="2097617"/>
                          <a:pt x="1257300" y="2235200"/>
                        </a:cubicBezTo>
                        <a:cubicBezTo>
                          <a:pt x="1297517" y="2372783"/>
                          <a:pt x="1341967" y="2510367"/>
                          <a:pt x="1384300" y="2654300"/>
                        </a:cubicBezTo>
                        <a:cubicBezTo>
                          <a:pt x="1426633" y="2798233"/>
                          <a:pt x="1462617" y="2948517"/>
                          <a:pt x="1511300" y="3098800"/>
                        </a:cubicBezTo>
                        <a:cubicBezTo>
                          <a:pt x="1559983" y="3249083"/>
                          <a:pt x="1617133" y="3412067"/>
                          <a:pt x="1676400" y="3556000"/>
                        </a:cubicBezTo>
                        <a:cubicBezTo>
                          <a:pt x="1735667" y="3699933"/>
                          <a:pt x="1811867" y="3843867"/>
                          <a:pt x="1866900" y="3962400"/>
                        </a:cubicBezTo>
                        <a:cubicBezTo>
                          <a:pt x="1921933" y="4080933"/>
                          <a:pt x="1957917" y="4188883"/>
                          <a:pt x="2006600" y="4267200"/>
                        </a:cubicBezTo>
                        <a:cubicBezTo>
                          <a:pt x="2055283" y="4345517"/>
                          <a:pt x="2108200" y="4385733"/>
                          <a:pt x="2159000" y="4432300"/>
                        </a:cubicBezTo>
                        <a:cubicBezTo>
                          <a:pt x="2209800" y="4478867"/>
                          <a:pt x="2250017" y="4540250"/>
                          <a:pt x="2311400" y="4546600"/>
                        </a:cubicBezTo>
                        <a:cubicBezTo>
                          <a:pt x="2372783" y="4552950"/>
                          <a:pt x="2457450" y="4536017"/>
                          <a:pt x="2527300" y="4470400"/>
                        </a:cubicBezTo>
                        <a:cubicBezTo>
                          <a:pt x="2597150" y="4404783"/>
                          <a:pt x="2667000" y="4269317"/>
                          <a:pt x="2730500" y="4152900"/>
                        </a:cubicBezTo>
                        <a:cubicBezTo>
                          <a:pt x="2794000" y="4036483"/>
                          <a:pt x="2859617" y="3892550"/>
                          <a:pt x="2908300" y="3771900"/>
                        </a:cubicBezTo>
                        <a:cubicBezTo>
                          <a:pt x="2956983" y="3651250"/>
                          <a:pt x="2980267" y="3553883"/>
                          <a:pt x="3022600" y="3429000"/>
                        </a:cubicBezTo>
                        <a:cubicBezTo>
                          <a:pt x="3064933" y="3304117"/>
                          <a:pt x="3111500" y="3168650"/>
                          <a:pt x="3162300" y="3022600"/>
                        </a:cubicBezTo>
                        <a:cubicBezTo>
                          <a:pt x="3213100" y="2876550"/>
                          <a:pt x="3272367" y="2724150"/>
                          <a:pt x="3327400" y="2552700"/>
                        </a:cubicBezTo>
                        <a:cubicBezTo>
                          <a:pt x="3382433" y="2381250"/>
                          <a:pt x="3443817" y="2165350"/>
                          <a:pt x="3492500" y="1993900"/>
                        </a:cubicBezTo>
                        <a:cubicBezTo>
                          <a:pt x="3541183" y="1822450"/>
                          <a:pt x="3568700" y="1693333"/>
                          <a:pt x="3619500" y="1524000"/>
                        </a:cubicBezTo>
                        <a:cubicBezTo>
                          <a:pt x="3670300" y="1354667"/>
                          <a:pt x="3740150" y="1132417"/>
                          <a:pt x="3797300" y="977900"/>
                        </a:cubicBezTo>
                        <a:cubicBezTo>
                          <a:pt x="3854450" y="823383"/>
                          <a:pt x="3907367" y="706967"/>
                          <a:pt x="3962400" y="596900"/>
                        </a:cubicBezTo>
                        <a:cubicBezTo>
                          <a:pt x="4017433" y="486833"/>
                          <a:pt x="4087283" y="383117"/>
                          <a:pt x="4127500" y="317500"/>
                        </a:cubicBezTo>
                        <a:cubicBezTo>
                          <a:pt x="4167717" y="251883"/>
                          <a:pt x="4167717" y="247650"/>
                          <a:pt x="4203700" y="203200"/>
                        </a:cubicBezTo>
                        <a:cubicBezTo>
                          <a:pt x="4239683" y="158750"/>
                          <a:pt x="4290483" y="82550"/>
                          <a:pt x="4343400" y="50800"/>
                        </a:cubicBezTo>
                        <a:cubicBezTo>
                          <a:pt x="4396317" y="19050"/>
                          <a:pt x="4472517" y="0"/>
                          <a:pt x="4521200" y="12700"/>
                        </a:cubicBezTo>
                        <a:cubicBezTo>
                          <a:pt x="4569883" y="25400"/>
                          <a:pt x="4635500" y="127000"/>
                          <a:pt x="4635500" y="127000"/>
                        </a:cubicBezTo>
                      </a:path>
                    </a:pathLst>
                  </a:custGeom>
                  <a:ln w="127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ja-JP" altLang="en-US"/>
                  </a:p>
                </p:txBody>
              </p:sp>
              <p:sp>
                <p:nvSpPr>
                  <p:cNvPr id="152" name="フリーフォーム 209"/>
                  <p:cNvSpPr/>
                  <p:nvPr/>
                </p:nvSpPr>
                <p:spPr>
                  <a:xfrm>
                    <a:off x="2247900" y="1092200"/>
                    <a:ext cx="2262796" cy="2222500"/>
                  </a:xfrm>
                  <a:custGeom>
                    <a:avLst/>
                    <a:gdLst>
                      <a:gd name="connsiteX0" fmla="*/ 0 w 4635500"/>
                      <a:gd name="connsiteY0" fmla="*/ 88900 h 4552950"/>
                      <a:gd name="connsiteX1" fmla="*/ 152400 w 4635500"/>
                      <a:gd name="connsiteY1" fmla="*/ 12700 h 4552950"/>
                      <a:gd name="connsiteX2" fmla="*/ 292100 w 4635500"/>
                      <a:gd name="connsiteY2" fmla="*/ 38100 h 4552950"/>
                      <a:gd name="connsiteX3" fmla="*/ 457200 w 4635500"/>
                      <a:gd name="connsiteY3" fmla="*/ 165100 h 4552950"/>
                      <a:gd name="connsiteX4" fmla="*/ 596900 w 4635500"/>
                      <a:gd name="connsiteY4" fmla="*/ 368300 h 4552950"/>
                      <a:gd name="connsiteX5" fmla="*/ 749300 w 4635500"/>
                      <a:gd name="connsiteY5" fmla="*/ 698500 h 4552950"/>
                      <a:gd name="connsiteX6" fmla="*/ 876300 w 4635500"/>
                      <a:gd name="connsiteY6" fmla="*/ 1028700 h 4552950"/>
                      <a:gd name="connsiteX7" fmla="*/ 1016000 w 4635500"/>
                      <a:gd name="connsiteY7" fmla="*/ 1435100 h 4552950"/>
                      <a:gd name="connsiteX8" fmla="*/ 1143000 w 4635500"/>
                      <a:gd name="connsiteY8" fmla="*/ 1828800 h 4552950"/>
                      <a:gd name="connsiteX9" fmla="*/ 1257300 w 4635500"/>
                      <a:gd name="connsiteY9" fmla="*/ 2235200 h 4552950"/>
                      <a:gd name="connsiteX10" fmla="*/ 1384300 w 4635500"/>
                      <a:gd name="connsiteY10" fmla="*/ 2654300 h 4552950"/>
                      <a:gd name="connsiteX11" fmla="*/ 1511300 w 4635500"/>
                      <a:gd name="connsiteY11" fmla="*/ 3098800 h 4552950"/>
                      <a:gd name="connsiteX12" fmla="*/ 1676400 w 4635500"/>
                      <a:gd name="connsiteY12" fmla="*/ 3556000 h 4552950"/>
                      <a:gd name="connsiteX13" fmla="*/ 1866900 w 4635500"/>
                      <a:gd name="connsiteY13" fmla="*/ 3962400 h 4552950"/>
                      <a:gd name="connsiteX14" fmla="*/ 2006600 w 4635500"/>
                      <a:gd name="connsiteY14" fmla="*/ 4267200 h 4552950"/>
                      <a:gd name="connsiteX15" fmla="*/ 2159000 w 4635500"/>
                      <a:gd name="connsiteY15" fmla="*/ 4432300 h 4552950"/>
                      <a:gd name="connsiteX16" fmla="*/ 2311400 w 4635500"/>
                      <a:gd name="connsiteY16" fmla="*/ 4546600 h 4552950"/>
                      <a:gd name="connsiteX17" fmla="*/ 2527300 w 4635500"/>
                      <a:gd name="connsiteY17" fmla="*/ 4470400 h 4552950"/>
                      <a:gd name="connsiteX18" fmla="*/ 2730500 w 4635500"/>
                      <a:gd name="connsiteY18" fmla="*/ 4152900 h 4552950"/>
                      <a:gd name="connsiteX19" fmla="*/ 2908300 w 4635500"/>
                      <a:gd name="connsiteY19" fmla="*/ 3771900 h 4552950"/>
                      <a:gd name="connsiteX20" fmla="*/ 3022600 w 4635500"/>
                      <a:gd name="connsiteY20" fmla="*/ 3429000 h 4552950"/>
                      <a:gd name="connsiteX21" fmla="*/ 3162300 w 4635500"/>
                      <a:gd name="connsiteY21" fmla="*/ 3022600 h 4552950"/>
                      <a:gd name="connsiteX22" fmla="*/ 3327400 w 4635500"/>
                      <a:gd name="connsiteY22" fmla="*/ 2552700 h 4552950"/>
                      <a:gd name="connsiteX23" fmla="*/ 3492500 w 4635500"/>
                      <a:gd name="connsiteY23" fmla="*/ 1993900 h 4552950"/>
                      <a:gd name="connsiteX24" fmla="*/ 3619500 w 4635500"/>
                      <a:gd name="connsiteY24" fmla="*/ 1524000 h 4552950"/>
                      <a:gd name="connsiteX25" fmla="*/ 3797300 w 4635500"/>
                      <a:gd name="connsiteY25" fmla="*/ 977900 h 4552950"/>
                      <a:gd name="connsiteX26" fmla="*/ 3962400 w 4635500"/>
                      <a:gd name="connsiteY26" fmla="*/ 596900 h 4552950"/>
                      <a:gd name="connsiteX27" fmla="*/ 4127500 w 4635500"/>
                      <a:gd name="connsiteY27" fmla="*/ 317500 h 4552950"/>
                      <a:gd name="connsiteX28" fmla="*/ 4203700 w 4635500"/>
                      <a:gd name="connsiteY28" fmla="*/ 203200 h 4552950"/>
                      <a:gd name="connsiteX29" fmla="*/ 4343400 w 4635500"/>
                      <a:gd name="connsiteY29" fmla="*/ 50800 h 4552950"/>
                      <a:gd name="connsiteX30" fmla="*/ 4521200 w 4635500"/>
                      <a:gd name="connsiteY30" fmla="*/ 12700 h 4552950"/>
                      <a:gd name="connsiteX31" fmla="*/ 4635500 w 4635500"/>
                      <a:gd name="connsiteY31" fmla="*/ 127000 h 4552950"/>
                      <a:gd name="connsiteX0" fmla="*/ 0 w 4635500"/>
                      <a:gd name="connsiteY0" fmla="*/ 88900 h 4552950"/>
                      <a:gd name="connsiteX1" fmla="*/ 152400 w 4635500"/>
                      <a:gd name="connsiteY1" fmla="*/ 12700 h 4552950"/>
                      <a:gd name="connsiteX2" fmla="*/ 292100 w 4635500"/>
                      <a:gd name="connsiteY2" fmla="*/ 38100 h 4552950"/>
                      <a:gd name="connsiteX3" fmla="*/ 457200 w 4635500"/>
                      <a:gd name="connsiteY3" fmla="*/ 165100 h 4552950"/>
                      <a:gd name="connsiteX4" fmla="*/ 596900 w 4635500"/>
                      <a:gd name="connsiteY4" fmla="*/ 368300 h 4552950"/>
                      <a:gd name="connsiteX5" fmla="*/ 749300 w 4635500"/>
                      <a:gd name="connsiteY5" fmla="*/ 698500 h 4552950"/>
                      <a:gd name="connsiteX6" fmla="*/ 876300 w 4635500"/>
                      <a:gd name="connsiteY6" fmla="*/ 1028700 h 4552950"/>
                      <a:gd name="connsiteX7" fmla="*/ 1016000 w 4635500"/>
                      <a:gd name="connsiteY7" fmla="*/ 1435100 h 4552950"/>
                      <a:gd name="connsiteX8" fmla="*/ 1143000 w 4635500"/>
                      <a:gd name="connsiteY8" fmla="*/ 1828800 h 4552950"/>
                      <a:gd name="connsiteX9" fmla="*/ 1257300 w 4635500"/>
                      <a:gd name="connsiteY9" fmla="*/ 2235200 h 4552950"/>
                      <a:gd name="connsiteX10" fmla="*/ 1384300 w 4635500"/>
                      <a:gd name="connsiteY10" fmla="*/ 2654300 h 4552950"/>
                      <a:gd name="connsiteX11" fmla="*/ 1511300 w 4635500"/>
                      <a:gd name="connsiteY11" fmla="*/ 3098800 h 4552950"/>
                      <a:gd name="connsiteX12" fmla="*/ 1676400 w 4635500"/>
                      <a:gd name="connsiteY12" fmla="*/ 3556000 h 4552950"/>
                      <a:gd name="connsiteX13" fmla="*/ 1866900 w 4635500"/>
                      <a:gd name="connsiteY13" fmla="*/ 3962400 h 4552950"/>
                      <a:gd name="connsiteX14" fmla="*/ 2006600 w 4635500"/>
                      <a:gd name="connsiteY14" fmla="*/ 4267200 h 4552950"/>
                      <a:gd name="connsiteX15" fmla="*/ 2159000 w 4635500"/>
                      <a:gd name="connsiteY15" fmla="*/ 4432300 h 4552950"/>
                      <a:gd name="connsiteX16" fmla="*/ 2311400 w 4635500"/>
                      <a:gd name="connsiteY16" fmla="*/ 4546600 h 4552950"/>
                      <a:gd name="connsiteX17" fmla="*/ 2527300 w 4635500"/>
                      <a:gd name="connsiteY17" fmla="*/ 4470400 h 4552950"/>
                      <a:gd name="connsiteX18" fmla="*/ 2730500 w 4635500"/>
                      <a:gd name="connsiteY18" fmla="*/ 4152900 h 4552950"/>
                      <a:gd name="connsiteX19" fmla="*/ 2908300 w 4635500"/>
                      <a:gd name="connsiteY19" fmla="*/ 3771900 h 4552950"/>
                      <a:gd name="connsiteX20" fmla="*/ 3022600 w 4635500"/>
                      <a:gd name="connsiteY20" fmla="*/ 3429000 h 4552950"/>
                      <a:gd name="connsiteX21" fmla="*/ 3162300 w 4635500"/>
                      <a:gd name="connsiteY21" fmla="*/ 3022600 h 4552950"/>
                      <a:gd name="connsiteX22" fmla="*/ 3327400 w 4635500"/>
                      <a:gd name="connsiteY22" fmla="*/ 2552700 h 4552950"/>
                      <a:gd name="connsiteX23" fmla="*/ 3492500 w 4635500"/>
                      <a:gd name="connsiteY23" fmla="*/ 1993900 h 4552950"/>
                      <a:gd name="connsiteX24" fmla="*/ 3619500 w 4635500"/>
                      <a:gd name="connsiteY24" fmla="*/ 1524000 h 4552950"/>
                      <a:gd name="connsiteX25" fmla="*/ 3797300 w 4635500"/>
                      <a:gd name="connsiteY25" fmla="*/ 977900 h 4552950"/>
                      <a:gd name="connsiteX26" fmla="*/ 3962400 w 4635500"/>
                      <a:gd name="connsiteY26" fmla="*/ 596900 h 4552950"/>
                      <a:gd name="connsiteX27" fmla="*/ 4127500 w 4635500"/>
                      <a:gd name="connsiteY27" fmla="*/ 317500 h 4552950"/>
                      <a:gd name="connsiteX28" fmla="*/ 4203700 w 4635500"/>
                      <a:gd name="connsiteY28" fmla="*/ 203200 h 4552950"/>
                      <a:gd name="connsiteX29" fmla="*/ 4343400 w 4635500"/>
                      <a:gd name="connsiteY29" fmla="*/ 50800 h 4552950"/>
                      <a:gd name="connsiteX30" fmla="*/ 4521200 w 4635500"/>
                      <a:gd name="connsiteY30" fmla="*/ 12700 h 4552950"/>
                      <a:gd name="connsiteX31" fmla="*/ 4635500 w 4635500"/>
                      <a:gd name="connsiteY31" fmla="*/ 127000 h 4552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</a:cxnLst>
                    <a:rect l="l" t="t" r="r" b="b"/>
                    <a:pathLst>
                      <a:path w="4635500" h="4552950">
                        <a:moveTo>
                          <a:pt x="0" y="88900"/>
                        </a:moveTo>
                        <a:cubicBezTo>
                          <a:pt x="51858" y="55033"/>
                          <a:pt x="103717" y="21167"/>
                          <a:pt x="152400" y="12700"/>
                        </a:cubicBezTo>
                        <a:cubicBezTo>
                          <a:pt x="201083" y="4233"/>
                          <a:pt x="241300" y="12700"/>
                          <a:pt x="292100" y="38100"/>
                        </a:cubicBezTo>
                        <a:cubicBezTo>
                          <a:pt x="342900" y="63500"/>
                          <a:pt x="406400" y="110067"/>
                          <a:pt x="457200" y="165100"/>
                        </a:cubicBezTo>
                        <a:cubicBezTo>
                          <a:pt x="508000" y="220133"/>
                          <a:pt x="548217" y="279400"/>
                          <a:pt x="596900" y="368300"/>
                        </a:cubicBezTo>
                        <a:cubicBezTo>
                          <a:pt x="645583" y="457200"/>
                          <a:pt x="702733" y="588433"/>
                          <a:pt x="749300" y="698500"/>
                        </a:cubicBezTo>
                        <a:cubicBezTo>
                          <a:pt x="795867" y="808567"/>
                          <a:pt x="831850" y="905933"/>
                          <a:pt x="876300" y="1028700"/>
                        </a:cubicBezTo>
                        <a:cubicBezTo>
                          <a:pt x="920750" y="1151467"/>
                          <a:pt x="971550" y="1301750"/>
                          <a:pt x="1016000" y="1435100"/>
                        </a:cubicBezTo>
                        <a:cubicBezTo>
                          <a:pt x="1060450" y="1568450"/>
                          <a:pt x="1102783" y="1695450"/>
                          <a:pt x="1143000" y="1828800"/>
                        </a:cubicBezTo>
                        <a:cubicBezTo>
                          <a:pt x="1183217" y="1962150"/>
                          <a:pt x="1217083" y="2097617"/>
                          <a:pt x="1257300" y="2235200"/>
                        </a:cubicBezTo>
                        <a:cubicBezTo>
                          <a:pt x="1297517" y="2372783"/>
                          <a:pt x="1341967" y="2510367"/>
                          <a:pt x="1384300" y="2654300"/>
                        </a:cubicBezTo>
                        <a:cubicBezTo>
                          <a:pt x="1426633" y="2798233"/>
                          <a:pt x="1462617" y="2948517"/>
                          <a:pt x="1511300" y="3098800"/>
                        </a:cubicBezTo>
                        <a:cubicBezTo>
                          <a:pt x="1559983" y="3249083"/>
                          <a:pt x="1617133" y="3412067"/>
                          <a:pt x="1676400" y="3556000"/>
                        </a:cubicBezTo>
                        <a:cubicBezTo>
                          <a:pt x="1735667" y="3699933"/>
                          <a:pt x="1811867" y="3843867"/>
                          <a:pt x="1866900" y="3962400"/>
                        </a:cubicBezTo>
                        <a:cubicBezTo>
                          <a:pt x="1921933" y="4080933"/>
                          <a:pt x="1957917" y="4188883"/>
                          <a:pt x="2006600" y="4267200"/>
                        </a:cubicBezTo>
                        <a:cubicBezTo>
                          <a:pt x="2055283" y="4345517"/>
                          <a:pt x="2108200" y="4385733"/>
                          <a:pt x="2159000" y="4432300"/>
                        </a:cubicBezTo>
                        <a:cubicBezTo>
                          <a:pt x="2209800" y="4478867"/>
                          <a:pt x="2250017" y="4540250"/>
                          <a:pt x="2311400" y="4546600"/>
                        </a:cubicBezTo>
                        <a:cubicBezTo>
                          <a:pt x="2372783" y="4552950"/>
                          <a:pt x="2457450" y="4536017"/>
                          <a:pt x="2527300" y="4470400"/>
                        </a:cubicBezTo>
                        <a:cubicBezTo>
                          <a:pt x="2597150" y="4404783"/>
                          <a:pt x="2667000" y="4269317"/>
                          <a:pt x="2730500" y="4152900"/>
                        </a:cubicBezTo>
                        <a:cubicBezTo>
                          <a:pt x="2794000" y="4036483"/>
                          <a:pt x="2859617" y="3892550"/>
                          <a:pt x="2908300" y="3771900"/>
                        </a:cubicBezTo>
                        <a:cubicBezTo>
                          <a:pt x="2956983" y="3651250"/>
                          <a:pt x="2980267" y="3553883"/>
                          <a:pt x="3022600" y="3429000"/>
                        </a:cubicBezTo>
                        <a:cubicBezTo>
                          <a:pt x="3064933" y="3304117"/>
                          <a:pt x="3111500" y="3168650"/>
                          <a:pt x="3162300" y="3022600"/>
                        </a:cubicBezTo>
                        <a:cubicBezTo>
                          <a:pt x="3213100" y="2876550"/>
                          <a:pt x="3272367" y="2724150"/>
                          <a:pt x="3327400" y="2552700"/>
                        </a:cubicBezTo>
                        <a:cubicBezTo>
                          <a:pt x="3382433" y="2381250"/>
                          <a:pt x="3443817" y="2165350"/>
                          <a:pt x="3492500" y="1993900"/>
                        </a:cubicBezTo>
                        <a:cubicBezTo>
                          <a:pt x="3541183" y="1822450"/>
                          <a:pt x="3568700" y="1693333"/>
                          <a:pt x="3619500" y="1524000"/>
                        </a:cubicBezTo>
                        <a:cubicBezTo>
                          <a:pt x="3670300" y="1354667"/>
                          <a:pt x="3740150" y="1132417"/>
                          <a:pt x="3797300" y="977900"/>
                        </a:cubicBezTo>
                        <a:cubicBezTo>
                          <a:pt x="3854450" y="823383"/>
                          <a:pt x="3907367" y="706967"/>
                          <a:pt x="3962400" y="596900"/>
                        </a:cubicBezTo>
                        <a:cubicBezTo>
                          <a:pt x="4017433" y="486833"/>
                          <a:pt x="4087283" y="383117"/>
                          <a:pt x="4127500" y="317500"/>
                        </a:cubicBezTo>
                        <a:cubicBezTo>
                          <a:pt x="4167717" y="251883"/>
                          <a:pt x="4167717" y="247650"/>
                          <a:pt x="4203700" y="203200"/>
                        </a:cubicBezTo>
                        <a:cubicBezTo>
                          <a:pt x="4239683" y="158750"/>
                          <a:pt x="4290483" y="82550"/>
                          <a:pt x="4343400" y="50800"/>
                        </a:cubicBezTo>
                        <a:cubicBezTo>
                          <a:pt x="4396317" y="19050"/>
                          <a:pt x="4472517" y="0"/>
                          <a:pt x="4521200" y="12700"/>
                        </a:cubicBezTo>
                        <a:cubicBezTo>
                          <a:pt x="4569883" y="25400"/>
                          <a:pt x="4635500" y="127000"/>
                          <a:pt x="4635500" y="127000"/>
                        </a:cubicBezTo>
                      </a:path>
                    </a:pathLst>
                  </a:custGeom>
                  <a:ln w="127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ja-JP" altLang="en-US"/>
                  </a:p>
                </p:txBody>
              </p:sp>
              <p:sp>
                <p:nvSpPr>
                  <p:cNvPr id="153" name="フリーフォーム 210"/>
                  <p:cNvSpPr/>
                  <p:nvPr/>
                </p:nvSpPr>
                <p:spPr>
                  <a:xfrm>
                    <a:off x="4318000" y="1092200"/>
                    <a:ext cx="2262796" cy="2222500"/>
                  </a:xfrm>
                  <a:custGeom>
                    <a:avLst/>
                    <a:gdLst>
                      <a:gd name="connsiteX0" fmla="*/ 0 w 4635500"/>
                      <a:gd name="connsiteY0" fmla="*/ 88900 h 4552950"/>
                      <a:gd name="connsiteX1" fmla="*/ 152400 w 4635500"/>
                      <a:gd name="connsiteY1" fmla="*/ 12700 h 4552950"/>
                      <a:gd name="connsiteX2" fmla="*/ 292100 w 4635500"/>
                      <a:gd name="connsiteY2" fmla="*/ 38100 h 4552950"/>
                      <a:gd name="connsiteX3" fmla="*/ 457200 w 4635500"/>
                      <a:gd name="connsiteY3" fmla="*/ 165100 h 4552950"/>
                      <a:gd name="connsiteX4" fmla="*/ 596900 w 4635500"/>
                      <a:gd name="connsiteY4" fmla="*/ 368300 h 4552950"/>
                      <a:gd name="connsiteX5" fmla="*/ 749300 w 4635500"/>
                      <a:gd name="connsiteY5" fmla="*/ 698500 h 4552950"/>
                      <a:gd name="connsiteX6" fmla="*/ 876300 w 4635500"/>
                      <a:gd name="connsiteY6" fmla="*/ 1028700 h 4552950"/>
                      <a:gd name="connsiteX7" fmla="*/ 1016000 w 4635500"/>
                      <a:gd name="connsiteY7" fmla="*/ 1435100 h 4552950"/>
                      <a:gd name="connsiteX8" fmla="*/ 1143000 w 4635500"/>
                      <a:gd name="connsiteY8" fmla="*/ 1828800 h 4552950"/>
                      <a:gd name="connsiteX9" fmla="*/ 1257300 w 4635500"/>
                      <a:gd name="connsiteY9" fmla="*/ 2235200 h 4552950"/>
                      <a:gd name="connsiteX10" fmla="*/ 1384300 w 4635500"/>
                      <a:gd name="connsiteY10" fmla="*/ 2654300 h 4552950"/>
                      <a:gd name="connsiteX11" fmla="*/ 1511300 w 4635500"/>
                      <a:gd name="connsiteY11" fmla="*/ 3098800 h 4552950"/>
                      <a:gd name="connsiteX12" fmla="*/ 1676400 w 4635500"/>
                      <a:gd name="connsiteY12" fmla="*/ 3556000 h 4552950"/>
                      <a:gd name="connsiteX13" fmla="*/ 1866900 w 4635500"/>
                      <a:gd name="connsiteY13" fmla="*/ 3962400 h 4552950"/>
                      <a:gd name="connsiteX14" fmla="*/ 2006600 w 4635500"/>
                      <a:gd name="connsiteY14" fmla="*/ 4267200 h 4552950"/>
                      <a:gd name="connsiteX15" fmla="*/ 2159000 w 4635500"/>
                      <a:gd name="connsiteY15" fmla="*/ 4432300 h 4552950"/>
                      <a:gd name="connsiteX16" fmla="*/ 2311400 w 4635500"/>
                      <a:gd name="connsiteY16" fmla="*/ 4546600 h 4552950"/>
                      <a:gd name="connsiteX17" fmla="*/ 2527300 w 4635500"/>
                      <a:gd name="connsiteY17" fmla="*/ 4470400 h 4552950"/>
                      <a:gd name="connsiteX18" fmla="*/ 2730500 w 4635500"/>
                      <a:gd name="connsiteY18" fmla="*/ 4152900 h 4552950"/>
                      <a:gd name="connsiteX19" fmla="*/ 2908300 w 4635500"/>
                      <a:gd name="connsiteY19" fmla="*/ 3771900 h 4552950"/>
                      <a:gd name="connsiteX20" fmla="*/ 3022600 w 4635500"/>
                      <a:gd name="connsiteY20" fmla="*/ 3429000 h 4552950"/>
                      <a:gd name="connsiteX21" fmla="*/ 3162300 w 4635500"/>
                      <a:gd name="connsiteY21" fmla="*/ 3022600 h 4552950"/>
                      <a:gd name="connsiteX22" fmla="*/ 3327400 w 4635500"/>
                      <a:gd name="connsiteY22" fmla="*/ 2552700 h 4552950"/>
                      <a:gd name="connsiteX23" fmla="*/ 3492500 w 4635500"/>
                      <a:gd name="connsiteY23" fmla="*/ 1993900 h 4552950"/>
                      <a:gd name="connsiteX24" fmla="*/ 3619500 w 4635500"/>
                      <a:gd name="connsiteY24" fmla="*/ 1524000 h 4552950"/>
                      <a:gd name="connsiteX25" fmla="*/ 3797300 w 4635500"/>
                      <a:gd name="connsiteY25" fmla="*/ 977900 h 4552950"/>
                      <a:gd name="connsiteX26" fmla="*/ 3962400 w 4635500"/>
                      <a:gd name="connsiteY26" fmla="*/ 596900 h 4552950"/>
                      <a:gd name="connsiteX27" fmla="*/ 4127500 w 4635500"/>
                      <a:gd name="connsiteY27" fmla="*/ 317500 h 4552950"/>
                      <a:gd name="connsiteX28" fmla="*/ 4203700 w 4635500"/>
                      <a:gd name="connsiteY28" fmla="*/ 203200 h 4552950"/>
                      <a:gd name="connsiteX29" fmla="*/ 4343400 w 4635500"/>
                      <a:gd name="connsiteY29" fmla="*/ 50800 h 4552950"/>
                      <a:gd name="connsiteX30" fmla="*/ 4521200 w 4635500"/>
                      <a:gd name="connsiteY30" fmla="*/ 12700 h 4552950"/>
                      <a:gd name="connsiteX31" fmla="*/ 4635500 w 4635500"/>
                      <a:gd name="connsiteY31" fmla="*/ 127000 h 4552950"/>
                      <a:gd name="connsiteX0" fmla="*/ 0 w 4635500"/>
                      <a:gd name="connsiteY0" fmla="*/ 88900 h 4552950"/>
                      <a:gd name="connsiteX1" fmla="*/ 152400 w 4635500"/>
                      <a:gd name="connsiteY1" fmla="*/ 12700 h 4552950"/>
                      <a:gd name="connsiteX2" fmla="*/ 292100 w 4635500"/>
                      <a:gd name="connsiteY2" fmla="*/ 38100 h 4552950"/>
                      <a:gd name="connsiteX3" fmla="*/ 457200 w 4635500"/>
                      <a:gd name="connsiteY3" fmla="*/ 165100 h 4552950"/>
                      <a:gd name="connsiteX4" fmla="*/ 596900 w 4635500"/>
                      <a:gd name="connsiteY4" fmla="*/ 368300 h 4552950"/>
                      <a:gd name="connsiteX5" fmla="*/ 749300 w 4635500"/>
                      <a:gd name="connsiteY5" fmla="*/ 698500 h 4552950"/>
                      <a:gd name="connsiteX6" fmla="*/ 876300 w 4635500"/>
                      <a:gd name="connsiteY6" fmla="*/ 1028700 h 4552950"/>
                      <a:gd name="connsiteX7" fmla="*/ 1016000 w 4635500"/>
                      <a:gd name="connsiteY7" fmla="*/ 1435100 h 4552950"/>
                      <a:gd name="connsiteX8" fmla="*/ 1143000 w 4635500"/>
                      <a:gd name="connsiteY8" fmla="*/ 1828800 h 4552950"/>
                      <a:gd name="connsiteX9" fmla="*/ 1257300 w 4635500"/>
                      <a:gd name="connsiteY9" fmla="*/ 2235200 h 4552950"/>
                      <a:gd name="connsiteX10" fmla="*/ 1384300 w 4635500"/>
                      <a:gd name="connsiteY10" fmla="*/ 2654300 h 4552950"/>
                      <a:gd name="connsiteX11" fmla="*/ 1511300 w 4635500"/>
                      <a:gd name="connsiteY11" fmla="*/ 3098800 h 4552950"/>
                      <a:gd name="connsiteX12" fmla="*/ 1676400 w 4635500"/>
                      <a:gd name="connsiteY12" fmla="*/ 3556000 h 4552950"/>
                      <a:gd name="connsiteX13" fmla="*/ 1866900 w 4635500"/>
                      <a:gd name="connsiteY13" fmla="*/ 3962400 h 4552950"/>
                      <a:gd name="connsiteX14" fmla="*/ 2006600 w 4635500"/>
                      <a:gd name="connsiteY14" fmla="*/ 4267200 h 4552950"/>
                      <a:gd name="connsiteX15" fmla="*/ 2159000 w 4635500"/>
                      <a:gd name="connsiteY15" fmla="*/ 4432300 h 4552950"/>
                      <a:gd name="connsiteX16" fmla="*/ 2311400 w 4635500"/>
                      <a:gd name="connsiteY16" fmla="*/ 4546600 h 4552950"/>
                      <a:gd name="connsiteX17" fmla="*/ 2527300 w 4635500"/>
                      <a:gd name="connsiteY17" fmla="*/ 4470400 h 4552950"/>
                      <a:gd name="connsiteX18" fmla="*/ 2730500 w 4635500"/>
                      <a:gd name="connsiteY18" fmla="*/ 4152900 h 4552950"/>
                      <a:gd name="connsiteX19" fmla="*/ 2908300 w 4635500"/>
                      <a:gd name="connsiteY19" fmla="*/ 3771900 h 4552950"/>
                      <a:gd name="connsiteX20" fmla="*/ 3022600 w 4635500"/>
                      <a:gd name="connsiteY20" fmla="*/ 3429000 h 4552950"/>
                      <a:gd name="connsiteX21" fmla="*/ 3162300 w 4635500"/>
                      <a:gd name="connsiteY21" fmla="*/ 3022600 h 4552950"/>
                      <a:gd name="connsiteX22" fmla="*/ 3327400 w 4635500"/>
                      <a:gd name="connsiteY22" fmla="*/ 2552700 h 4552950"/>
                      <a:gd name="connsiteX23" fmla="*/ 3492500 w 4635500"/>
                      <a:gd name="connsiteY23" fmla="*/ 1993900 h 4552950"/>
                      <a:gd name="connsiteX24" fmla="*/ 3619500 w 4635500"/>
                      <a:gd name="connsiteY24" fmla="*/ 1524000 h 4552950"/>
                      <a:gd name="connsiteX25" fmla="*/ 3797300 w 4635500"/>
                      <a:gd name="connsiteY25" fmla="*/ 977900 h 4552950"/>
                      <a:gd name="connsiteX26" fmla="*/ 3962400 w 4635500"/>
                      <a:gd name="connsiteY26" fmla="*/ 596900 h 4552950"/>
                      <a:gd name="connsiteX27" fmla="*/ 4127500 w 4635500"/>
                      <a:gd name="connsiteY27" fmla="*/ 317500 h 4552950"/>
                      <a:gd name="connsiteX28" fmla="*/ 4203700 w 4635500"/>
                      <a:gd name="connsiteY28" fmla="*/ 203200 h 4552950"/>
                      <a:gd name="connsiteX29" fmla="*/ 4343400 w 4635500"/>
                      <a:gd name="connsiteY29" fmla="*/ 50800 h 4552950"/>
                      <a:gd name="connsiteX30" fmla="*/ 4521200 w 4635500"/>
                      <a:gd name="connsiteY30" fmla="*/ 12700 h 4552950"/>
                      <a:gd name="connsiteX31" fmla="*/ 4635500 w 4635500"/>
                      <a:gd name="connsiteY31" fmla="*/ 127000 h 4552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</a:cxnLst>
                    <a:rect l="l" t="t" r="r" b="b"/>
                    <a:pathLst>
                      <a:path w="4635500" h="4552950">
                        <a:moveTo>
                          <a:pt x="0" y="88900"/>
                        </a:moveTo>
                        <a:cubicBezTo>
                          <a:pt x="51858" y="55033"/>
                          <a:pt x="103717" y="21167"/>
                          <a:pt x="152400" y="12700"/>
                        </a:cubicBezTo>
                        <a:cubicBezTo>
                          <a:pt x="201083" y="4233"/>
                          <a:pt x="241300" y="12700"/>
                          <a:pt x="292100" y="38100"/>
                        </a:cubicBezTo>
                        <a:cubicBezTo>
                          <a:pt x="342900" y="63500"/>
                          <a:pt x="406400" y="110067"/>
                          <a:pt x="457200" y="165100"/>
                        </a:cubicBezTo>
                        <a:cubicBezTo>
                          <a:pt x="508000" y="220133"/>
                          <a:pt x="548217" y="279400"/>
                          <a:pt x="596900" y="368300"/>
                        </a:cubicBezTo>
                        <a:cubicBezTo>
                          <a:pt x="645583" y="457200"/>
                          <a:pt x="702733" y="588433"/>
                          <a:pt x="749300" y="698500"/>
                        </a:cubicBezTo>
                        <a:cubicBezTo>
                          <a:pt x="795867" y="808567"/>
                          <a:pt x="831850" y="905933"/>
                          <a:pt x="876300" y="1028700"/>
                        </a:cubicBezTo>
                        <a:cubicBezTo>
                          <a:pt x="920750" y="1151467"/>
                          <a:pt x="971550" y="1301750"/>
                          <a:pt x="1016000" y="1435100"/>
                        </a:cubicBezTo>
                        <a:cubicBezTo>
                          <a:pt x="1060450" y="1568450"/>
                          <a:pt x="1102783" y="1695450"/>
                          <a:pt x="1143000" y="1828800"/>
                        </a:cubicBezTo>
                        <a:cubicBezTo>
                          <a:pt x="1183217" y="1962150"/>
                          <a:pt x="1217083" y="2097617"/>
                          <a:pt x="1257300" y="2235200"/>
                        </a:cubicBezTo>
                        <a:cubicBezTo>
                          <a:pt x="1297517" y="2372783"/>
                          <a:pt x="1341967" y="2510367"/>
                          <a:pt x="1384300" y="2654300"/>
                        </a:cubicBezTo>
                        <a:cubicBezTo>
                          <a:pt x="1426633" y="2798233"/>
                          <a:pt x="1462617" y="2948517"/>
                          <a:pt x="1511300" y="3098800"/>
                        </a:cubicBezTo>
                        <a:cubicBezTo>
                          <a:pt x="1559983" y="3249083"/>
                          <a:pt x="1617133" y="3412067"/>
                          <a:pt x="1676400" y="3556000"/>
                        </a:cubicBezTo>
                        <a:cubicBezTo>
                          <a:pt x="1735667" y="3699933"/>
                          <a:pt x="1811867" y="3843867"/>
                          <a:pt x="1866900" y="3962400"/>
                        </a:cubicBezTo>
                        <a:cubicBezTo>
                          <a:pt x="1921933" y="4080933"/>
                          <a:pt x="1957917" y="4188883"/>
                          <a:pt x="2006600" y="4267200"/>
                        </a:cubicBezTo>
                        <a:cubicBezTo>
                          <a:pt x="2055283" y="4345517"/>
                          <a:pt x="2108200" y="4385733"/>
                          <a:pt x="2159000" y="4432300"/>
                        </a:cubicBezTo>
                        <a:cubicBezTo>
                          <a:pt x="2209800" y="4478867"/>
                          <a:pt x="2250017" y="4540250"/>
                          <a:pt x="2311400" y="4546600"/>
                        </a:cubicBezTo>
                        <a:cubicBezTo>
                          <a:pt x="2372783" y="4552950"/>
                          <a:pt x="2457450" y="4536017"/>
                          <a:pt x="2527300" y="4470400"/>
                        </a:cubicBezTo>
                        <a:cubicBezTo>
                          <a:pt x="2597150" y="4404783"/>
                          <a:pt x="2667000" y="4269317"/>
                          <a:pt x="2730500" y="4152900"/>
                        </a:cubicBezTo>
                        <a:cubicBezTo>
                          <a:pt x="2794000" y="4036483"/>
                          <a:pt x="2859617" y="3892550"/>
                          <a:pt x="2908300" y="3771900"/>
                        </a:cubicBezTo>
                        <a:cubicBezTo>
                          <a:pt x="2956983" y="3651250"/>
                          <a:pt x="2980267" y="3553883"/>
                          <a:pt x="3022600" y="3429000"/>
                        </a:cubicBezTo>
                        <a:cubicBezTo>
                          <a:pt x="3064933" y="3304117"/>
                          <a:pt x="3111500" y="3168650"/>
                          <a:pt x="3162300" y="3022600"/>
                        </a:cubicBezTo>
                        <a:cubicBezTo>
                          <a:pt x="3213100" y="2876550"/>
                          <a:pt x="3272367" y="2724150"/>
                          <a:pt x="3327400" y="2552700"/>
                        </a:cubicBezTo>
                        <a:cubicBezTo>
                          <a:pt x="3382433" y="2381250"/>
                          <a:pt x="3443817" y="2165350"/>
                          <a:pt x="3492500" y="1993900"/>
                        </a:cubicBezTo>
                        <a:cubicBezTo>
                          <a:pt x="3541183" y="1822450"/>
                          <a:pt x="3568700" y="1693333"/>
                          <a:pt x="3619500" y="1524000"/>
                        </a:cubicBezTo>
                        <a:cubicBezTo>
                          <a:pt x="3670300" y="1354667"/>
                          <a:pt x="3740150" y="1132417"/>
                          <a:pt x="3797300" y="977900"/>
                        </a:cubicBezTo>
                        <a:cubicBezTo>
                          <a:pt x="3854450" y="823383"/>
                          <a:pt x="3907367" y="706967"/>
                          <a:pt x="3962400" y="596900"/>
                        </a:cubicBezTo>
                        <a:cubicBezTo>
                          <a:pt x="4017433" y="486833"/>
                          <a:pt x="4087283" y="383117"/>
                          <a:pt x="4127500" y="317500"/>
                        </a:cubicBezTo>
                        <a:cubicBezTo>
                          <a:pt x="4167717" y="251883"/>
                          <a:pt x="4167717" y="247650"/>
                          <a:pt x="4203700" y="203200"/>
                        </a:cubicBezTo>
                        <a:cubicBezTo>
                          <a:pt x="4239683" y="158750"/>
                          <a:pt x="4290483" y="82550"/>
                          <a:pt x="4343400" y="50800"/>
                        </a:cubicBezTo>
                        <a:cubicBezTo>
                          <a:pt x="4396317" y="19050"/>
                          <a:pt x="4472517" y="0"/>
                          <a:pt x="4521200" y="12700"/>
                        </a:cubicBezTo>
                        <a:cubicBezTo>
                          <a:pt x="4569883" y="25400"/>
                          <a:pt x="4635500" y="127000"/>
                          <a:pt x="4635500" y="127000"/>
                        </a:cubicBezTo>
                      </a:path>
                    </a:pathLst>
                  </a:custGeom>
                  <a:ln w="127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ja-JP" altLang="en-US"/>
                  </a:p>
                </p:txBody>
              </p:sp>
              <p:sp>
                <p:nvSpPr>
                  <p:cNvPr id="154" name="フリーフォーム 211"/>
                  <p:cNvSpPr/>
                  <p:nvPr/>
                </p:nvSpPr>
                <p:spPr>
                  <a:xfrm>
                    <a:off x="6402996" y="1092200"/>
                    <a:ext cx="2262796" cy="2222500"/>
                  </a:xfrm>
                  <a:custGeom>
                    <a:avLst/>
                    <a:gdLst>
                      <a:gd name="connsiteX0" fmla="*/ 0 w 4635500"/>
                      <a:gd name="connsiteY0" fmla="*/ 88900 h 4552950"/>
                      <a:gd name="connsiteX1" fmla="*/ 152400 w 4635500"/>
                      <a:gd name="connsiteY1" fmla="*/ 12700 h 4552950"/>
                      <a:gd name="connsiteX2" fmla="*/ 292100 w 4635500"/>
                      <a:gd name="connsiteY2" fmla="*/ 38100 h 4552950"/>
                      <a:gd name="connsiteX3" fmla="*/ 457200 w 4635500"/>
                      <a:gd name="connsiteY3" fmla="*/ 165100 h 4552950"/>
                      <a:gd name="connsiteX4" fmla="*/ 596900 w 4635500"/>
                      <a:gd name="connsiteY4" fmla="*/ 368300 h 4552950"/>
                      <a:gd name="connsiteX5" fmla="*/ 749300 w 4635500"/>
                      <a:gd name="connsiteY5" fmla="*/ 698500 h 4552950"/>
                      <a:gd name="connsiteX6" fmla="*/ 876300 w 4635500"/>
                      <a:gd name="connsiteY6" fmla="*/ 1028700 h 4552950"/>
                      <a:gd name="connsiteX7" fmla="*/ 1016000 w 4635500"/>
                      <a:gd name="connsiteY7" fmla="*/ 1435100 h 4552950"/>
                      <a:gd name="connsiteX8" fmla="*/ 1143000 w 4635500"/>
                      <a:gd name="connsiteY8" fmla="*/ 1828800 h 4552950"/>
                      <a:gd name="connsiteX9" fmla="*/ 1257300 w 4635500"/>
                      <a:gd name="connsiteY9" fmla="*/ 2235200 h 4552950"/>
                      <a:gd name="connsiteX10" fmla="*/ 1384300 w 4635500"/>
                      <a:gd name="connsiteY10" fmla="*/ 2654300 h 4552950"/>
                      <a:gd name="connsiteX11" fmla="*/ 1511300 w 4635500"/>
                      <a:gd name="connsiteY11" fmla="*/ 3098800 h 4552950"/>
                      <a:gd name="connsiteX12" fmla="*/ 1676400 w 4635500"/>
                      <a:gd name="connsiteY12" fmla="*/ 3556000 h 4552950"/>
                      <a:gd name="connsiteX13" fmla="*/ 1866900 w 4635500"/>
                      <a:gd name="connsiteY13" fmla="*/ 3962400 h 4552950"/>
                      <a:gd name="connsiteX14" fmla="*/ 2006600 w 4635500"/>
                      <a:gd name="connsiteY14" fmla="*/ 4267200 h 4552950"/>
                      <a:gd name="connsiteX15" fmla="*/ 2159000 w 4635500"/>
                      <a:gd name="connsiteY15" fmla="*/ 4432300 h 4552950"/>
                      <a:gd name="connsiteX16" fmla="*/ 2311400 w 4635500"/>
                      <a:gd name="connsiteY16" fmla="*/ 4546600 h 4552950"/>
                      <a:gd name="connsiteX17" fmla="*/ 2527300 w 4635500"/>
                      <a:gd name="connsiteY17" fmla="*/ 4470400 h 4552950"/>
                      <a:gd name="connsiteX18" fmla="*/ 2730500 w 4635500"/>
                      <a:gd name="connsiteY18" fmla="*/ 4152900 h 4552950"/>
                      <a:gd name="connsiteX19" fmla="*/ 2908300 w 4635500"/>
                      <a:gd name="connsiteY19" fmla="*/ 3771900 h 4552950"/>
                      <a:gd name="connsiteX20" fmla="*/ 3022600 w 4635500"/>
                      <a:gd name="connsiteY20" fmla="*/ 3429000 h 4552950"/>
                      <a:gd name="connsiteX21" fmla="*/ 3162300 w 4635500"/>
                      <a:gd name="connsiteY21" fmla="*/ 3022600 h 4552950"/>
                      <a:gd name="connsiteX22" fmla="*/ 3327400 w 4635500"/>
                      <a:gd name="connsiteY22" fmla="*/ 2552700 h 4552950"/>
                      <a:gd name="connsiteX23" fmla="*/ 3492500 w 4635500"/>
                      <a:gd name="connsiteY23" fmla="*/ 1993900 h 4552950"/>
                      <a:gd name="connsiteX24" fmla="*/ 3619500 w 4635500"/>
                      <a:gd name="connsiteY24" fmla="*/ 1524000 h 4552950"/>
                      <a:gd name="connsiteX25" fmla="*/ 3797300 w 4635500"/>
                      <a:gd name="connsiteY25" fmla="*/ 977900 h 4552950"/>
                      <a:gd name="connsiteX26" fmla="*/ 3962400 w 4635500"/>
                      <a:gd name="connsiteY26" fmla="*/ 596900 h 4552950"/>
                      <a:gd name="connsiteX27" fmla="*/ 4127500 w 4635500"/>
                      <a:gd name="connsiteY27" fmla="*/ 317500 h 4552950"/>
                      <a:gd name="connsiteX28" fmla="*/ 4203700 w 4635500"/>
                      <a:gd name="connsiteY28" fmla="*/ 203200 h 4552950"/>
                      <a:gd name="connsiteX29" fmla="*/ 4343400 w 4635500"/>
                      <a:gd name="connsiteY29" fmla="*/ 50800 h 4552950"/>
                      <a:gd name="connsiteX30" fmla="*/ 4521200 w 4635500"/>
                      <a:gd name="connsiteY30" fmla="*/ 12700 h 4552950"/>
                      <a:gd name="connsiteX31" fmla="*/ 4635500 w 4635500"/>
                      <a:gd name="connsiteY31" fmla="*/ 127000 h 4552950"/>
                      <a:gd name="connsiteX0" fmla="*/ 0 w 4635500"/>
                      <a:gd name="connsiteY0" fmla="*/ 88900 h 4552950"/>
                      <a:gd name="connsiteX1" fmla="*/ 152400 w 4635500"/>
                      <a:gd name="connsiteY1" fmla="*/ 12700 h 4552950"/>
                      <a:gd name="connsiteX2" fmla="*/ 292100 w 4635500"/>
                      <a:gd name="connsiteY2" fmla="*/ 38100 h 4552950"/>
                      <a:gd name="connsiteX3" fmla="*/ 457200 w 4635500"/>
                      <a:gd name="connsiteY3" fmla="*/ 165100 h 4552950"/>
                      <a:gd name="connsiteX4" fmla="*/ 596900 w 4635500"/>
                      <a:gd name="connsiteY4" fmla="*/ 368300 h 4552950"/>
                      <a:gd name="connsiteX5" fmla="*/ 749300 w 4635500"/>
                      <a:gd name="connsiteY5" fmla="*/ 698500 h 4552950"/>
                      <a:gd name="connsiteX6" fmla="*/ 876300 w 4635500"/>
                      <a:gd name="connsiteY6" fmla="*/ 1028700 h 4552950"/>
                      <a:gd name="connsiteX7" fmla="*/ 1016000 w 4635500"/>
                      <a:gd name="connsiteY7" fmla="*/ 1435100 h 4552950"/>
                      <a:gd name="connsiteX8" fmla="*/ 1143000 w 4635500"/>
                      <a:gd name="connsiteY8" fmla="*/ 1828800 h 4552950"/>
                      <a:gd name="connsiteX9" fmla="*/ 1257300 w 4635500"/>
                      <a:gd name="connsiteY9" fmla="*/ 2235200 h 4552950"/>
                      <a:gd name="connsiteX10" fmla="*/ 1384300 w 4635500"/>
                      <a:gd name="connsiteY10" fmla="*/ 2654300 h 4552950"/>
                      <a:gd name="connsiteX11" fmla="*/ 1511300 w 4635500"/>
                      <a:gd name="connsiteY11" fmla="*/ 3098800 h 4552950"/>
                      <a:gd name="connsiteX12" fmla="*/ 1676400 w 4635500"/>
                      <a:gd name="connsiteY12" fmla="*/ 3556000 h 4552950"/>
                      <a:gd name="connsiteX13" fmla="*/ 1866900 w 4635500"/>
                      <a:gd name="connsiteY13" fmla="*/ 3962400 h 4552950"/>
                      <a:gd name="connsiteX14" fmla="*/ 2006600 w 4635500"/>
                      <a:gd name="connsiteY14" fmla="*/ 4267200 h 4552950"/>
                      <a:gd name="connsiteX15" fmla="*/ 2159000 w 4635500"/>
                      <a:gd name="connsiteY15" fmla="*/ 4432300 h 4552950"/>
                      <a:gd name="connsiteX16" fmla="*/ 2311400 w 4635500"/>
                      <a:gd name="connsiteY16" fmla="*/ 4546600 h 4552950"/>
                      <a:gd name="connsiteX17" fmla="*/ 2527300 w 4635500"/>
                      <a:gd name="connsiteY17" fmla="*/ 4470400 h 4552950"/>
                      <a:gd name="connsiteX18" fmla="*/ 2730500 w 4635500"/>
                      <a:gd name="connsiteY18" fmla="*/ 4152900 h 4552950"/>
                      <a:gd name="connsiteX19" fmla="*/ 2908300 w 4635500"/>
                      <a:gd name="connsiteY19" fmla="*/ 3771900 h 4552950"/>
                      <a:gd name="connsiteX20" fmla="*/ 3022600 w 4635500"/>
                      <a:gd name="connsiteY20" fmla="*/ 3429000 h 4552950"/>
                      <a:gd name="connsiteX21" fmla="*/ 3162300 w 4635500"/>
                      <a:gd name="connsiteY21" fmla="*/ 3022600 h 4552950"/>
                      <a:gd name="connsiteX22" fmla="*/ 3327400 w 4635500"/>
                      <a:gd name="connsiteY22" fmla="*/ 2552700 h 4552950"/>
                      <a:gd name="connsiteX23" fmla="*/ 3492500 w 4635500"/>
                      <a:gd name="connsiteY23" fmla="*/ 1993900 h 4552950"/>
                      <a:gd name="connsiteX24" fmla="*/ 3619500 w 4635500"/>
                      <a:gd name="connsiteY24" fmla="*/ 1524000 h 4552950"/>
                      <a:gd name="connsiteX25" fmla="*/ 3797300 w 4635500"/>
                      <a:gd name="connsiteY25" fmla="*/ 977900 h 4552950"/>
                      <a:gd name="connsiteX26" fmla="*/ 3962400 w 4635500"/>
                      <a:gd name="connsiteY26" fmla="*/ 596900 h 4552950"/>
                      <a:gd name="connsiteX27" fmla="*/ 4127500 w 4635500"/>
                      <a:gd name="connsiteY27" fmla="*/ 317500 h 4552950"/>
                      <a:gd name="connsiteX28" fmla="*/ 4203700 w 4635500"/>
                      <a:gd name="connsiteY28" fmla="*/ 203200 h 4552950"/>
                      <a:gd name="connsiteX29" fmla="*/ 4343400 w 4635500"/>
                      <a:gd name="connsiteY29" fmla="*/ 50800 h 4552950"/>
                      <a:gd name="connsiteX30" fmla="*/ 4521200 w 4635500"/>
                      <a:gd name="connsiteY30" fmla="*/ 12700 h 4552950"/>
                      <a:gd name="connsiteX31" fmla="*/ 4635500 w 4635500"/>
                      <a:gd name="connsiteY31" fmla="*/ 127000 h 4552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</a:cxnLst>
                    <a:rect l="l" t="t" r="r" b="b"/>
                    <a:pathLst>
                      <a:path w="4635500" h="4552950">
                        <a:moveTo>
                          <a:pt x="0" y="88900"/>
                        </a:moveTo>
                        <a:cubicBezTo>
                          <a:pt x="51858" y="55033"/>
                          <a:pt x="103717" y="21167"/>
                          <a:pt x="152400" y="12700"/>
                        </a:cubicBezTo>
                        <a:cubicBezTo>
                          <a:pt x="201083" y="4233"/>
                          <a:pt x="241300" y="12700"/>
                          <a:pt x="292100" y="38100"/>
                        </a:cubicBezTo>
                        <a:cubicBezTo>
                          <a:pt x="342900" y="63500"/>
                          <a:pt x="406400" y="110067"/>
                          <a:pt x="457200" y="165100"/>
                        </a:cubicBezTo>
                        <a:cubicBezTo>
                          <a:pt x="508000" y="220133"/>
                          <a:pt x="548217" y="279400"/>
                          <a:pt x="596900" y="368300"/>
                        </a:cubicBezTo>
                        <a:cubicBezTo>
                          <a:pt x="645583" y="457200"/>
                          <a:pt x="702733" y="588433"/>
                          <a:pt x="749300" y="698500"/>
                        </a:cubicBezTo>
                        <a:cubicBezTo>
                          <a:pt x="795867" y="808567"/>
                          <a:pt x="831850" y="905933"/>
                          <a:pt x="876300" y="1028700"/>
                        </a:cubicBezTo>
                        <a:cubicBezTo>
                          <a:pt x="920750" y="1151467"/>
                          <a:pt x="971550" y="1301750"/>
                          <a:pt x="1016000" y="1435100"/>
                        </a:cubicBezTo>
                        <a:cubicBezTo>
                          <a:pt x="1060450" y="1568450"/>
                          <a:pt x="1102783" y="1695450"/>
                          <a:pt x="1143000" y="1828800"/>
                        </a:cubicBezTo>
                        <a:cubicBezTo>
                          <a:pt x="1183217" y="1962150"/>
                          <a:pt x="1217083" y="2097617"/>
                          <a:pt x="1257300" y="2235200"/>
                        </a:cubicBezTo>
                        <a:cubicBezTo>
                          <a:pt x="1297517" y="2372783"/>
                          <a:pt x="1341967" y="2510367"/>
                          <a:pt x="1384300" y="2654300"/>
                        </a:cubicBezTo>
                        <a:cubicBezTo>
                          <a:pt x="1426633" y="2798233"/>
                          <a:pt x="1462617" y="2948517"/>
                          <a:pt x="1511300" y="3098800"/>
                        </a:cubicBezTo>
                        <a:cubicBezTo>
                          <a:pt x="1559983" y="3249083"/>
                          <a:pt x="1617133" y="3412067"/>
                          <a:pt x="1676400" y="3556000"/>
                        </a:cubicBezTo>
                        <a:cubicBezTo>
                          <a:pt x="1735667" y="3699933"/>
                          <a:pt x="1811867" y="3843867"/>
                          <a:pt x="1866900" y="3962400"/>
                        </a:cubicBezTo>
                        <a:cubicBezTo>
                          <a:pt x="1921933" y="4080933"/>
                          <a:pt x="1957917" y="4188883"/>
                          <a:pt x="2006600" y="4267200"/>
                        </a:cubicBezTo>
                        <a:cubicBezTo>
                          <a:pt x="2055283" y="4345517"/>
                          <a:pt x="2108200" y="4385733"/>
                          <a:pt x="2159000" y="4432300"/>
                        </a:cubicBezTo>
                        <a:cubicBezTo>
                          <a:pt x="2209800" y="4478867"/>
                          <a:pt x="2250017" y="4540250"/>
                          <a:pt x="2311400" y="4546600"/>
                        </a:cubicBezTo>
                        <a:cubicBezTo>
                          <a:pt x="2372783" y="4552950"/>
                          <a:pt x="2457450" y="4536017"/>
                          <a:pt x="2527300" y="4470400"/>
                        </a:cubicBezTo>
                        <a:cubicBezTo>
                          <a:pt x="2597150" y="4404783"/>
                          <a:pt x="2667000" y="4269317"/>
                          <a:pt x="2730500" y="4152900"/>
                        </a:cubicBezTo>
                        <a:cubicBezTo>
                          <a:pt x="2794000" y="4036483"/>
                          <a:pt x="2859617" y="3892550"/>
                          <a:pt x="2908300" y="3771900"/>
                        </a:cubicBezTo>
                        <a:cubicBezTo>
                          <a:pt x="2956983" y="3651250"/>
                          <a:pt x="2980267" y="3553883"/>
                          <a:pt x="3022600" y="3429000"/>
                        </a:cubicBezTo>
                        <a:cubicBezTo>
                          <a:pt x="3064933" y="3304117"/>
                          <a:pt x="3111500" y="3168650"/>
                          <a:pt x="3162300" y="3022600"/>
                        </a:cubicBezTo>
                        <a:cubicBezTo>
                          <a:pt x="3213100" y="2876550"/>
                          <a:pt x="3272367" y="2724150"/>
                          <a:pt x="3327400" y="2552700"/>
                        </a:cubicBezTo>
                        <a:cubicBezTo>
                          <a:pt x="3382433" y="2381250"/>
                          <a:pt x="3443817" y="2165350"/>
                          <a:pt x="3492500" y="1993900"/>
                        </a:cubicBezTo>
                        <a:cubicBezTo>
                          <a:pt x="3541183" y="1822450"/>
                          <a:pt x="3568700" y="1693333"/>
                          <a:pt x="3619500" y="1524000"/>
                        </a:cubicBezTo>
                        <a:cubicBezTo>
                          <a:pt x="3670300" y="1354667"/>
                          <a:pt x="3740150" y="1132417"/>
                          <a:pt x="3797300" y="977900"/>
                        </a:cubicBezTo>
                        <a:cubicBezTo>
                          <a:pt x="3854450" y="823383"/>
                          <a:pt x="3907367" y="706967"/>
                          <a:pt x="3962400" y="596900"/>
                        </a:cubicBezTo>
                        <a:cubicBezTo>
                          <a:pt x="4017433" y="486833"/>
                          <a:pt x="4087283" y="383117"/>
                          <a:pt x="4127500" y="317500"/>
                        </a:cubicBezTo>
                        <a:cubicBezTo>
                          <a:pt x="4167717" y="251883"/>
                          <a:pt x="4167717" y="247650"/>
                          <a:pt x="4203700" y="203200"/>
                        </a:cubicBezTo>
                        <a:cubicBezTo>
                          <a:pt x="4239683" y="158750"/>
                          <a:pt x="4290483" y="82550"/>
                          <a:pt x="4343400" y="50800"/>
                        </a:cubicBezTo>
                        <a:cubicBezTo>
                          <a:pt x="4396317" y="19050"/>
                          <a:pt x="4472517" y="0"/>
                          <a:pt x="4521200" y="12700"/>
                        </a:cubicBezTo>
                        <a:cubicBezTo>
                          <a:pt x="4569883" y="25400"/>
                          <a:pt x="4635500" y="127000"/>
                          <a:pt x="4635500" y="127000"/>
                        </a:cubicBezTo>
                      </a:path>
                    </a:pathLst>
                  </a:custGeom>
                  <a:ln w="127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ja-JP" altLang="en-US"/>
                  </a:p>
                </p:txBody>
              </p:sp>
            </p:grpSp>
          </p:grpSp>
          <p:grpSp>
            <p:nvGrpSpPr>
              <p:cNvPr id="144" name="図形グループ 47"/>
              <p:cNvGrpSpPr/>
              <p:nvPr/>
            </p:nvGrpSpPr>
            <p:grpSpPr>
              <a:xfrm>
                <a:off x="4112845" y="2262353"/>
                <a:ext cx="444279" cy="127656"/>
                <a:chOff x="152400" y="1092200"/>
                <a:chExt cx="8513392" cy="2222500"/>
              </a:xfrm>
              <a:scene3d>
                <a:camera prst="orthographicFront">
                  <a:rot lat="0" lon="0" rev="2340000"/>
                </a:camera>
                <a:lightRig rig="threePt" dir="t"/>
              </a:scene3d>
            </p:grpSpPr>
            <p:sp>
              <p:nvSpPr>
                <p:cNvPr id="145" name="フリーフォーム 202"/>
                <p:cNvSpPr/>
                <p:nvPr/>
              </p:nvSpPr>
              <p:spPr>
                <a:xfrm>
                  <a:off x="152400" y="1092200"/>
                  <a:ext cx="2262796" cy="2222500"/>
                </a:xfrm>
                <a:custGeom>
                  <a:avLst/>
                  <a:gdLst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4635500" h="4552950">
                      <a:moveTo>
                        <a:pt x="0" y="88900"/>
                      </a:moveTo>
                      <a:cubicBezTo>
                        <a:pt x="51858" y="55033"/>
                        <a:pt x="103717" y="21167"/>
                        <a:pt x="152400" y="12700"/>
                      </a:cubicBezTo>
                      <a:cubicBezTo>
                        <a:pt x="201083" y="4233"/>
                        <a:pt x="241300" y="12700"/>
                        <a:pt x="292100" y="38100"/>
                      </a:cubicBezTo>
                      <a:cubicBezTo>
                        <a:pt x="342900" y="63500"/>
                        <a:pt x="406400" y="110067"/>
                        <a:pt x="457200" y="165100"/>
                      </a:cubicBezTo>
                      <a:cubicBezTo>
                        <a:pt x="508000" y="220133"/>
                        <a:pt x="548217" y="279400"/>
                        <a:pt x="596900" y="368300"/>
                      </a:cubicBezTo>
                      <a:cubicBezTo>
                        <a:pt x="645583" y="457200"/>
                        <a:pt x="702733" y="588433"/>
                        <a:pt x="749300" y="698500"/>
                      </a:cubicBezTo>
                      <a:cubicBezTo>
                        <a:pt x="795867" y="808567"/>
                        <a:pt x="831850" y="905933"/>
                        <a:pt x="876300" y="1028700"/>
                      </a:cubicBezTo>
                      <a:cubicBezTo>
                        <a:pt x="920750" y="1151467"/>
                        <a:pt x="971550" y="1301750"/>
                        <a:pt x="1016000" y="1435100"/>
                      </a:cubicBezTo>
                      <a:cubicBezTo>
                        <a:pt x="1060450" y="1568450"/>
                        <a:pt x="1102783" y="1695450"/>
                        <a:pt x="1143000" y="1828800"/>
                      </a:cubicBezTo>
                      <a:cubicBezTo>
                        <a:pt x="1183217" y="1962150"/>
                        <a:pt x="1217083" y="2097617"/>
                        <a:pt x="1257300" y="2235200"/>
                      </a:cubicBezTo>
                      <a:cubicBezTo>
                        <a:pt x="1297517" y="2372783"/>
                        <a:pt x="1341967" y="2510367"/>
                        <a:pt x="1384300" y="2654300"/>
                      </a:cubicBezTo>
                      <a:cubicBezTo>
                        <a:pt x="1426633" y="2798233"/>
                        <a:pt x="1462617" y="2948517"/>
                        <a:pt x="1511300" y="3098800"/>
                      </a:cubicBezTo>
                      <a:cubicBezTo>
                        <a:pt x="1559983" y="3249083"/>
                        <a:pt x="1617133" y="3412067"/>
                        <a:pt x="1676400" y="3556000"/>
                      </a:cubicBezTo>
                      <a:cubicBezTo>
                        <a:pt x="1735667" y="3699933"/>
                        <a:pt x="1811867" y="3843867"/>
                        <a:pt x="1866900" y="3962400"/>
                      </a:cubicBezTo>
                      <a:cubicBezTo>
                        <a:pt x="1921933" y="4080933"/>
                        <a:pt x="1957917" y="4188883"/>
                        <a:pt x="2006600" y="4267200"/>
                      </a:cubicBezTo>
                      <a:cubicBezTo>
                        <a:pt x="2055283" y="4345517"/>
                        <a:pt x="2108200" y="4385733"/>
                        <a:pt x="2159000" y="4432300"/>
                      </a:cubicBezTo>
                      <a:cubicBezTo>
                        <a:pt x="2209800" y="4478867"/>
                        <a:pt x="2250017" y="4540250"/>
                        <a:pt x="2311400" y="4546600"/>
                      </a:cubicBezTo>
                      <a:cubicBezTo>
                        <a:pt x="2372783" y="4552950"/>
                        <a:pt x="2457450" y="4536017"/>
                        <a:pt x="2527300" y="4470400"/>
                      </a:cubicBezTo>
                      <a:cubicBezTo>
                        <a:pt x="2597150" y="4404783"/>
                        <a:pt x="2667000" y="4269317"/>
                        <a:pt x="2730500" y="4152900"/>
                      </a:cubicBezTo>
                      <a:cubicBezTo>
                        <a:pt x="2794000" y="4036483"/>
                        <a:pt x="2859617" y="3892550"/>
                        <a:pt x="2908300" y="3771900"/>
                      </a:cubicBezTo>
                      <a:cubicBezTo>
                        <a:pt x="2956983" y="3651250"/>
                        <a:pt x="2980267" y="3553883"/>
                        <a:pt x="3022600" y="3429000"/>
                      </a:cubicBezTo>
                      <a:cubicBezTo>
                        <a:pt x="3064933" y="3304117"/>
                        <a:pt x="3111500" y="3168650"/>
                        <a:pt x="3162300" y="3022600"/>
                      </a:cubicBezTo>
                      <a:cubicBezTo>
                        <a:pt x="3213100" y="2876550"/>
                        <a:pt x="3272367" y="2724150"/>
                        <a:pt x="3327400" y="2552700"/>
                      </a:cubicBezTo>
                      <a:cubicBezTo>
                        <a:pt x="3382433" y="2381250"/>
                        <a:pt x="3443817" y="2165350"/>
                        <a:pt x="3492500" y="1993900"/>
                      </a:cubicBezTo>
                      <a:cubicBezTo>
                        <a:pt x="3541183" y="1822450"/>
                        <a:pt x="3568700" y="1693333"/>
                        <a:pt x="3619500" y="1524000"/>
                      </a:cubicBezTo>
                      <a:cubicBezTo>
                        <a:pt x="3670300" y="1354667"/>
                        <a:pt x="3740150" y="1132417"/>
                        <a:pt x="3797300" y="977900"/>
                      </a:cubicBezTo>
                      <a:cubicBezTo>
                        <a:pt x="3854450" y="823383"/>
                        <a:pt x="3907367" y="706967"/>
                        <a:pt x="3962400" y="596900"/>
                      </a:cubicBezTo>
                      <a:cubicBezTo>
                        <a:pt x="4017433" y="486833"/>
                        <a:pt x="4087283" y="383117"/>
                        <a:pt x="4127500" y="317500"/>
                      </a:cubicBezTo>
                      <a:cubicBezTo>
                        <a:pt x="4167717" y="251883"/>
                        <a:pt x="4167717" y="247650"/>
                        <a:pt x="4203700" y="203200"/>
                      </a:cubicBezTo>
                      <a:cubicBezTo>
                        <a:pt x="4239683" y="158750"/>
                        <a:pt x="4290483" y="82550"/>
                        <a:pt x="4343400" y="50800"/>
                      </a:cubicBezTo>
                      <a:cubicBezTo>
                        <a:pt x="4396317" y="19050"/>
                        <a:pt x="4472517" y="0"/>
                        <a:pt x="4521200" y="12700"/>
                      </a:cubicBezTo>
                      <a:cubicBezTo>
                        <a:pt x="4569883" y="25400"/>
                        <a:pt x="4635500" y="127000"/>
                        <a:pt x="4635500" y="127000"/>
                      </a:cubicBezTo>
                    </a:path>
                  </a:pathLst>
                </a:custGeom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ja-JP" altLang="en-US"/>
                </a:p>
              </p:txBody>
            </p:sp>
            <p:sp>
              <p:nvSpPr>
                <p:cNvPr id="146" name="フリーフォーム 203"/>
                <p:cNvSpPr/>
                <p:nvPr/>
              </p:nvSpPr>
              <p:spPr>
                <a:xfrm>
                  <a:off x="2247900" y="1092200"/>
                  <a:ext cx="2262796" cy="2222500"/>
                </a:xfrm>
                <a:custGeom>
                  <a:avLst/>
                  <a:gdLst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4635500" h="4552950">
                      <a:moveTo>
                        <a:pt x="0" y="88900"/>
                      </a:moveTo>
                      <a:cubicBezTo>
                        <a:pt x="51858" y="55033"/>
                        <a:pt x="103717" y="21167"/>
                        <a:pt x="152400" y="12700"/>
                      </a:cubicBezTo>
                      <a:cubicBezTo>
                        <a:pt x="201083" y="4233"/>
                        <a:pt x="241300" y="12700"/>
                        <a:pt x="292100" y="38100"/>
                      </a:cubicBezTo>
                      <a:cubicBezTo>
                        <a:pt x="342900" y="63500"/>
                        <a:pt x="406400" y="110067"/>
                        <a:pt x="457200" y="165100"/>
                      </a:cubicBezTo>
                      <a:cubicBezTo>
                        <a:pt x="508000" y="220133"/>
                        <a:pt x="548217" y="279400"/>
                        <a:pt x="596900" y="368300"/>
                      </a:cubicBezTo>
                      <a:cubicBezTo>
                        <a:pt x="645583" y="457200"/>
                        <a:pt x="702733" y="588433"/>
                        <a:pt x="749300" y="698500"/>
                      </a:cubicBezTo>
                      <a:cubicBezTo>
                        <a:pt x="795867" y="808567"/>
                        <a:pt x="831850" y="905933"/>
                        <a:pt x="876300" y="1028700"/>
                      </a:cubicBezTo>
                      <a:cubicBezTo>
                        <a:pt x="920750" y="1151467"/>
                        <a:pt x="971550" y="1301750"/>
                        <a:pt x="1016000" y="1435100"/>
                      </a:cubicBezTo>
                      <a:cubicBezTo>
                        <a:pt x="1060450" y="1568450"/>
                        <a:pt x="1102783" y="1695450"/>
                        <a:pt x="1143000" y="1828800"/>
                      </a:cubicBezTo>
                      <a:cubicBezTo>
                        <a:pt x="1183217" y="1962150"/>
                        <a:pt x="1217083" y="2097617"/>
                        <a:pt x="1257300" y="2235200"/>
                      </a:cubicBezTo>
                      <a:cubicBezTo>
                        <a:pt x="1297517" y="2372783"/>
                        <a:pt x="1341967" y="2510367"/>
                        <a:pt x="1384300" y="2654300"/>
                      </a:cubicBezTo>
                      <a:cubicBezTo>
                        <a:pt x="1426633" y="2798233"/>
                        <a:pt x="1462617" y="2948517"/>
                        <a:pt x="1511300" y="3098800"/>
                      </a:cubicBezTo>
                      <a:cubicBezTo>
                        <a:pt x="1559983" y="3249083"/>
                        <a:pt x="1617133" y="3412067"/>
                        <a:pt x="1676400" y="3556000"/>
                      </a:cubicBezTo>
                      <a:cubicBezTo>
                        <a:pt x="1735667" y="3699933"/>
                        <a:pt x="1811867" y="3843867"/>
                        <a:pt x="1866900" y="3962400"/>
                      </a:cubicBezTo>
                      <a:cubicBezTo>
                        <a:pt x="1921933" y="4080933"/>
                        <a:pt x="1957917" y="4188883"/>
                        <a:pt x="2006600" y="4267200"/>
                      </a:cubicBezTo>
                      <a:cubicBezTo>
                        <a:pt x="2055283" y="4345517"/>
                        <a:pt x="2108200" y="4385733"/>
                        <a:pt x="2159000" y="4432300"/>
                      </a:cubicBezTo>
                      <a:cubicBezTo>
                        <a:pt x="2209800" y="4478867"/>
                        <a:pt x="2250017" y="4540250"/>
                        <a:pt x="2311400" y="4546600"/>
                      </a:cubicBezTo>
                      <a:cubicBezTo>
                        <a:pt x="2372783" y="4552950"/>
                        <a:pt x="2457450" y="4536017"/>
                        <a:pt x="2527300" y="4470400"/>
                      </a:cubicBezTo>
                      <a:cubicBezTo>
                        <a:pt x="2597150" y="4404783"/>
                        <a:pt x="2667000" y="4269317"/>
                        <a:pt x="2730500" y="4152900"/>
                      </a:cubicBezTo>
                      <a:cubicBezTo>
                        <a:pt x="2794000" y="4036483"/>
                        <a:pt x="2859617" y="3892550"/>
                        <a:pt x="2908300" y="3771900"/>
                      </a:cubicBezTo>
                      <a:cubicBezTo>
                        <a:pt x="2956983" y="3651250"/>
                        <a:pt x="2980267" y="3553883"/>
                        <a:pt x="3022600" y="3429000"/>
                      </a:cubicBezTo>
                      <a:cubicBezTo>
                        <a:pt x="3064933" y="3304117"/>
                        <a:pt x="3111500" y="3168650"/>
                        <a:pt x="3162300" y="3022600"/>
                      </a:cubicBezTo>
                      <a:cubicBezTo>
                        <a:pt x="3213100" y="2876550"/>
                        <a:pt x="3272367" y="2724150"/>
                        <a:pt x="3327400" y="2552700"/>
                      </a:cubicBezTo>
                      <a:cubicBezTo>
                        <a:pt x="3382433" y="2381250"/>
                        <a:pt x="3443817" y="2165350"/>
                        <a:pt x="3492500" y="1993900"/>
                      </a:cubicBezTo>
                      <a:cubicBezTo>
                        <a:pt x="3541183" y="1822450"/>
                        <a:pt x="3568700" y="1693333"/>
                        <a:pt x="3619500" y="1524000"/>
                      </a:cubicBezTo>
                      <a:cubicBezTo>
                        <a:pt x="3670300" y="1354667"/>
                        <a:pt x="3740150" y="1132417"/>
                        <a:pt x="3797300" y="977900"/>
                      </a:cubicBezTo>
                      <a:cubicBezTo>
                        <a:pt x="3854450" y="823383"/>
                        <a:pt x="3907367" y="706967"/>
                        <a:pt x="3962400" y="596900"/>
                      </a:cubicBezTo>
                      <a:cubicBezTo>
                        <a:pt x="4017433" y="486833"/>
                        <a:pt x="4087283" y="383117"/>
                        <a:pt x="4127500" y="317500"/>
                      </a:cubicBezTo>
                      <a:cubicBezTo>
                        <a:pt x="4167717" y="251883"/>
                        <a:pt x="4167717" y="247650"/>
                        <a:pt x="4203700" y="203200"/>
                      </a:cubicBezTo>
                      <a:cubicBezTo>
                        <a:pt x="4239683" y="158750"/>
                        <a:pt x="4290483" y="82550"/>
                        <a:pt x="4343400" y="50800"/>
                      </a:cubicBezTo>
                      <a:cubicBezTo>
                        <a:pt x="4396317" y="19050"/>
                        <a:pt x="4472517" y="0"/>
                        <a:pt x="4521200" y="12700"/>
                      </a:cubicBezTo>
                      <a:cubicBezTo>
                        <a:pt x="4569883" y="25400"/>
                        <a:pt x="4635500" y="127000"/>
                        <a:pt x="4635500" y="127000"/>
                      </a:cubicBezTo>
                    </a:path>
                  </a:pathLst>
                </a:custGeom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ja-JP" altLang="en-US"/>
                </a:p>
              </p:txBody>
            </p:sp>
            <p:sp>
              <p:nvSpPr>
                <p:cNvPr id="147" name="フリーフォーム 204"/>
                <p:cNvSpPr/>
                <p:nvPr/>
              </p:nvSpPr>
              <p:spPr>
                <a:xfrm>
                  <a:off x="4318000" y="1092200"/>
                  <a:ext cx="2262796" cy="2222500"/>
                </a:xfrm>
                <a:custGeom>
                  <a:avLst/>
                  <a:gdLst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4635500" h="4552950">
                      <a:moveTo>
                        <a:pt x="0" y="88900"/>
                      </a:moveTo>
                      <a:cubicBezTo>
                        <a:pt x="51858" y="55033"/>
                        <a:pt x="103717" y="21167"/>
                        <a:pt x="152400" y="12700"/>
                      </a:cubicBezTo>
                      <a:cubicBezTo>
                        <a:pt x="201083" y="4233"/>
                        <a:pt x="241300" y="12700"/>
                        <a:pt x="292100" y="38100"/>
                      </a:cubicBezTo>
                      <a:cubicBezTo>
                        <a:pt x="342900" y="63500"/>
                        <a:pt x="406400" y="110067"/>
                        <a:pt x="457200" y="165100"/>
                      </a:cubicBezTo>
                      <a:cubicBezTo>
                        <a:pt x="508000" y="220133"/>
                        <a:pt x="548217" y="279400"/>
                        <a:pt x="596900" y="368300"/>
                      </a:cubicBezTo>
                      <a:cubicBezTo>
                        <a:pt x="645583" y="457200"/>
                        <a:pt x="702733" y="588433"/>
                        <a:pt x="749300" y="698500"/>
                      </a:cubicBezTo>
                      <a:cubicBezTo>
                        <a:pt x="795867" y="808567"/>
                        <a:pt x="831850" y="905933"/>
                        <a:pt x="876300" y="1028700"/>
                      </a:cubicBezTo>
                      <a:cubicBezTo>
                        <a:pt x="920750" y="1151467"/>
                        <a:pt x="971550" y="1301750"/>
                        <a:pt x="1016000" y="1435100"/>
                      </a:cubicBezTo>
                      <a:cubicBezTo>
                        <a:pt x="1060450" y="1568450"/>
                        <a:pt x="1102783" y="1695450"/>
                        <a:pt x="1143000" y="1828800"/>
                      </a:cubicBezTo>
                      <a:cubicBezTo>
                        <a:pt x="1183217" y="1962150"/>
                        <a:pt x="1217083" y="2097617"/>
                        <a:pt x="1257300" y="2235200"/>
                      </a:cubicBezTo>
                      <a:cubicBezTo>
                        <a:pt x="1297517" y="2372783"/>
                        <a:pt x="1341967" y="2510367"/>
                        <a:pt x="1384300" y="2654300"/>
                      </a:cubicBezTo>
                      <a:cubicBezTo>
                        <a:pt x="1426633" y="2798233"/>
                        <a:pt x="1462617" y="2948517"/>
                        <a:pt x="1511300" y="3098800"/>
                      </a:cubicBezTo>
                      <a:cubicBezTo>
                        <a:pt x="1559983" y="3249083"/>
                        <a:pt x="1617133" y="3412067"/>
                        <a:pt x="1676400" y="3556000"/>
                      </a:cubicBezTo>
                      <a:cubicBezTo>
                        <a:pt x="1735667" y="3699933"/>
                        <a:pt x="1811867" y="3843867"/>
                        <a:pt x="1866900" y="3962400"/>
                      </a:cubicBezTo>
                      <a:cubicBezTo>
                        <a:pt x="1921933" y="4080933"/>
                        <a:pt x="1957917" y="4188883"/>
                        <a:pt x="2006600" y="4267200"/>
                      </a:cubicBezTo>
                      <a:cubicBezTo>
                        <a:pt x="2055283" y="4345517"/>
                        <a:pt x="2108200" y="4385733"/>
                        <a:pt x="2159000" y="4432300"/>
                      </a:cubicBezTo>
                      <a:cubicBezTo>
                        <a:pt x="2209800" y="4478867"/>
                        <a:pt x="2250017" y="4540250"/>
                        <a:pt x="2311400" y="4546600"/>
                      </a:cubicBezTo>
                      <a:cubicBezTo>
                        <a:pt x="2372783" y="4552950"/>
                        <a:pt x="2457450" y="4536017"/>
                        <a:pt x="2527300" y="4470400"/>
                      </a:cubicBezTo>
                      <a:cubicBezTo>
                        <a:pt x="2597150" y="4404783"/>
                        <a:pt x="2667000" y="4269317"/>
                        <a:pt x="2730500" y="4152900"/>
                      </a:cubicBezTo>
                      <a:cubicBezTo>
                        <a:pt x="2794000" y="4036483"/>
                        <a:pt x="2859617" y="3892550"/>
                        <a:pt x="2908300" y="3771900"/>
                      </a:cubicBezTo>
                      <a:cubicBezTo>
                        <a:pt x="2956983" y="3651250"/>
                        <a:pt x="2980267" y="3553883"/>
                        <a:pt x="3022600" y="3429000"/>
                      </a:cubicBezTo>
                      <a:cubicBezTo>
                        <a:pt x="3064933" y="3304117"/>
                        <a:pt x="3111500" y="3168650"/>
                        <a:pt x="3162300" y="3022600"/>
                      </a:cubicBezTo>
                      <a:cubicBezTo>
                        <a:pt x="3213100" y="2876550"/>
                        <a:pt x="3272367" y="2724150"/>
                        <a:pt x="3327400" y="2552700"/>
                      </a:cubicBezTo>
                      <a:cubicBezTo>
                        <a:pt x="3382433" y="2381250"/>
                        <a:pt x="3443817" y="2165350"/>
                        <a:pt x="3492500" y="1993900"/>
                      </a:cubicBezTo>
                      <a:cubicBezTo>
                        <a:pt x="3541183" y="1822450"/>
                        <a:pt x="3568700" y="1693333"/>
                        <a:pt x="3619500" y="1524000"/>
                      </a:cubicBezTo>
                      <a:cubicBezTo>
                        <a:pt x="3670300" y="1354667"/>
                        <a:pt x="3740150" y="1132417"/>
                        <a:pt x="3797300" y="977900"/>
                      </a:cubicBezTo>
                      <a:cubicBezTo>
                        <a:pt x="3854450" y="823383"/>
                        <a:pt x="3907367" y="706967"/>
                        <a:pt x="3962400" y="596900"/>
                      </a:cubicBezTo>
                      <a:cubicBezTo>
                        <a:pt x="4017433" y="486833"/>
                        <a:pt x="4087283" y="383117"/>
                        <a:pt x="4127500" y="317500"/>
                      </a:cubicBezTo>
                      <a:cubicBezTo>
                        <a:pt x="4167717" y="251883"/>
                        <a:pt x="4167717" y="247650"/>
                        <a:pt x="4203700" y="203200"/>
                      </a:cubicBezTo>
                      <a:cubicBezTo>
                        <a:pt x="4239683" y="158750"/>
                        <a:pt x="4290483" y="82550"/>
                        <a:pt x="4343400" y="50800"/>
                      </a:cubicBezTo>
                      <a:cubicBezTo>
                        <a:pt x="4396317" y="19050"/>
                        <a:pt x="4472517" y="0"/>
                        <a:pt x="4521200" y="12700"/>
                      </a:cubicBezTo>
                      <a:cubicBezTo>
                        <a:pt x="4569883" y="25400"/>
                        <a:pt x="4635500" y="127000"/>
                        <a:pt x="4635500" y="127000"/>
                      </a:cubicBezTo>
                    </a:path>
                  </a:pathLst>
                </a:custGeom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ja-JP" altLang="en-US"/>
                </a:p>
              </p:txBody>
            </p:sp>
            <p:sp>
              <p:nvSpPr>
                <p:cNvPr id="148" name="フリーフォーム 205"/>
                <p:cNvSpPr/>
                <p:nvPr/>
              </p:nvSpPr>
              <p:spPr>
                <a:xfrm>
                  <a:off x="6402996" y="1092200"/>
                  <a:ext cx="2262796" cy="2222500"/>
                </a:xfrm>
                <a:custGeom>
                  <a:avLst/>
                  <a:gdLst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4635500" h="4552950">
                      <a:moveTo>
                        <a:pt x="0" y="88900"/>
                      </a:moveTo>
                      <a:cubicBezTo>
                        <a:pt x="51858" y="55033"/>
                        <a:pt x="103717" y="21167"/>
                        <a:pt x="152400" y="12700"/>
                      </a:cubicBezTo>
                      <a:cubicBezTo>
                        <a:pt x="201083" y="4233"/>
                        <a:pt x="241300" y="12700"/>
                        <a:pt x="292100" y="38100"/>
                      </a:cubicBezTo>
                      <a:cubicBezTo>
                        <a:pt x="342900" y="63500"/>
                        <a:pt x="406400" y="110067"/>
                        <a:pt x="457200" y="165100"/>
                      </a:cubicBezTo>
                      <a:cubicBezTo>
                        <a:pt x="508000" y="220133"/>
                        <a:pt x="548217" y="279400"/>
                        <a:pt x="596900" y="368300"/>
                      </a:cubicBezTo>
                      <a:cubicBezTo>
                        <a:pt x="645583" y="457200"/>
                        <a:pt x="702733" y="588433"/>
                        <a:pt x="749300" y="698500"/>
                      </a:cubicBezTo>
                      <a:cubicBezTo>
                        <a:pt x="795867" y="808567"/>
                        <a:pt x="831850" y="905933"/>
                        <a:pt x="876300" y="1028700"/>
                      </a:cubicBezTo>
                      <a:cubicBezTo>
                        <a:pt x="920750" y="1151467"/>
                        <a:pt x="971550" y="1301750"/>
                        <a:pt x="1016000" y="1435100"/>
                      </a:cubicBezTo>
                      <a:cubicBezTo>
                        <a:pt x="1060450" y="1568450"/>
                        <a:pt x="1102783" y="1695450"/>
                        <a:pt x="1143000" y="1828800"/>
                      </a:cubicBezTo>
                      <a:cubicBezTo>
                        <a:pt x="1183217" y="1962150"/>
                        <a:pt x="1217083" y="2097617"/>
                        <a:pt x="1257300" y="2235200"/>
                      </a:cubicBezTo>
                      <a:cubicBezTo>
                        <a:pt x="1297517" y="2372783"/>
                        <a:pt x="1341967" y="2510367"/>
                        <a:pt x="1384300" y="2654300"/>
                      </a:cubicBezTo>
                      <a:cubicBezTo>
                        <a:pt x="1426633" y="2798233"/>
                        <a:pt x="1462617" y="2948517"/>
                        <a:pt x="1511300" y="3098800"/>
                      </a:cubicBezTo>
                      <a:cubicBezTo>
                        <a:pt x="1559983" y="3249083"/>
                        <a:pt x="1617133" y="3412067"/>
                        <a:pt x="1676400" y="3556000"/>
                      </a:cubicBezTo>
                      <a:cubicBezTo>
                        <a:pt x="1735667" y="3699933"/>
                        <a:pt x="1811867" y="3843867"/>
                        <a:pt x="1866900" y="3962400"/>
                      </a:cubicBezTo>
                      <a:cubicBezTo>
                        <a:pt x="1921933" y="4080933"/>
                        <a:pt x="1957917" y="4188883"/>
                        <a:pt x="2006600" y="4267200"/>
                      </a:cubicBezTo>
                      <a:cubicBezTo>
                        <a:pt x="2055283" y="4345517"/>
                        <a:pt x="2108200" y="4385733"/>
                        <a:pt x="2159000" y="4432300"/>
                      </a:cubicBezTo>
                      <a:cubicBezTo>
                        <a:pt x="2209800" y="4478867"/>
                        <a:pt x="2250017" y="4540250"/>
                        <a:pt x="2311400" y="4546600"/>
                      </a:cubicBezTo>
                      <a:cubicBezTo>
                        <a:pt x="2372783" y="4552950"/>
                        <a:pt x="2457450" y="4536017"/>
                        <a:pt x="2527300" y="4470400"/>
                      </a:cubicBezTo>
                      <a:cubicBezTo>
                        <a:pt x="2597150" y="4404783"/>
                        <a:pt x="2667000" y="4269317"/>
                        <a:pt x="2730500" y="4152900"/>
                      </a:cubicBezTo>
                      <a:cubicBezTo>
                        <a:pt x="2794000" y="4036483"/>
                        <a:pt x="2859617" y="3892550"/>
                        <a:pt x="2908300" y="3771900"/>
                      </a:cubicBezTo>
                      <a:cubicBezTo>
                        <a:pt x="2956983" y="3651250"/>
                        <a:pt x="2980267" y="3553883"/>
                        <a:pt x="3022600" y="3429000"/>
                      </a:cubicBezTo>
                      <a:cubicBezTo>
                        <a:pt x="3064933" y="3304117"/>
                        <a:pt x="3111500" y="3168650"/>
                        <a:pt x="3162300" y="3022600"/>
                      </a:cubicBezTo>
                      <a:cubicBezTo>
                        <a:pt x="3213100" y="2876550"/>
                        <a:pt x="3272367" y="2724150"/>
                        <a:pt x="3327400" y="2552700"/>
                      </a:cubicBezTo>
                      <a:cubicBezTo>
                        <a:pt x="3382433" y="2381250"/>
                        <a:pt x="3443817" y="2165350"/>
                        <a:pt x="3492500" y="1993900"/>
                      </a:cubicBezTo>
                      <a:cubicBezTo>
                        <a:pt x="3541183" y="1822450"/>
                        <a:pt x="3568700" y="1693333"/>
                        <a:pt x="3619500" y="1524000"/>
                      </a:cubicBezTo>
                      <a:cubicBezTo>
                        <a:pt x="3670300" y="1354667"/>
                        <a:pt x="3740150" y="1132417"/>
                        <a:pt x="3797300" y="977900"/>
                      </a:cubicBezTo>
                      <a:cubicBezTo>
                        <a:pt x="3854450" y="823383"/>
                        <a:pt x="3907367" y="706967"/>
                        <a:pt x="3962400" y="596900"/>
                      </a:cubicBezTo>
                      <a:cubicBezTo>
                        <a:pt x="4017433" y="486833"/>
                        <a:pt x="4087283" y="383117"/>
                        <a:pt x="4127500" y="317500"/>
                      </a:cubicBezTo>
                      <a:cubicBezTo>
                        <a:pt x="4167717" y="251883"/>
                        <a:pt x="4167717" y="247650"/>
                        <a:pt x="4203700" y="203200"/>
                      </a:cubicBezTo>
                      <a:cubicBezTo>
                        <a:pt x="4239683" y="158750"/>
                        <a:pt x="4290483" y="82550"/>
                        <a:pt x="4343400" y="50800"/>
                      </a:cubicBezTo>
                      <a:cubicBezTo>
                        <a:pt x="4396317" y="19050"/>
                        <a:pt x="4472517" y="0"/>
                        <a:pt x="4521200" y="12700"/>
                      </a:cubicBezTo>
                      <a:cubicBezTo>
                        <a:pt x="4569883" y="25400"/>
                        <a:pt x="4635500" y="127000"/>
                        <a:pt x="4635500" y="127000"/>
                      </a:cubicBezTo>
                    </a:path>
                  </a:pathLst>
                </a:custGeom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ja-JP" altLang="en-US"/>
                </a:p>
              </p:txBody>
            </p:sp>
          </p:grpSp>
        </p:grpSp>
        <p:grpSp>
          <p:nvGrpSpPr>
            <p:cNvPr id="10" name="図形グループ 271"/>
            <p:cNvGrpSpPr>
              <a:grpSpLocks/>
            </p:cNvGrpSpPr>
            <p:nvPr/>
          </p:nvGrpSpPr>
          <p:grpSpPr bwMode="auto">
            <a:xfrm>
              <a:off x="4668983" y="5031446"/>
              <a:ext cx="1125648" cy="867805"/>
              <a:chOff x="5246368" y="1922972"/>
              <a:chExt cx="2931748" cy="2261260"/>
            </a:xfrm>
          </p:grpSpPr>
          <p:sp>
            <p:nvSpPr>
              <p:cNvPr id="70" name="円/楕円 217"/>
              <p:cNvSpPr/>
              <p:nvPr/>
            </p:nvSpPr>
            <p:spPr>
              <a:xfrm>
                <a:off x="5246368" y="1922972"/>
                <a:ext cx="2931748" cy="2261260"/>
              </a:xfrm>
              <a:prstGeom prst="ellipse">
                <a:avLst/>
              </a:prstGeom>
              <a:gradFill flip="none" rotWithShape="1">
                <a:gsLst>
                  <a:gs pos="30000">
                    <a:srgbClr val="FFFF00"/>
                  </a:gs>
                  <a:gs pos="91000">
                    <a:srgbClr val="008000"/>
                  </a:gs>
                  <a:gs pos="3000">
                    <a:srgbClr val="FFFF00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grpSp>
            <p:nvGrpSpPr>
              <p:cNvPr id="71" name="図形グループ 85"/>
              <p:cNvGrpSpPr>
                <a:grpSpLocks/>
              </p:cNvGrpSpPr>
              <p:nvPr/>
            </p:nvGrpSpPr>
            <p:grpSpPr bwMode="auto">
              <a:xfrm>
                <a:off x="7438246" y="2776843"/>
                <a:ext cx="432193" cy="433387"/>
                <a:chOff x="492125" y="4910138"/>
                <a:chExt cx="574675" cy="576262"/>
              </a:xfrm>
            </p:grpSpPr>
            <p:sp>
              <p:nvSpPr>
                <p:cNvPr id="136" name="Oval 78"/>
                <p:cNvSpPr>
                  <a:spLocks noChangeArrowheads="1"/>
                </p:cNvSpPr>
                <p:nvPr/>
              </p:nvSpPr>
              <p:spPr bwMode="auto">
                <a:xfrm>
                  <a:off x="492125" y="4910138"/>
                  <a:ext cx="574675" cy="576262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anchor="ctr">
                  <a:prstTxWarp prst="textNoShape">
                    <a:avLst/>
                  </a:prstTxWarp>
                  <a:spAutoFit/>
                </a:bodyPr>
                <a:lstStyle/>
                <a:p>
                  <a:endParaRPr lang="ja-JP" altLang="en-US">
                    <a:latin typeface="Calibri" pitchFamily="-108" charset="0"/>
                  </a:endParaRPr>
                </a:p>
              </p:txBody>
            </p:sp>
            <p:sp>
              <p:nvSpPr>
                <p:cNvPr id="137" name="Oval 79"/>
                <p:cNvSpPr>
                  <a:spLocks noChangeArrowheads="1"/>
                </p:cNvSpPr>
                <p:nvPr/>
              </p:nvSpPr>
              <p:spPr bwMode="auto">
                <a:xfrm>
                  <a:off x="604838" y="4983163"/>
                  <a:ext cx="144463" cy="144462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0000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anchor="ctr">
                  <a:prstTxWarp prst="textNoShape">
                    <a:avLst/>
                  </a:prstTxWarp>
                  <a:spAutoFit/>
                </a:bodyPr>
                <a:lstStyle/>
                <a:p>
                  <a:endParaRPr lang="ja-JP" altLang="en-US">
                    <a:latin typeface="Calibri" pitchFamily="-108" charset="0"/>
                  </a:endParaRPr>
                </a:p>
              </p:txBody>
            </p:sp>
            <p:sp>
              <p:nvSpPr>
                <p:cNvPr id="138" name="Oval 80"/>
                <p:cNvSpPr>
                  <a:spLocks noChangeArrowheads="1"/>
                </p:cNvSpPr>
                <p:nvPr/>
              </p:nvSpPr>
              <p:spPr bwMode="auto">
                <a:xfrm>
                  <a:off x="892175" y="5054600"/>
                  <a:ext cx="144463" cy="144462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00CC66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CC66"/>
                  </a:solidFill>
                  <a:round/>
                  <a:headEnd/>
                  <a:tailEnd/>
                </a:ln>
              </p:spPr>
              <p:txBody>
                <a:bodyPr anchor="ctr">
                  <a:prstTxWarp prst="textNoShape">
                    <a:avLst/>
                  </a:prstTxWarp>
                  <a:spAutoFit/>
                </a:bodyPr>
                <a:lstStyle/>
                <a:p>
                  <a:endParaRPr lang="ja-JP" altLang="en-US">
                    <a:latin typeface="Calibri" pitchFamily="-108" charset="0"/>
                  </a:endParaRPr>
                </a:p>
              </p:txBody>
            </p:sp>
            <p:sp>
              <p:nvSpPr>
                <p:cNvPr id="139" name="Oval 81"/>
                <p:cNvSpPr>
                  <a:spLocks noChangeArrowheads="1"/>
                </p:cNvSpPr>
                <p:nvPr/>
              </p:nvSpPr>
              <p:spPr bwMode="auto">
                <a:xfrm>
                  <a:off x="685800" y="5214938"/>
                  <a:ext cx="144463" cy="144462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0000FF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 anchor="ctr">
                  <a:prstTxWarp prst="textNoShape">
                    <a:avLst/>
                  </a:prstTxWarp>
                  <a:spAutoFit/>
                </a:bodyPr>
                <a:lstStyle/>
                <a:p>
                  <a:endParaRPr lang="ja-JP" altLang="en-US">
                    <a:latin typeface="Calibri" pitchFamily="-108" charset="0"/>
                  </a:endParaRPr>
                </a:p>
              </p:txBody>
            </p:sp>
          </p:grpSp>
          <p:grpSp>
            <p:nvGrpSpPr>
              <p:cNvPr id="72" name="図形グループ 91"/>
              <p:cNvGrpSpPr>
                <a:grpSpLocks/>
              </p:cNvGrpSpPr>
              <p:nvPr/>
            </p:nvGrpSpPr>
            <p:grpSpPr bwMode="auto">
              <a:xfrm>
                <a:off x="5855967" y="2103940"/>
                <a:ext cx="432193" cy="433387"/>
                <a:chOff x="1101725" y="4452938"/>
                <a:chExt cx="574675" cy="576262"/>
              </a:xfrm>
            </p:grpSpPr>
            <p:sp>
              <p:nvSpPr>
                <p:cNvPr id="133" name="Oval 82"/>
                <p:cNvSpPr>
                  <a:spLocks noChangeArrowheads="1"/>
                </p:cNvSpPr>
                <p:nvPr/>
              </p:nvSpPr>
              <p:spPr bwMode="auto">
                <a:xfrm>
                  <a:off x="1101725" y="4452938"/>
                  <a:ext cx="574675" cy="576262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anchor="ctr">
                  <a:prstTxWarp prst="textNoShape">
                    <a:avLst/>
                  </a:prstTxWarp>
                  <a:spAutoFit/>
                </a:bodyPr>
                <a:lstStyle/>
                <a:p>
                  <a:endParaRPr lang="ja-JP" altLang="en-US">
                    <a:latin typeface="Calibri" pitchFamily="-108" charset="0"/>
                  </a:endParaRPr>
                </a:p>
              </p:txBody>
            </p:sp>
            <p:sp>
              <p:nvSpPr>
                <p:cNvPr id="134" name="Oval 83"/>
                <p:cNvSpPr>
                  <a:spLocks noChangeArrowheads="1"/>
                </p:cNvSpPr>
                <p:nvPr/>
              </p:nvSpPr>
              <p:spPr bwMode="auto">
                <a:xfrm>
                  <a:off x="1244600" y="4595813"/>
                  <a:ext cx="144463" cy="144462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0000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anchor="ctr">
                  <a:prstTxWarp prst="textNoShape">
                    <a:avLst/>
                  </a:prstTxWarp>
                  <a:spAutoFit/>
                </a:bodyPr>
                <a:lstStyle/>
                <a:p>
                  <a:endParaRPr lang="ja-JP" altLang="en-US">
                    <a:latin typeface="Calibri" pitchFamily="-108" charset="0"/>
                  </a:endParaRPr>
                </a:p>
              </p:txBody>
            </p:sp>
            <p:sp>
              <p:nvSpPr>
                <p:cNvPr id="135" name="Oval 84"/>
                <p:cNvSpPr>
                  <a:spLocks noChangeArrowheads="1"/>
                </p:cNvSpPr>
                <p:nvPr/>
              </p:nvSpPr>
              <p:spPr bwMode="auto">
                <a:xfrm>
                  <a:off x="1404938" y="4762500"/>
                  <a:ext cx="144463" cy="144462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800000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800000"/>
                  </a:solidFill>
                  <a:round/>
                  <a:headEnd/>
                  <a:tailEnd/>
                </a:ln>
              </p:spPr>
              <p:txBody>
                <a:bodyPr anchor="ctr">
                  <a:prstTxWarp prst="textNoShape">
                    <a:avLst/>
                  </a:prstTxWarp>
                  <a:spAutoFit/>
                </a:bodyPr>
                <a:lstStyle/>
                <a:p>
                  <a:endParaRPr lang="ja-JP" altLang="en-US">
                    <a:latin typeface="Calibri" pitchFamily="-108" charset="0"/>
                  </a:endParaRPr>
                </a:p>
              </p:txBody>
            </p:sp>
          </p:grpSp>
          <p:grpSp>
            <p:nvGrpSpPr>
              <p:cNvPr id="73" name="図形グループ 95"/>
              <p:cNvGrpSpPr>
                <a:grpSpLocks/>
              </p:cNvGrpSpPr>
              <p:nvPr/>
            </p:nvGrpSpPr>
            <p:grpSpPr bwMode="auto">
              <a:xfrm>
                <a:off x="6084567" y="3539040"/>
                <a:ext cx="432193" cy="433387"/>
                <a:chOff x="1101725" y="4452938"/>
                <a:chExt cx="574675" cy="576262"/>
              </a:xfrm>
            </p:grpSpPr>
            <p:sp>
              <p:nvSpPr>
                <p:cNvPr id="130" name="Oval 82"/>
                <p:cNvSpPr>
                  <a:spLocks noChangeArrowheads="1"/>
                </p:cNvSpPr>
                <p:nvPr/>
              </p:nvSpPr>
              <p:spPr bwMode="auto">
                <a:xfrm>
                  <a:off x="1101725" y="4452938"/>
                  <a:ext cx="574675" cy="576262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anchor="ctr">
                  <a:prstTxWarp prst="textNoShape">
                    <a:avLst/>
                  </a:prstTxWarp>
                  <a:spAutoFit/>
                </a:bodyPr>
                <a:lstStyle/>
                <a:p>
                  <a:endParaRPr lang="ja-JP" altLang="en-US">
                    <a:latin typeface="Calibri" pitchFamily="-108" charset="0"/>
                  </a:endParaRPr>
                </a:p>
              </p:txBody>
            </p:sp>
            <p:sp>
              <p:nvSpPr>
                <p:cNvPr id="131" name="Oval 83"/>
                <p:cNvSpPr>
                  <a:spLocks noChangeArrowheads="1"/>
                </p:cNvSpPr>
                <p:nvPr/>
              </p:nvSpPr>
              <p:spPr bwMode="auto">
                <a:xfrm>
                  <a:off x="1244600" y="4595813"/>
                  <a:ext cx="144463" cy="144462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0000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anchor="ctr">
                  <a:prstTxWarp prst="textNoShape">
                    <a:avLst/>
                  </a:prstTxWarp>
                  <a:spAutoFit/>
                </a:bodyPr>
                <a:lstStyle/>
                <a:p>
                  <a:endParaRPr lang="ja-JP" altLang="en-US">
                    <a:latin typeface="Calibri" pitchFamily="-108" charset="0"/>
                  </a:endParaRPr>
                </a:p>
              </p:txBody>
            </p:sp>
            <p:sp>
              <p:nvSpPr>
                <p:cNvPr id="132" name="Oval 84"/>
                <p:cNvSpPr>
                  <a:spLocks noChangeArrowheads="1"/>
                </p:cNvSpPr>
                <p:nvPr/>
              </p:nvSpPr>
              <p:spPr bwMode="auto">
                <a:xfrm>
                  <a:off x="1404938" y="4762500"/>
                  <a:ext cx="144463" cy="144462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800000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800000"/>
                  </a:solidFill>
                  <a:round/>
                  <a:headEnd/>
                  <a:tailEnd/>
                </a:ln>
              </p:spPr>
              <p:txBody>
                <a:bodyPr anchor="ctr">
                  <a:prstTxWarp prst="textNoShape">
                    <a:avLst/>
                  </a:prstTxWarp>
                  <a:spAutoFit/>
                </a:bodyPr>
                <a:lstStyle/>
                <a:p>
                  <a:endParaRPr lang="ja-JP" altLang="en-US">
                    <a:latin typeface="Calibri" pitchFamily="-108" charset="0"/>
                  </a:endParaRPr>
                </a:p>
              </p:txBody>
            </p:sp>
          </p:grpSp>
          <p:grpSp>
            <p:nvGrpSpPr>
              <p:cNvPr id="74" name="図形グループ 99"/>
              <p:cNvGrpSpPr>
                <a:grpSpLocks/>
              </p:cNvGrpSpPr>
              <p:nvPr/>
            </p:nvGrpSpPr>
            <p:grpSpPr bwMode="auto">
              <a:xfrm>
                <a:off x="7546891" y="3322346"/>
                <a:ext cx="432193" cy="433387"/>
                <a:chOff x="1101725" y="4452938"/>
                <a:chExt cx="574675" cy="576262"/>
              </a:xfrm>
            </p:grpSpPr>
            <p:sp>
              <p:nvSpPr>
                <p:cNvPr id="127" name="Oval 82"/>
                <p:cNvSpPr>
                  <a:spLocks noChangeArrowheads="1"/>
                </p:cNvSpPr>
                <p:nvPr/>
              </p:nvSpPr>
              <p:spPr bwMode="auto">
                <a:xfrm>
                  <a:off x="1101725" y="4452938"/>
                  <a:ext cx="574675" cy="576262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anchor="ctr">
                  <a:prstTxWarp prst="textNoShape">
                    <a:avLst/>
                  </a:prstTxWarp>
                  <a:spAutoFit/>
                </a:bodyPr>
                <a:lstStyle/>
                <a:p>
                  <a:endParaRPr lang="ja-JP" altLang="en-US">
                    <a:latin typeface="Calibri" pitchFamily="-108" charset="0"/>
                  </a:endParaRPr>
                </a:p>
              </p:txBody>
            </p:sp>
            <p:sp>
              <p:nvSpPr>
                <p:cNvPr id="128" name="Oval 83"/>
                <p:cNvSpPr>
                  <a:spLocks noChangeArrowheads="1"/>
                </p:cNvSpPr>
                <p:nvPr/>
              </p:nvSpPr>
              <p:spPr bwMode="auto">
                <a:xfrm>
                  <a:off x="1244600" y="4595813"/>
                  <a:ext cx="144463" cy="144462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0000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anchor="ctr">
                  <a:prstTxWarp prst="textNoShape">
                    <a:avLst/>
                  </a:prstTxWarp>
                  <a:spAutoFit/>
                </a:bodyPr>
                <a:lstStyle/>
                <a:p>
                  <a:endParaRPr lang="ja-JP" altLang="en-US">
                    <a:latin typeface="Calibri" pitchFamily="-108" charset="0"/>
                  </a:endParaRPr>
                </a:p>
              </p:txBody>
            </p:sp>
            <p:sp>
              <p:nvSpPr>
                <p:cNvPr id="129" name="Oval 84"/>
                <p:cNvSpPr>
                  <a:spLocks noChangeArrowheads="1"/>
                </p:cNvSpPr>
                <p:nvPr/>
              </p:nvSpPr>
              <p:spPr bwMode="auto">
                <a:xfrm>
                  <a:off x="1404938" y="4762500"/>
                  <a:ext cx="144463" cy="144462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800000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800000"/>
                  </a:solidFill>
                  <a:round/>
                  <a:headEnd/>
                  <a:tailEnd/>
                </a:ln>
              </p:spPr>
              <p:txBody>
                <a:bodyPr anchor="ctr">
                  <a:prstTxWarp prst="textNoShape">
                    <a:avLst/>
                  </a:prstTxWarp>
                  <a:spAutoFit/>
                </a:bodyPr>
                <a:lstStyle/>
                <a:p>
                  <a:endParaRPr lang="ja-JP" altLang="en-US">
                    <a:latin typeface="Calibri" pitchFamily="-108" charset="0"/>
                  </a:endParaRPr>
                </a:p>
              </p:txBody>
            </p:sp>
          </p:grpSp>
          <p:grpSp>
            <p:nvGrpSpPr>
              <p:cNvPr id="75" name="図形グループ 103"/>
              <p:cNvGrpSpPr>
                <a:grpSpLocks/>
              </p:cNvGrpSpPr>
              <p:nvPr/>
            </p:nvGrpSpPr>
            <p:grpSpPr bwMode="auto">
              <a:xfrm>
                <a:off x="7222149" y="2192872"/>
                <a:ext cx="432193" cy="433387"/>
                <a:chOff x="1101725" y="4452938"/>
                <a:chExt cx="574675" cy="576262"/>
              </a:xfrm>
            </p:grpSpPr>
            <p:sp>
              <p:nvSpPr>
                <p:cNvPr id="124" name="Oval 82"/>
                <p:cNvSpPr>
                  <a:spLocks noChangeArrowheads="1"/>
                </p:cNvSpPr>
                <p:nvPr/>
              </p:nvSpPr>
              <p:spPr bwMode="auto">
                <a:xfrm>
                  <a:off x="1101725" y="4452938"/>
                  <a:ext cx="574675" cy="576262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anchor="ctr">
                  <a:prstTxWarp prst="textNoShape">
                    <a:avLst/>
                  </a:prstTxWarp>
                  <a:spAutoFit/>
                </a:bodyPr>
                <a:lstStyle/>
                <a:p>
                  <a:endParaRPr lang="ja-JP" altLang="en-US">
                    <a:latin typeface="Calibri" pitchFamily="-108" charset="0"/>
                  </a:endParaRPr>
                </a:p>
              </p:txBody>
            </p:sp>
            <p:sp>
              <p:nvSpPr>
                <p:cNvPr id="125" name="Oval 83"/>
                <p:cNvSpPr>
                  <a:spLocks noChangeArrowheads="1"/>
                </p:cNvSpPr>
                <p:nvPr/>
              </p:nvSpPr>
              <p:spPr bwMode="auto">
                <a:xfrm>
                  <a:off x="1244600" y="4595813"/>
                  <a:ext cx="144463" cy="144462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0000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anchor="ctr">
                  <a:prstTxWarp prst="textNoShape">
                    <a:avLst/>
                  </a:prstTxWarp>
                  <a:spAutoFit/>
                </a:bodyPr>
                <a:lstStyle/>
                <a:p>
                  <a:endParaRPr lang="ja-JP" altLang="en-US">
                    <a:latin typeface="Calibri" pitchFamily="-108" charset="0"/>
                  </a:endParaRPr>
                </a:p>
              </p:txBody>
            </p:sp>
            <p:sp>
              <p:nvSpPr>
                <p:cNvPr id="126" name="Oval 84"/>
                <p:cNvSpPr>
                  <a:spLocks noChangeArrowheads="1"/>
                </p:cNvSpPr>
                <p:nvPr/>
              </p:nvSpPr>
              <p:spPr bwMode="auto">
                <a:xfrm>
                  <a:off x="1404938" y="4762500"/>
                  <a:ext cx="144463" cy="144462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800000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800000"/>
                  </a:solidFill>
                  <a:round/>
                  <a:headEnd/>
                  <a:tailEnd/>
                </a:ln>
              </p:spPr>
              <p:txBody>
                <a:bodyPr anchor="ctr">
                  <a:prstTxWarp prst="textNoShape">
                    <a:avLst/>
                  </a:prstTxWarp>
                  <a:spAutoFit/>
                </a:bodyPr>
                <a:lstStyle/>
                <a:p>
                  <a:endParaRPr lang="ja-JP" altLang="en-US">
                    <a:latin typeface="Calibri" pitchFamily="-108" charset="0"/>
                  </a:endParaRPr>
                </a:p>
              </p:txBody>
            </p:sp>
          </p:grpSp>
          <p:grpSp>
            <p:nvGrpSpPr>
              <p:cNvPr id="76" name="図形グループ 107"/>
              <p:cNvGrpSpPr>
                <a:grpSpLocks/>
              </p:cNvGrpSpPr>
              <p:nvPr/>
            </p:nvGrpSpPr>
            <p:grpSpPr bwMode="auto">
              <a:xfrm>
                <a:off x="6789956" y="3426327"/>
                <a:ext cx="432193" cy="433387"/>
                <a:chOff x="492125" y="4910138"/>
                <a:chExt cx="574675" cy="576262"/>
              </a:xfrm>
            </p:grpSpPr>
            <p:sp>
              <p:nvSpPr>
                <p:cNvPr id="120" name="Oval 78"/>
                <p:cNvSpPr>
                  <a:spLocks noChangeArrowheads="1"/>
                </p:cNvSpPr>
                <p:nvPr/>
              </p:nvSpPr>
              <p:spPr bwMode="auto">
                <a:xfrm>
                  <a:off x="492125" y="4910138"/>
                  <a:ext cx="574675" cy="576262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anchor="ctr">
                  <a:prstTxWarp prst="textNoShape">
                    <a:avLst/>
                  </a:prstTxWarp>
                  <a:spAutoFit/>
                </a:bodyPr>
                <a:lstStyle/>
                <a:p>
                  <a:endParaRPr lang="ja-JP" altLang="en-US">
                    <a:latin typeface="Calibri" pitchFamily="-108" charset="0"/>
                  </a:endParaRPr>
                </a:p>
              </p:txBody>
            </p:sp>
            <p:sp>
              <p:nvSpPr>
                <p:cNvPr id="121" name="Oval 79"/>
                <p:cNvSpPr>
                  <a:spLocks noChangeArrowheads="1"/>
                </p:cNvSpPr>
                <p:nvPr/>
              </p:nvSpPr>
              <p:spPr bwMode="auto">
                <a:xfrm>
                  <a:off x="604838" y="4983163"/>
                  <a:ext cx="144463" cy="144462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0000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anchor="ctr">
                  <a:prstTxWarp prst="textNoShape">
                    <a:avLst/>
                  </a:prstTxWarp>
                  <a:spAutoFit/>
                </a:bodyPr>
                <a:lstStyle/>
                <a:p>
                  <a:endParaRPr lang="ja-JP" altLang="en-US">
                    <a:latin typeface="Calibri" pitchFamily="-108" charset="0"/>
                  </a:endParaRPr>
                </a:p>
              </p:txBody>
            </p:sp>
            <p:sp>
              <p:nvSpPr>
                <p:cNvPr id="122" name="Oval 80"/>
                <p:cNvSpPr>
                  <a:spLocks noChangeArrowheads="1"/>
                </p:cNvSpPr>
                <p:nvPr/>
              </p:nvSpPr>
              <p:spPr bwMode="auto">
                <a:xfrm>
                  <a:off x="892175" y="5054600"/>
                  <a:ext cx="144463" cy="144462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00CC66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CC66"/>
                  </a:solidFill>
                  <a:round/>
                  <a:headEnd/>
                  <a:tailEnd/>
                </a:ln>
              </p:spPr>
              <p:txBody>
                <a:bodyPr anchor="ctr">
                  <a:prstTxWarp prst="textNoShape">
                    <a:avLst/>
                  </a:prstTxWarp>
                  <a:spAutoFit/>
                </a:bodyPr>
                <a:lstStyle/>
                <a:p>
                  <a:endParaRPr lang="ja-JP" altLang="en-US">
                    <a:latin typeface="Calibri" pitchFamily="-108" charset="0"/>
                  </a:endParaRPr>
                </a:p>
              </p:txBody>
            </p:sp>
            <p:sp>
              <p:nvSpPr>
                <p:cNvPr id="123" name="Oval 81"/>
                <p:cNvSpPr>
                  <a:spLocks noChangeArrowheads="1"/>
                </p:cNvSpPr>
                <p:nvPr/>
              </p:nvSpPr>
              <p:spPr bwMode="auto">
                <a:xfrm>
                  <a:off x="685800" y="5214938"/>
                  <a:ext cx="144463" cy="144462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0000FF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 anchor="ctr">
                  <a:prstTxWarp prst="textNoShape">
                    <a:avLst/>
                  </a:prstTxWarp>
                  <a:spAutoFit/>
                </a:bodyPr>
                <a:lstStyle/>
                <a:p>
                  <a:endParaRPr lang="ja-JP" altLang="en-US">
                    <a:latin typeface="Calibri" pitchFamily="-108" charset="0"/>
                  </a:endParaRPr>
                </a:p>
              </p:txBody>
            </p:sp>
          </p:grpSp>
          <p:grpSp>
            <p:nvGrpSpPr>
              <p:cNvPr id="77" name="図形グループ 112"/>
              <p:cNvGrpSpPr>
                <a:grpSpLocks/>
              </p:cNvGrpSpPr>
              <p:nvPr/>
            </p:nvGrpSpPr>
            <p:grpSpPr bwMode="auto">
              <a:xfrm>
                <a:off x="5589267" y="3145340"/>
                <a:ext cx="432193" cy="433387"/>
                <a:chOff x="492125" y="4910138"/>
                <a:chExt cx="574675" cy="576262"/>
              </a:xfrm>
            </p:grpSpPr>
            <p:sp>
              <p:nvSpPr>
                <p:cNvPr id="116" name="Oval 78"/>
                <p:cNvSpPr>
                  <a:spLocks noChangeArrowheads="1"/>
                </p:cNvSpPr>
                <p:nvPr/>
              </p:nvSpPr>
              <p:spPr bwMode="auto">
                <a:xfrm>
                  <a:off x="492125" y="4910138"/>
                  <a:ext cx="574675" cy="576262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anchor="ctr">
                  <a:prstTxWarp prst="textNoShape">
                    <a:avLst/>
                  </a:prstTxWarp>
                  <a:spAutoFit/>
                </a:bodyPr>
                <a:lstStyle/>
                <a:p>
                  <a:endParaRPr lang="ja-JP" altLang="en-US">
                    <a:latin typeface="Calibri" pitchFamily="-108" charset="0"/>
                  </a:endParaRPr>
                </a:p>
              </p:txBody>
            </p:sp>
            <p:sp>
              <p:nvSpPr>
                <p:cNvPr id="117" name="Oval 79"/>
                <p:cNvSpPr>
                  <a:spLocks noChangeArrowheads="1"/>
                </p:cNvSpPr>
                <p:nvPr/>
              </p:nvSpPr>
              <p:spPr bwMode="auto">
                <a:xfrm>
                  <a:off x="604838" y="4983163"/>
                  <a:ext cx="144463" cy="144462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0000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anchor="ctr">
                  <a:prstTxWarp prst="textNoShape">
                    <a:avLst/>
                  </a:prstTxWarp>
                  <a:spAutoFit/>
                </a:bodyPr>
                <a:lstStyle/>
                <a:p>
                  <a:endParaRPr lang="ja-JP" altLang="en-US">
                    <a:latin typeface="Calibri" pitchFamily="-108" charset="0"/>
                  </a:endParaRPr>
                </a:p>
              </p:txBody>
            </p:sp>
            <p:sp>
              <p:nvSpPr>
                <p:cNvPr id="118" name="Oval 80"/>
                <p:cNvSpPr>
                  <a:spLocks noChangeArrowheads="1"/>
                </p:cNvSpPr>
                <p:nvPr/>
              </p:nvSpPr>
              <p:spPr bwMode="auto">
                <a:xfrm>
                  <a:off x="892175" y="5054600"/>
                  <a:ext cx="144463" cy="144462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00CC66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CC66"/>
                  </a:solidFill>
                  <a:round/>
                  <a:headEnd/>
                  <a:tailEnd/>
                </a:ln>
              </p:spPr>
              <p:txBody>
                <a:bodyPr anchor="ctr">
                  <a:prstTxWarp prst="textNoShape">
                    <a:avLst/>
                  </a:prstTxWarp>
                  <a:spAutoFit/>
                </a:bodyPr>
                <a:lstStyle/>
                <a:p>
                  <a:endParaRPr lang="ja-JP" altLang="en-US">
                    <a:latin typeface="Calibri" pitchFamily="-108" charset="0"/>
                  </a:endParaRPr>
                </a:p>
              </p:txBody>
            </p:sp>
            <p:sp>
              <p:nvSpPr>
                <p:cNvPr id="119" name="Oval 81"/>
                <p:cNvSpPr>
                  <a:spLocks noChangeArrowheads="1"/>
                </p:cNvSpPr>
                <p:nvPr/>
              </p:nvSpPr>
              <p:spPr bwMode="auto">
                <a:xfrm>
                  <a:off x="685800" y="5214938"/>
                  <a:ext cx="144463" cy="144462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0000FF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 anchor="ctr">
                  <a:prstTxWarp prst="textNoShape">
                    <a:avLst/>
                  </a:prstTxWarp>
                  <a:spAutoFit/>
                </a:bodyPr>
                <a:lstStyle/>
                <a:p>
                  <a:endParaRPr lang="ja-JP" altLang="en-US">
                    <a:latin typeface="Calibri" pitchFamily="-108" charset="0"/>
                  </a:endParaRPr>
                </a:p>
              </p:txBody>
            </p:sp>
          </p:grpSp>
          <p:sp>
            <p:nvSpPr>
              <p:cNvPr id="78" name="Oval 21"/>
              <p:cNvSpPr>
                <a:spLocks noChangeArrowheads="1"/>
              </p:cNvSpPr>
              <p:nvPr/>
            </p:nvSpPr>
            <p:spPr bwMode="auto">
              <a:xfrm>
                <a:off x="5864225" y="2803525"/>
                <a:ext cx="144463" cy="14446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00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>
                  <a:latin typeface="Calibri" pitchFamily="-108" charset="0"/>
                </a:endParaRPr>
              </a:p>
            </p:txBody>
          </p:sp>
          <p:sp>
            <p:nvSpPr>
              <p:cNvPr id="79" name="Oval 23"/>
              <p:cNvSpPr>
                <a:spLocks noChangeArrowheads="1"/>
              </p:cNvSpPr>
              <p:nvPr/>
            </p:nvSpPr>
            <p:spPr bwMode="auto">
              <a:xfrm>
                <a:off x="6367463" y="2498725"/>
                <a:ext cx="144463" cy="14446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00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>
                  <a:latin typeface="Calibri" pitchFamily="-108" charset="0"/>
                </a:endParaRPr>
              </a:p>
            </p:txBody>
          </p:sp>
          <p:sp>
            <p:nvSpPr>
              <p:cNvPr id="80" name="Oval 24"/>
              <p:cNvSpPr>
                <a:spLocks noChangeArrowheads="1"/>
              </p:cNvSpPr>
              <p:nvPr/>
            </p:nvSpPr>
            <p:spPr bwMode="auto">
              <a:xfrm>
                <a:off x="6497759" y="2804982"/>
                <a:ext cx="144961" cy="142069"/>
              </a:xfrm>
              <a:prstGeom prst="ellipse">
                <a:avLst/>
              </a:prstGeom>
              <a:gradFill rotWithShape="1">
                <a:gsLst>
                  <a:gs pos="0">
                    <a:schemeClr val="accent2">
                      <a:gamma/>
                      <a:tint val="0"/>
                      <a:invGamma/>
                    </a:schemeClr>
                  </a:gs>
                  <a:gs pos="100000">
                    <a:schemeClr val="accent2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FF"/>
                </a:solidFill>
                <a:round/>
                <a:headEnd/>
                <a:tailEnd/>
              </a:ln>
              <a:effectLst/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>
                  <a:latin typeface="Calibri" pitchFamily="-108" charset="0"/>
                </a:endParaRPr>
              </a:p>
            </p:txBody>
          </p:sp>
          <p:sp>
            <p:nvSpPr>
              <p:cNvPr id="81" name="Oval 25"/>
              <p:cNvSpPr>
                <a:spLocks noChangeArrowheads="1"/>
              </p:cNvSpPr>
              <p:nvPr/>
            </p:nvSpPr>
            <p:spPr bwMode="auto">
              <a:xfrm>
                <a:off x="7489825" y="3116263"/>
                <a:ext cx="144463" cy="14446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00CC66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CC66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>
                  <a:latin typeface="Calibri" pitchFamily="-108" charset="0"/>
                </a:endParaRPr>
              </a:p>
            </p:txBody>
          </p:sp>
          <p:sp>
            <p:nvSpPr>
              <p:cNvPr id="82" name="Oval 26"/>
              <p:cNvSpPr>
                <a:spLocks noChangeArrowheads="1"/>
              </p:cNvSpPr>
              <p:nvPr/>
            </p:nvSpPr>
            <p:spPr bwMode="auto">
              <a:xfrm>
                <a:off x="5821363" y="2963863"/>
                <a:ext cx="144463" cy="14446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00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>
                  <a:latin typeface="Calibri" pitchFamily="-108" charset="0"/>
                </a:endParaRPr>
              </a:p>
            </p:txBody>
          </p:sp>
          <p:sp>
            <p:nvSpPr>
              <p:cNvPr id="83" name="Oval 28"/>
              <p:cNvSpPr>
                <a:spLocks noChangeArrowheads="1"/>
              </p:cNvSpPr>
              <p:nvPr/>
            </p:nvSpPr>
            <p:spPr bwMode="auto">
              <a:xfrm>
                <a:off x="5965825" y="2887663"/>
                <a:ext cx="144463" cy="14446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006633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CC66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>
                  <a:latin typeface="Calibri" pitchFamily="-108" charset="0"/>
                </a:endParaRPr>
              </a:p>
            </p:txBody>
          </p:sp>
          <p:sp>
            <p:nvSpPr>
              <p:cNvPr id="84" name="Oval 32"/>
              <p:cNvSpPr>
                <a:spLocks noChangeArrowheads="1"/>
              </p:cNvSpPr>
              <p:nvPr/>
            </p:nvSpPr>
            <p:spPr bwMode="auto">
              <a:xfrm>
                <a:off x="5965825" y="3192463"/>
                <a:ext cx="144463" cy="14446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0000FF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>
                  <a:latin typeface="Calibri" pitchFamily="-108" charset="0"/>
                </a:endParaRPr>
              </a:p>
            </p:txBody>
          </p:sp>
          <p:sp>
            <p:nvSpPr>
              <p:cNvPr id="85" name="Oval 36"/>
              <p:cNvSpPr>
                <a:spLocks noChangeArrowheads="1"/>
              </p:cNvSpPr>
              <p:nvPr/>
            </p:nvSpPr>
            <p:spPr bwMode="auto">
              <a:xfrm>
                <a:off x="5973763" y="2727325"/>
                <a:ext cx="144463" cy="14446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8000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800000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>
                  <a:latin typeface="Calibri" pitchFamily="-108" charset="0"/>
                </a:endParaRPr>
              </a:p>
            </p:txBody>
          </p:sp>
          <p:sp>
            <p:nvSpPr>
              <p:cNvPr id="86" name="Oval 37"/>
              <p:cNvSpPr>
                <a:spLocks noChangeArrowheads="1"/>
              </p:cNvSpPr>
              <p:nvPr/>
            </p:nvSpPr>
            <p:spPr bwMode="auto">
              <a:xfrm>
                <a:off x="6456363" y="2955925"/>
                <a:ext cx="144463" cy="14446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00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>
                  <a:latin typeface="Calibri" pitchFamily="-108" charset="0"/>
                </a:endParaRPr>
              </a:p>
            </p:txBody>
          </p:sp>
          <p:sp>
            <p:nvSpPr>
              <p:cNvPr id="87" name="Oval 38"/>
              <p:cNvSpPr>
                <a:spLocks noChangeArrowheads="1"/>
              </p:cNvSpPr>
              <p:nvPr/>
            </p:nvSpPr>
            <p:spPr bwMode="auto">
              <a:xfrm>
                <a:off x="6811963" y="2333625"/>
                <a:ext cx="144463" cy="14446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00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>
                  <a:latin typeface="Calibri" pitchFamily="-108" charset="0"/>
                </a:endParaRPr>
              </a:p>
            </p:txBody>
          </p:sp>
          <p:sp>
            <p:nvSpPr>
              <p:cNvPr id="88" name="Oval 41"/>
              <p:cNvSpPr>
                <a:spLocks noChangeArrowheads="1"/>
              </p:cNvSpPr>
              <p:nvPr/>
            </p:nvSpPr>
            <p:spPr bwMode="auto">
              <a:xfrm>
                <a:off x="6118225" y="2963863"/>
                <a:ext cx="144463" cy="14446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006633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CC66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>
                  <a:latin typeface="Calibri" pitchFamily="-108" charset="0"/>
                </a:endParaRPr>
              </a:p>
            </p:txBody>
          </p:sp>
          <p:sp>
            <p:nvSpPr>
              <p:cNvPr id="89" name="Oval 43"/>
              <p:cNvSpPr>
                <a:spLocks noChangeArrowheads="1"/>
              </p:cNvSpPr>
              <p:nvPr/>
            </p:nvSpPr>
            <p:spPr bwMode="auto">
              <a:xfrm>
                <a:off x="6169025" y="3116263"/>
                <a:ext cx="144463" cy="14446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00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>
                  <a:latin typeface="Calibri" pitchFamily="-108" charset="0"/>
                </a:endParaRPr>
              </a:p>
            </p:txBody>
          </p:sp>
          <p:sp>
            <p:nvSpPr>
              <p:cNvPr id="90" name="Oval 45"/>
              <p:cNvSpPr>
                <a:spLocks noChangeArrowheads="1"/>
              </p:cNvSpPr>
              <p:nvPr/>
            </p:nvSpPr>
            <p:spPr bwMode="auto">
              <a:xfrm>
                <a:off x="7489825" y="2887663"/>
                <a:ext cx="144463" cy="14446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00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>
                  <a:latin typeface="Calibri" pitchFamily="-108" charset="0"/>
                </a:endParaRPr>
              </a:p>
            </p:txBody>
          </p:sp>
          <p:sp>
            <p:nvSpPr>
              <p:cNvPr id="91" name="Oval 47"/>
              <p:cNvSpPr>
                <a:spLocks noChangeArrowheads="1"/>
              </p:cNvSpPr>
              <p:nvPr/>
            </p:nvSpPr>
            <p:spPr bwMode="auto">
              <a:xfrm>
                <a:off x="6583553" y="3032883"/>
                <a:ext cx="144959" cy="145029"/>
              </a:xfrm>
              <a:prstGeom prst="ellipse">
                <a:avLst/>
              </a:prstGeom>
              <a:gradFill rotWithShape="1">
                <a:gsLst>
                  <a:gs pos="0">
                    <a:schemeClr val="accent2">
                      <a:gamma/>
                      <a:tint val="0"/>
                      <a:invGamma/>
                    </a:schemeClr>
                  </a:gs>
                  <a:gs pos="100000">
                    <a:schemeClr val="accent2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FF"/>
                </a:solidFill>
                <a:round/>
                <a:headEnd/>
                <a:tailEnd/>
              </a:ln>
              <a:effectLst/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>
                  <a:latin typeface="Calibri" pitchFamily="-108" charset="0"/>
                </a:endParaRPr>
              </a:p>
            </p:txBody>
          </p:sp>
          <p:sp>
            <p:nvSpPr>
              <p:cNvPr id="92" name="Oval 48"/>
              <p:cNvSpPr>
                <a:spLocks noChangeArrowheads="1"/>
              </p:cNvSpPr>
              <p:nvPr/>
            </p:nvSpPr>
            <p:spPr bwMode="auto">
              <a:xfrm>
                <a:off x="6956308" y="3260786"/>
                <a:ext cx="144959" cy="145028"/>
              </a:xfrm>
              <a:prstGeom prst="ellipse">
                <a:avLst/>
              </a:prstGeom>
              <a:gradFill rotWithShape="1">
                <a:gsLst>
                  <a:gs pos="0">
                    <a:schemeClr val="accent2">
                      <a:gamma/>
                      <a:tint val="0"/>
                      <a:invGamma/>
                    </a:schemeClr>
                  </a:gs>
                  <a:gs pos="100000">
                    <a:schemeClr val="accent2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FF"/>
                </a:solidFill>
                <a:round/>
                <a:headEnd/>
                <a:tailEnd/>
              </a:ln>
              <a:effectLst/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>
                  <a:latin typeface="Calibri" pitchFamily="-108" charset="0"/>
                </a:endParaRPr>
              </a:p>
            </p:txBody>
          </p:sp>
          <p:sp>
            <p:nvSpPr>
              <p:cNvPr id="93" name="Oval 49"/>
              <p:cNvSpPr>
                <a:spLocks noChangeArrowheads="1"/>
              </p:cNvSpPr>
              <p:nvPr/>
            </p:nvSpPr>
            <p:spPr bwMode="auto">
              <a:xfrm>
                <a:off x="7337938" y="2964809"/>
                <a:ext cx="144961" cy="142069"/>
              </a:xfrm>
              <a:prstGeom prst="ellipse">
                <a:avLst/>
              </a:prstGeom>
              <a:gradFill rotWithShape="1">
                <a:gsLst>
                  <a:gs pos="0">
                    <a:schemeClr val="accent2">
                      <a:gamma/>
                      <a:tint val="0"/>
                      <a:invGamma/>
                    </a:schemeClr>
                  </a:gs>
                  <a:gs pos="100000">
                    <a:schemeClr val="accent2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FF"/>
                </a:solidFill>
                <a:round/>
                <a:headEnd/>
                <a:tailEnd/>
              </a:ln>
              <a:effectLst/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>
                  <a:latin typeface="Calibri" pitchFamily="-108" charset="0"/>
                </a:endParaRPr>
              </a:p>
            </p:txBody>
          </p:sp>
          <p:sp>
            <p:nvSpPr>
              <p:cNvPr id="94" name="Oval 50"/>
              <p:cNvSpPr>
                <a:spLocks noChangeArrowheads="1"/>
              </p:cNvSpPr>
              <p:nvPr/>
            </p:nvSpPr>
            <p:spPr bwMode="auto">
              <a:xfrm>
                <a:off x="6126163" y="2879725"/>
                <a:ext cx="144463" cy="14446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8000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800000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>
                  <a:latin typeface="Calibri" pitchFamily="-108" charset="0"/>
                </a:endParaRPr>
              </a:p>
            </p:txBody>
          </p:sp>
          <p:sp>
            <p:nvSpPr>
              <p:cNvPr id="95" name="Oval 52"/>
              <p:cNvSpPr>
                <a:spLocks noChangeArrowheads="1"/>
              </p:cNvSpPr>
              <p:nvPr/>
            </p:nvSpPr>
            <p:spPr bwMode="auto">
              <a:xfrm>
                <a:off x="7261225" y="2879725"/>
                <a:ext cx="144463" cy="14446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8000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800000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>
                  <a:latin typeface="Calibri" pitchFamily="-108" charset="0"/>
                </a:endParaRPr>
              </a:p>
            </p:txBody>
          </p:sp>
          <p:sp>
            <p:nvSpPr>
              <p:cNvPr id="96" name="Oval 53"/>
              <p:cNvSpPr>
                <a:spLocks noChangeArrowheads="1"/>
              </p:cNvSpPr>
              <p:nvPr/>
            </p:nvSpPr>
            <p:spPr bwMode="auto">
              <a:xfrm>
                <a:off x="6964363" y="2727325"/>
                <a:ext cx="144463" cy="14446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006633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CC66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>
                  <a:latin typeface="Calibri" pitchFamily="-108" charset="0"/>
                </a:endParaRPr>
              </a:p>
            </p:txBody>
          </p:sp>
          <p:sp>
            <p:nvSpPr>
              <p:cNvPr id="97" name="Oval 55"/>
              <p:cNvSpPr>
                <a:spLocks noChangeArrowheads="1"/>
              </p:cNvSpPr>
              <p:nvPr/>
            </p:nvSpPr>
            <p:spPr bwMode="auto">
              <a:xfrm>
                <a:off x="6194425" y="3260725"/>
                <a:ext cx="144463" cy="14446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006633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CC66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>
                  <a:latin typeface="Calibri" pitchFamily="-108" charset="0"/>
                </a:endParaRPr>
              </a:p>
            </p:txBody>
          </p:sp>
          <p:sp>
            <p:nvSpPr>
              <p:cNvPr id="98" name="Oval 56"/>
              <p:cNvSpPr>
                <a:spLocks noChangeArrowheads="1"/>
              </p:cNvSpPr>
              <p:nvPr/>
            </p:nvSpPr>
            <p:spPr bwMode="auto">
              <a:xfrm>
                <a:off x="6118225" y="3040063"/>
                <a:ext cx="144463" cy="14446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006633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CC66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>
                  <a:latin typeface="Calibri" pitchFamily="-108" charset="0"/>
                </a:endParaRPr>
              </a:p>
            </p:txBody>
          </p:sp>
          <p:sp>
            <p:nvSpPr>
              <p:cNvPr id="99" name="Oval 57"/>
              <p:cNvSpPr>
                <a:spLocks noChangeArrowheads="1"/>
              </p:cNvSpPr>
              <p:nvPr/>
            </p:nvSpPr>
            <p:spPr bwMode="auto">
              <a:xfrm>
                <a:off x="6423025" y="3032125"/>
                <a:ext cx="144463" cy="14446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006633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CC66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>
                  <a:latin typeface="Calibri" pitchFamily="-108" charset="0"/>
                </a:endParaRPr>
              </a:p>
            </p:txBody>
          </p:sp>
          <p:sp>
            <p:nvSpPr>
              <p:cNvPr id="100" name="Oval 58"/>
              <p:cNvSpPr>
                <a:spLocks noChangeArrowheads="1"/>
              </p:cNvSpPr>
              <p:nvPr/>
            </p:nvSpPr>
            <p:spPr bwMode="auto">
              <a:xfrm>
                <a:off x="5821363" y="3184525"/>
                <a:ext cx="144463" cy="14446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00CC66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CC66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>
                  <a:latin typeface="Calibri" pitchFamily="-108" charset="0"/>
                </a:endParaRPr>
              </a:p>
            </p:txBody>
          </p:sp>
          <p:sp>
            <p:nvSpPr>
              <p:cNvPr id="101" name="Oval 59"/>
              <p:cNvSpPr>
                <a:spLocks noChangeArrowheads="1"/>
              </p:cNvSpPr>
              <p:nvPr/>
            </p:nvSpPr>
            <p:spPr bwMode="auto">
              <a:xfrm>
                <a:off x="6194425" y="2651125"/>
                <a:ext cx="144463" cy="14446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00CC66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CC66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>
                  <a:latin typeface="Calibri" pitchFamily="-108" charset="0"/>
                </a:endParaRPr>
              </a:p>
            </p:txBody>
          </p:sp>
          <p:sp>
            <p:nvSpPr>
              <p:cNvPr id="102" name="Oval 60"/>
              <p:cNvSpPr>
                <a:spLocks noChangeArrowheads="1"/>
              </p:cNvSpPr>
              <p:nvPr/>
            </p:nvSpPr>
            <p:spPr bwMode="auto">
              <a:xfrm>
                <a:off x="6423025" y="3116263"/>
                <a:ext cx="144463" cy="14446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00CC66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CC66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>
                  <a:latin typeface="Calibri" pitchFamily="-108" charset="0"/>
                </a:endParaRPr>
              </a:p>
            </p:txBody>
          </p:sp>
          <p:sp>
            <p:nvSpPr>
              <p:cNvPr id="103" name="Oval 61"/>
              <p:cNvSpPr>
                <a:spLocks noChangeArrowheads="1"/>
              </p:cNvSpPr>
              <p:nvPr/>
            </p:nvSpPr>
            <p:spPr bwMode="auto">
              <a:xfrm>
                <a:off x="6270625" y="2955925"/>
                <a:ext cx="144463" cy="14446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00CC66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CC66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>
                  <a:latin typeface="Calibri" pitchFamily="-108" charset="0"/>
                </a:endParaRPr>
              </a:p>
            </p:txBody>
          </p:sp>
          <p:sp>
            <p:nvSpPr>
              <p:cNvPr id="104" name="Oval 62"/>
              <p:cNvSpPr>
                <a:spLocks noChangeArrowheads="1"/>
              </p:cNvSpPr>
              <p:nvPr/>
            </p:nvSpPr>
            <p:spPr bwMode="auto">
              <a:xfrm>
                <a:off x="7108825" y="3108325"/>
                <a:ext cx="144463" cy="14446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006633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CC66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>
                  <a:latin typeface="Calibri" pitchFamily="-108" charset="0"/>
                </a:endParaRPr>
              </a:p>
            </p:txBody>
          </p:sp>
          <p:sp>
            <p:nvSpPr>
              <p:cNvPr id="105" name="Oval 63"/>
              <p:cNvSpPr>
                <a:spLocks noChangeArrowheads="1"/>
              </p:cNvSpPr>
              <p:nvPr/>
            </p:nvSpPr>
            <p:spPr bwMode="auto">
              <a:xfrm>
                <a:off x="6423025" y="3395663"/>
                <a:ext cx="144463" cy="14446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006633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CC66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>
                  <a:latin typeface="Calibri" pitchFamily="-108" charset="0"/>
                </a:endParaRPr>
              </a:p>
            </p:txBody>
          </p:sp>
          <p:sp>
            <p:nvSpPr>
              <p:cNvPr id="106" name="Oval 64"/>
              <p:cNvSpPr>
                <a:spLocks noChangeArrowheads="1"/>
              </p:cNvSpPr>
              <p:nvPr/>
            </p:nvSpPr>
            <p:spPr bwMode="auto">
              <a:xfrm>
                <a:off x="7413625" y="3260725"/>
                <a:ext cx="144463" cy="14446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006633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CC66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>
                  <a:latin typeface="Calibri" pitchFamily="-108" charset="0"/>
                </a:endParaRPr>
              </a:p>
            </p:txBody>
          </p:sp>
          <p:sp>
            <p:nvSpPr>
              <p:cNvPr id="107" name="Oval 66"/>
              <p:cNvSpPr>
                <a:spLocks noChangeArrowheads="1"/>
              </p:cNvSpPr>
              <p:nvPr/>
            </p:nvSpPr>
            <p:spPr bwMode="auto">
              <a:xfrm>
                <a:off x="6430963" y="2651125"/>
                <a:ext cx="144463" cy="14446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8000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800000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>
                  <a:latin typeface="Calibri" pitchFamily="-108" charset="0"/>
                </a:endParaRPr>
              </a:p>
            </p:txBody>
          </p:sp>
          <p:sp>
            <p:nvSpPr>
              <p:cNvPr id="108" name="Oval 67"/>
              <p:cNvSpPr>
                <a:spLocks noChangeArrowheads="1"/>
              </p:cNvSpPr>
              <p:nvPr/>
            </p:nvSpPr>
            <p:spPr bwMode="auto">
              <a:xfrm>
                <a:off x="6964363" y="2955925"/>
                <a:ext cx="144463" cy="14446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8000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800000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>
                  <a:latin typeface="Calibri" pitchFamily="-108" charset="0"/>
                </a:endParaRPr>
              </a:p>
            </p:txBody>
          </p:sp>
          <p:sp>
            <p:nvSpPr>
              <p:cNvPr id="109" name="Oval 68"/>
              <p:cNvSpPr>
                <a:spLocks noChangeArrowheads="1"/>
              </p:cNvSpPr>
              <p:nvPr/>
            </p:nvSpPr>
            <p:spPr bwMode="auto">
              <a:xfrm>
                <a:off x="7192963" y="3260725"/>
                <a:ext cx="144463" cy="14446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8000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800000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>
                  <a:latin typeface="Calibri" pitchFamily="-108" charset="0"/>
                </a:endParaRPr>
              </a:p>
            </p:txBody>
          </p:sp>
          <p:sp>
            <p:nvSpPr>
              <p:cNvPr id="110" name="Oval 70"/>
              <p:cNvSpPr>
                <a:spLocks noChangeArrowheads="1"/>
              </p:cNvSpPr>
              <p:nvPr/>
            </p:nvSpPr>
            <p:spPr bwMode="auto">
              <a:xfrm>
                <a:off x="6811347" y="3115756"/>
                <a:ext cx="144961" cy="145029"/>
              </a:xfrm>
              <a:prstGeom prst="ellipse">
                <a:avLst/>
              </a:prstGeom>
              <a:gradFill rotWithShape="1">
                <a:gsLst>
                  <a:gs pos="0">
                    <a:schemeClr val="accent2">
                      <a:gamma/>
                      <a:tint val="0"/>
                      <a:invGamma/>
                    </a:schemeClr>
                  </a:gs>
                  <a:gs pos="100000">
                    <a:schemeClr val="accent2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FF"/>
                </a:solidFill>
                <a:round/>
                <a:headEnd/>
                <a:tailEnd/>
              </a:ln>
              <a:effectLst/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>
                  <a:latin typeface="Calibri" pitchFamily="-108" charset="0"/>
                </a:endParaRPr>
              </a:p>
            </p:txBody>
          </p:sp>
          <p:sp>
            <p:nvSpPr>
              <p:cNvPr id="111" name="Oval 71"/>
              <p:cNvSpPr>
                <a:spLocks noChangeArrowheads="1"/>
              </p:cNvSpPr>
              <p:nvPr/>
            </p:nvSpPr>
            <p:spPr bwMode="auto">
              <a:xfrm>
                <a:off x="6727825" y="2727325"/>
                <a:ext cx="144463" cy="14446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8000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800000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>
                  <a:latin typeface="Calibri" pitchFamily="-108" charset="0"/>
                </a:endParaRPr>
              </a:p>
            </p:txBody>
          </p:sp>
          <p:sp>
            <p:nvSpPr>
              <p:cNvPr id="112" name="Oval 72"/>
              <p:cNvSpPr>
                <a:spLocks noChangeArrowheads="1"/>
              </p:cNvSpPr>
              <p:nvPr/>
            </p:nvSpPr>
            <p:spPr bwMode="auto">
              <a:xfrm>
                <a:off x="6574677" y="3192710"/>
                <a:ext cx="144961" cy="145029"/>
              </a:xfrm>
              <a:prstGeom prst="ellipse">
                <a:avLst/>
              </a:prstGeom>
              <a:gradFill rotWithShape="1">
                <a:gsLst>
                  <a:gs pos="0">
                    <a:schemeClr val="accent2">
                      <a:gamma/>
                      <a:tint val="0"/>
                      <a:invGamma/>
                    </a:schemeClr>
                  </a:gs>
                  <a:gs pos="100000">
                    <a:schemeClr val="accent2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FF"/>
                </a:solidFill>
                <a:round/>
                <a:headEnd/>
                <a:tailEnd/>
              </a:ln>
              <a:effectLst/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>
                  <a:latin typeface="Calibri" pitchFamily="-108" charset="0"/>
                </a:endParaRPr>
              </a:p>
            </p:txBody>
          </p:sp>
          <p:sp>
            <p:nvSpPr>
              <p:cNvPr id="113" name="Oval 73"/>
              <p:cNvSpPr>
                <a:spLocks noChangeArrowheads="1"/>
              </p:cNvSpPr>
              <p:nvPr/>
            </p:nvSpPr>
            <p:spPr bwMode="auto">
              <a:xfrm>
                <a:off x="6651625" y="2879725"/>
                <a:ext cx="144463" cy="14446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00CC66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CC66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>
                  <a:latin typeface="Calibri" pitchFamily="-108" charset="0"/>
                </a:endParaRPr>
              </a:p>
            </p:txBody>
          </p:sp>
          <p:sp>
            <p:nvSpPr>
              <p:cNvPr id="114" name="Oval 74"/>
              <p:cNvSpPr>
                <a:spLocks noChangeArrowheads="1"/>
              </p:cNvSpPr>
              <p:nvPr/>
            </p:nvSpPr>
            <p:spPr bwMode="auto">
              <a:xfrm>
                <a:off x="7032625" y="2887663"/>
                <a:ext cx="144463" cy="14446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006633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CC66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>
                  <a:latin typeface="Calibri" pitchFamily="-108" charset="0"/>
                </a:endParaRPr>
              </a:p>
            </p:txBody>
          </p:sp>
          <p:sp>
            <p:nvSpPr>
              <p:cNvPr id="115" name="Oval 75"/>
              <p:cNvSpPr>
                <a:spLocks noChangeArrowheads="1"/>
              </p:cNvSpPr>
              <p:nvPr/>
            </p:nvSpPr>
            <p:spPr bwMode="auto">
              <a:xfrm>
                <a:off x="5889625" y="3040063"/>
                <a:ext cx="144463" cy="14446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006633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CC66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>
                  <a:latin typeface="Calibri" pitchFamily="-108" charset="0"/>
                </a:endParaRPr>
              </a:p>
            </p:txBody>
          </p:sp>
        </p:grpSp>
        <p:grpSp>
          <p:nvGrpSpPr>
            <p:cNvPr id="11" name="図形グループ 342"/>
            <p:cNvGrpSpPr>
              <a:grpSpLocks/>
            </p:cNvGrpSpPr>
            <p:nvPr/>
          </p:nvGrpSpPr>
          <p:grpSpPr bwMode="auto">
            <a:xfrm>
              <a:off x="5960861" y="5042155"/>
              <a:ext cx="1300051" cy="882297"/>
              <a:chOff x="4878383" y="1744625"/>
              <a:chExt cx="3882684" cy="2635473"/>
            </a:xfrm>
          </p:grpSpPr>
          <p:sp>
            <p:nvSpPr>
              <p:cNvPr id="21" name="円/楕円 288"/>
              <p:cNvSpPr/>
              <p:nvPr/>
            </p:nvSpPr>
            <p:spPr>
              <a:xfrm>
                <a:off x="4878383" y="1744625"/>
                <a:ext cx="3881341" cy="2635473"/>
              </a:xfrm>
              <a:prstGeom prst="ellipse">
                <a:avLst/>
              </a:prstGeom>
              <a:gradFill flip="none" rotWithShape="1">
                <a:gsLst>
                  <a:gs pos="100000">
                    <a:schemeClr val="bg1">
                      <a:lumMod val="85000"/>
                    </a:schemeClr>
                  </a:gs>
                  <a:gs pos="3000">
                    <a:schemeClr val="bg1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22" name="円/楕円 289"/>
              <p:cNvSpPr/>
              <p:nvPr/>
            </p:nvSpPr>
            <p:spPr>
              <a:xfrm>
                <a:off x="5543796" y="2110663"/>
                <a:ext cx="166353" cy="136431"/>
              </a:xfrm>
              <a:prstGeom prst="ellipse">
                <a:avLst/>
              </a:prstGeom>
              <a:gradFill>
                <a:gsLst>
                  <a:gs pos="23000">
                    <a:schemeClr val="tx1">
                      <a:lumMod val="85000"/>
                      <a:lumOff val="15000"/>
                    </a:schemeClr>
                  </a:gs>
                  <a:gs pos="100000">
                    <a:schemeClr val="bg1"/>
                  </a:gs>
                </a:gsLst>
                <a:lin ang="18720000" scaled="0"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23" name="円/楕円 290"/>
              <p:cNvSpPr/>
              <p:nvPr/>
            </p:nvSpPr>
            <p:spPr>
              <a:xfrm>
                <a:off x="5470601" y="2370217"/>
                <a:ext cx="166353" cy="136431"/>
              </a:xfrm>
              <a:prstGeom prst="ellipse">
                <a:avLst/>
              </a:prstGeom>
              <a:gradFill>
                <a:gsLst>
                  <a:gs pos="23000">
                    <a:schemeClr val="tx1">
                      <a:lumMod val="85000"/>
                      <a:lumOff val="15000"/>
                    </a:schemeClr>
                  </a:gs>
                  <a:gs pos="100000">
                    <a:schemeClr val="bg1"/>
                  </a:gs>
                </a:gsLst>
                <a:lin ang="18720000" scaled="0"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24" name="円/楕円 291"/>
              <p:cNvSpPr/>
              <p:nvPr/>
            </p:nvSpPr>
            <p:spPr>
              <a:xfrm>
                <a:off x="5217744" y="2653064"/>
                <a:ext cx="166353" cy="136433"/>
              </a:xfrm>
              <a:prstGeom prst="ellipse">
                <a:avLst/>
              </a:prstGeom>
              <a:gradFill>
                <a:gsLst>
                  <a:gs pos="23000">
                    <a:schemeClr val="tx1">
                      <a:lumMod val="85000"/>
                      <a:lumOff val="15000"/>
                    </a:schemeClr>
                  </a:gs>
                  <a:gs pos="100000">
                    <a:schemeClr val="bg1"/>
                  </a:gs>
                </a:gsLst>
                <a:lin ang="18720000" scaled="0"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25" name="円/楕円 292"/>
              <p:cNvSpPr/>
              <p:nvPr/>
            </p:nvSpPr>
            <p:spPr>
              <a:xfrm>
                <a:off x="5430676" y="3052378"/>
                <a:ext cx="166353" cy="139760"/>
              </a:xfrm>
              <a:prstGeom prst="ellipse">
                <a:avLst/>
              </a:prstGeom>
              <a:gradFill>
                <a:gsLst>
                  <a:gs pos="23000">
                    <a:schemeClr val="tx1">
                      <a:lumMod val="85000"/>
                      <a:lumOff val="15000"/>
                    </a:schemeClr>
                  </a:gs>
                  <a:gs pos="100000">
                    <a:schemeClr val="bg1"/>
                  </a:gs>
                </a:gsLst>
                <a:lin ang="18720000" scaled="0"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26" name="円/楕円 293"/>
              <p:cNvSpPr/>
              <p:nvPr/>
            </p:nvSpPr>
            <p:spPr>
              <a:xfrm>
                <a:off x="5154528" y="3228742"/>
                <a:ext cx="166353" cy="139760"/>
              </a:xfrm>
              <a:prstGeom prst="ellipse">
                <a:avLst/>
              </a:prstGeom>
              <a:gradFill>
                <a:gsLst>
                  <a:gs pos="23000">
                    <a:schemeClr val="tx1">
                      <a:lumMod val="85000"/>
                      <a:lumOff val="15000"/>
                    </a:schemeClr>
                  </a:gs>
                  <a:gs pos="100000">
                    <a:schemeClr val="bg1"/>
                  </a:gs>
                </a:gsLst>
                <a:lin ang="18720000" scaled="0"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27" name="円/楕円 294"/>
              <p:cNvSpPr/>
              <p:nvPr/>
            </p:nvSpPr>
            <p:spPr>
              <a:xfrm>
                <a:off x="5487235" y="3465002"/>
                <a:ext cx="166353" cy="139760"/>
              </a:xfrm>
              <a:prstGeom prst="ellipse">
                <a:avLst/>
              </a:prstGeom>
              <a:gradFill>
                <a:gsLst>
                  <a:gs pos="23000">
                    <a:schemeClr val="tx1">
                      <a:lumMod val="85000"/>
                      <a:lumOff val="15000"/>
                    </a:schemeClr>
                  </a:gs>
                  <a:gs pos="100000">
                    <a:schemeClr val="bg1"/>
                  </a:gs>
                </a:gsLst>
                <a:lin ang="18720000" scaled="0"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28" name="円/楕円 295"/>
              <p:cNvSpPr/>
              <p:nvPr/>
            </p:nvSpPr>
            <p:spPr>
              <a:xfrm>
                <a:off x="5839904" y="3761161"/>
                <a:ext cx="166353" cy="136431"/>
              </a:xfrm>
              <a:prstGeom prst="ellipse">
                <a:avLst/>
              </a:prstGeom>
              <a:gradFill>
                <a:gsLst>
                  <a:gs pos="23000">
                    <a:schemeClr val="tx1">
                      <a:lumMod val="85000"/>
                      <a:lumOff val="15000"/>
                    </a:schemeClr>
                  </a:gs>
                  <a:gs pos="100000">
                    <a:schemeClr val="bg1"/>
                  </a:gs>
                </a:gsLst>
                <a:lin ang="18720000" scaled="0"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29" name="円/楕円 296"/>
              <p:cNvSpPr/>
              <p:nvPr/>
            </p:nvSpPr>
            <p:spPr>
              <a:xfrm>
                <a:off x="6145994" y="4020715"/>
                <a:ext cx="166353" cy="136431"/>
              </a:xfrm>
              <a:prstGeom prst="ellipse">
                <a:avLst/>
              </a:prstGeom>
              <a:gradFill>
                <a:gsLst>
                  <a:gs pos="23000">
                    <a:schemeClr val="tx1">
                      <a:lumMod val="85000"/>
                      <a:lumOff val="15000"/>
                    </a:schemeClr>
                  </a:gs>
                  <a:gs pos="100000">
                    <a:schemeClr val="bg1"/>
                  </a:gs>
                </a:gsLst>
                <a:lin ang="18720000" scaled="0"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30" name="円/楕円 297"/>
              <p:cNvSpPr/>
              <p:nvPr/>
            </p:nvSpPr>
            <p:spPr>
              <a:xfrm>
                <a:off x="6488683" y="4030697"/>
                <a:ext cx="166353" cy="136433"/>
              </a:xfrm>
              <a:prstGeom prst="ellipse">
                <a:avLst/>
              </a:prstGeom>
              <a:gradFill>
                <a:gsLst>
                  <a:gs pos="23000">
                    <a:schemeClr val="tx1">
                      <a:lumMod val="85000"/>
                      <a:lumOff val="15000"/>
                    </a:schemeClr>
                  </a:gs>
                  <a:gs pos="100000">
                    <a:schemeClr val="bg1"/>
                  </a:gs>
                </a:gsLst>
                <a:lin ang="18720000" scaled="0"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31" name="円/楕円 298"/>
              <p:cNvSpPr/>
              <p:nvPr/>
            </p:nvSpPr>
            <p:spPr>
              <a:xfrm>
                <a:off x="6831369" y="4110560"/>
                <a:ext cx="166353" cy="139760"/>
              </a:xfrm>
              <a:prstGeom prst="ellipse">
                <a:avLst/>
              </a:prstGeom>
              <a:gradFill>
                <a:gsLst>
                  <a:gs pos="23000">
                    <a:schemeClr val="tx1">
                      <a:lumMod val="85000"/>
                      <a:lumOff val="15000"/>
                    </a:schemeClr>
                  </a:gs>
                  <a:gs pos="100000">
                    <a:schemeClr val="bg1"/>
                  </a:gs>
                </a:gsLst>
                <a:lin ang="18720000" scaled="0"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32" name="円/楕円 299"/>
              <p:cNvSpPr/>
              <p:nvPr/>
            </p:nvSpPr>
            <p:spPr>
              <a:xfrm>
                <a:off x="7233945" y="4037352"/>
                <a:ext cx="166353" cy="139760"/>
              </a:xfrm>
              <a:prstGeom prst="ellipse">
                <a:avLst/>
              </a:prstGeom>
              <a:gradFill>
                <a:gsLst>
                  <a:gs pos="23000">
                    <a:schemeClr val="tx1">
                      <a:lumMod val="85000"/>
                      <a:lumOff val="15000"/>
                    </a:schemeClr>
                  </a:gs>
                  <a:gs pos="100000">
                    <a:schemeClr val="bg1"/>
                  </a:gs>
                </a:gsLst>
                <a:lin ang="18720000" scaled="0"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33" name="円/楕円 300"/>
              <p:cNvSpPr/>
              <p:nvPr/>
            </p:nvSpPr>
            <p:spPr>
              <a:xfrm>
                <a:off x="7386990" y="3737867"/>
                <a:ext cx="166353" cy="139760"/>
              </a:xfrm>
              <a:prstGeom prst="ellipse">
                <a:avLst/>
              </a:prstGeom>
              <a:gradFill>
                <a:gsLst>
                  <a:gs pos="23000">
                    <a:schemeClr val="tx1">
                      <a:lumMod val="85000"/>
                      <a:lumOff val="15000"/>
                    </a:schemeClr>
                  </a:gs>
                  <a:gs pos="100000">
                    <a:schemeClr val="bg1"/>
                  </a:gs>
                </a:gsLst>
                <a:lin ang="18720000" scaled="0"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34" name="円/楕円 301"/>
              <p:cNvSpPr/>
              <p:nvPr/>
            </p:nvSpPr>
            <p:spPr>
              <a:xfrm>
                <a:off x="7762947" y="3771143"/>
                <a:ext cx="166353" cy="139760"/>
              </a:xfrm>
              <a:prstGeom prst="ellipse">
                <a:avLst/>
              </a:prstGeom>
              <a:gradFill>
                <a:gsLst>
                  <a:gs pos="23000">
                    <a:schemeClr val="tx1">
                      <a:lumMod val="85000"/>
                      <a:lumOff val="15000"/>
                    </a:schemeClr>
                  </a:gs>
                  <a:gs pos="100000">
                    <a:schemeClr val="bg1"/>
                  </a:gs>
                </a:gsLst>
                <a:lin ang="18720000" scaled="0"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35" name="円/楕円 302"/>
              <p:cNvSpPr/>
              <p:nvPr/>
            </p:nvSpPr>
            <p:spPr>
              <a:xfrm>
                <a:off x="7619885" y="3937524"/>
                <a:ext cx="166353" cy="136433"/>
              </a:xfrm>
              <a:prstGeom prst="ellipse">
                <a:avLst/>
              </a:prstGeom>
              <a:gradFill>
                <a:gsLst>
                  <a:gs pos="23000">
                    <a:schemeClr val="tx1">
                      <a:lumMod val="85000"/>
                      <a:lumOff val="15000"/>
                    </a:schemeClr>
                  </a:gs>
                  <a:gs pos="100000">
                    <a:schemeClr val="bg1"/>
                  </a:gs>
                </a:gsLst>
                <a:lin ang="18720000" scaled="0"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36" name="円/楕円 303"/>
              <p:cNvSpPr/>
              <p:nvPr/>
            </p:nvSpPr>
            <p:spPr>
              <a:xfrm>
                <a:off x="7995842" y="3757832"/>
                <a:ext cx="166353" cy="136433"/>
              </a:xfrm>
              <a:prstGeom prst="ellipse">
                <a:avLst/>
              </a:prstGeom>
              <a:gradFill>
                <a:gsLst>
                  <a:gs pos="23000">
                    <a:schemeClr val="tx1">
                      <a:lumMod val="85000"/>
                      <a:lumOff val="15000"/>
                    </a:schemeClr>
                  </a:gs>
                  <a:gs pos="100000">
                    <a:schemeClr val="bg1"/>
                  </a:gs>
                </a:gsLst>
                <a:lin ang="18720000" scaled="0"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37" name="円/楕円 304"/>
              <p:cNvSpPr/>
              <p:nvPr/>
            </p:nvSpPr>
            <p:spPr>
              <a:xfrm>
                <a:off x="8148887" y="3445036"/>
                <a:ext cx="166353" cy="139760"/>
              </a:xfrm>
              <a:prstGeom prst="ellipse">
                <a:avLst/>
              </a:prstGeom>
              <a:gradFill>
                <a:gsLst>
                  <a:gs pos="23000">
                    <a:schemeClr val="tx1">
                      <a:lumMod val="85000"/>
                      <a:lumOff val="15000"/>
                    </a:schemeClr>
                  </a:gs>
                  <a:gs pos="100000">
                    <a:schemeClr val="bg1"/>
                  </a:gs>
                </a:gsLst>
                <a:lin ang="18720000" scaled="0"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38" name="円/楕円 305"/>
              <p:cNvSpPr/>
              <p:nvPr/>
            </p:nvSpPr>
            <p:spPr>
              <a:xfrm>
                <a:off x="8301932" y="3098964"/>
                <a:ext cx="166353" cy="139760"/>
              </a:xfrm>
              <a:prstGeom prst="ellipse">
                <a:avLst/>
              </a:prstGeom>
              <a:gradFill>
                <a:gsLst>
                  <a:gs pos="23000">
                    <a:schemeClr val="tx1">
                      <a:lumMod val="85000"/>
                      <a:lumOff val="15000"/>
                    </a:schemeClr>
                  </a:gs>
                  <a:gs pos="100000">
                    <a:schemeClr val="bg1"/>
                  </a:gs>
                </a:gsLst>
                <a:lin ang="18720000" scaled="0"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39" name="円/楕円 306"/>
              <p:cNvSpPr/>
              <p:nvPr/>
            </p:nvSpPr>
            <p:spPr>
              <a:xfrm>
                <a:off x="8454977" y="2729600"/>
                <a:ext cx="166353" cy="139760"/>
              </a:xfrm>
              <a:prstGeom prst="ellipse">
                <a:avLst/>
              </a:prstGeom>
              <a:gradFill>
                <a:gsLst>
                  <a:gs pos="23000">
                    <a:schemeClr val="tx1">
                      <a:lumMod val="85000"/>
                      <a:lumOff val="15000"/>
                    </a:schemeClr>
                  </a:gs>
                  <a:gs pos="100000">
                    <a:schemeClr val="bg1"/>
                  </a:gs>
                </a:gsLst>
                <a:lin ang="18720000" scaled="0"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40" name="円/楕円 307"/>
              <p:cNvSpPr/>
              <p:nvPr/>
            </p:nvSpPr>
            <p:spPr>
              <a:xfrm>
                <a:off x="8594714" y="3085654"/>
                <a:ext cx="166353" cy="136433"/>
              </a:xfrm>
              <a:prstGeom prst="ellipse">
                <a:avLst/>
              </a:prstGeom>
              <a:gradFill>
                <a:gsLst>
                  <a:gs pos="23000">
                    <a:schemeClr val="tx1">
                      <a:lumMod val="85000"/>
                      <a:lumOff val="15000"/>
                    </a:schemeClr>
                  </a:gs>
                  <a:gs pos="100000">
                    <a:schemeClr val="bg1"/>
                  </a:gs>
                </a:gsLst>
                <a:lin ang="18720000" scaled="0"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41" name="円/楕円 308"/>
              <p:cNvSpPr/>
              <p:nvPr/>
            </p:nvSpPr>
            <p:spPr>
              <a:xfrm>
                <a:off x="7912666" y="2623116"/>
                <a:ext cx="166353" cy="139760"/>
              </a:xfrm>
              <a:prstGeom prst="ellipse">
                <a:avLst/>
              </a:prstGeom>
              <a:gradFill>
                <a:gsLst>
                  <a:gs pos="23000">
                    <a:schemeClr val="tx1">
                      <a:lumMod val="85000"/>
                      <a:lumOff val="15000"/>
                    </a:schemeClr>
                  </a:gs>
                  <a:gs pos="100000">
                    <a:schemeClr val="bg1"/>
                  </a:gs>
                </a:gsLst>
                <a:lin ang="18720000" scaled="0"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42" name="円/楕円 309"/>
              <p:cNvSpPr/>
              <p:nvPr/>
            </p:nvSpPr>
            <p:spPr>
              <a:xfrm>
                <a:off x="8162195" y="2589840"/>
                <a:ext cx="166353" cy="139760"/>
              </a:xfrm>
              <a:prstGeom prst="ellipse">
                <a:avLst/>
              </a:prstGeom>
              <a:gradFill>
                <a:gsLst>
                  <a:gs pos="23000">
                    <a:schemeClr val="tx1">
                      <a:lumMod val="85000"/>
                      <a:lumOff val="15000"/>
                    </a:schemeClr>
                  </a:gs>
                  <a:gs pos="100000">
                    <a:schemeClr val="bg1"/>
                  </a:gs>
                </a:gsLst>
                <a:lin ang="18720000" scaled="0"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43" name="円/楕円 310"/>
              <p:cNvSpPr/>
              <p:nvPr/>
            </p:nvSpPr>
            <p:spPr>
              <a:xfrm>
                <a:off x="8079020" y="2945894"/>
                <a:ext cx="166353" cy="139760"/>
              </a:xfrm>
              <a:prstGeom prst="ellipse">
                <a:avLst/>
              </a:prstGeom>
              <a:gradFill>
                <a:gsLst>
                  <a:gs pos="23000">
                    <a:schemeClr val="tx1">
                      <a:lumMod val="85000"/>
                      <a:lumOff val="15000"/>
                    </a:schemeClr>
                  </a:gs>
                  <a:gs pos="100000">
                    <a:schemeClr val="bg1"/>
                  </a:gs>
                </a:gsLst>
                <a:lin ang="18720000" scaled="0"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44" name="円/楕円 311"/>
              <p:cNvSpPr/>
              <p:nvPr/>
            </p:nvSpPr>
            <p:spPr>
              <a:xfrm>
                <a:off x="7929301" y="2300336"/>
                <a:ext cx="166353" cy="136433"/>
              </a:xfrm>
              <a:prstGeom prst="ellipse">
                <a:avLst/>
              </a:prstGeom>
              <a:gradFill>
                <a:gsLst>
                  <a:gs pos="23000">
                    <a:schemeClr val="tx1">
                      <a:lumMod val="85000"/>
                      <a:lumOff val="15000"/>
                    </a:schemeClr>
                  </a:gs>
                  <a:gs pos="100000">
                    <a:schemeClr val="bg1"/>
                  </a:gs>
                </a:gsLst>
                <a:lin ang="18720000" scaled="0"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45" name="円/楕円 312"/>
              <p:cNvSpPr/>
              <p:nvPr/>
            </p:nvSpPr>
            <p:spPr>
              <a:xfrm>
                <a:off x="7679772" y="2519959"/>
                <a:ext cx="166353" cy="139760"/>
              </a:xfrm>
              <a:prstGeom prst="ellipse">
                <a:avLst/>
              </a:prstGeom>
              <a:gradFill>
                <a:gsLst>
                  <a:gs pos="23000">
                    <a:schemeClr val="tx1">
                      <a:lumMod val="85000"/>
                      <a:lumOff val="15000"/>
                    </a:schemeClr>
                  </a:gs>
                  <a:gs pos="100000">
                    <a:schemeClr val="bg1"/>
                  </a:gs>
                </a:gsLst>
                <a:lin ang="18720000" scaled="0"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46" name="円/楕円 313"/>
              <p:cNvSpPr/>
              <p:nvPr/>
            </p:nvSpPr>
            <p:spPr>
              <a:xfrm>
                <a:off x="7666464" y="2040782"/>
                <a:ext cx="166353" cy="139760"/>
              </a:xfrm>
              <a:prstGeom prst="ellipse">
                <a:avLst/>
              </a:prstGeom>
              <a:gradFill>
                <a:gsLst>
                  <a:gs pos="23000">
                    <a:schemeClr val="tx1">
                      <a:lumMod val="85000"/>
                      <a:lumOff val="15000"/>
                    </a:schemeClr>
                  </a:gs>
                  <a:gs pos="100000">
                    <a:schemeClr val="bg1"/>
                  </a:gs>
                </a:gsLst>
                <a:lin ang="18720000" scaled="0"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47" name="円/楕円 314"/>
              <p:cNvSpPr/>
              <p:nvPr/>
            </p:nvSpPr>
            <p:spPr>
              <a:xfrm>
                <a:off x="7233945" y="2127300"/>
                <a:ext cx="166353" cy="139760"/>
              </a:xfrm>
              <a:prstGeom prst="ellipse">
                <a:avLst/>
              </a:prstGeom>
              <a:gradFill>
                <a:gsLst>
                  <a:gs pos="23000">
                    <a:schemeClr val="tx1">
                      <a:lumMod val="85000"/>
                      <a:lumOff val="15000"/>
                    </a:schemeClr>
                  </a:gs>
                  <a:gs pos="100000">
                    <a:schemeClr val="bg1"/>
                  </a:gs>
                </a:gsLst>
                <a:lin ang="18720000" scaled="0"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48" name="円/楕円 315"/>
              <p:cNvSpPr/>
              <p:nvPr/>
            </p:nvSpPr>
            <p:spPr>
              <a:xfrm>
                <a:off x="5979641" y="2110663"/>
                <a:ext cx="166353" cy="136431"/>
              </a:xfrm>
              <a:prstGeom prst="ellipse">
                <a:avLst/>
              </a:prstGeom>
              <a:gradFill>
                <a:gsLst>
                  <a:gs pos="23000">
                    <a:schemeClr val="tx1">
                      <a:lumMod val="85000"/>
                      <a:lumOff val="15000"/>
                    </a:schemeClr>
                  </a:gs>
                  <a:gs pos="100000">
                    <a:schemeClr val="bg1"/>
                  </a:gs>
                </a:gsLst>
                <a:lin ang="18720000" scaled="0"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49" name="円/楕円 316"/>
              <p:cNvSpPr/>
              <p:nvPr/>
            </p:nvSpPr>
            <p:spPr>
              <a:xfrm>
                <a:off x="6405505" y="1970903"/>
                <a:ext cx="166353" cy="139760"/>
              </a:xfrm>
              <a:prstGeom prst="ellipse">
                <a:avLst/>
              </a:prstGeom>
              <a:gradFill>
                <a:gsLst>
                  <a:gs pos="23000">
                    <a:schemeClr val="tx1">
                      <a:lumMod val="85000"/>
                      <a:lumOff val="15000"/>
                    </a:schemeClr>
                  </a:gs>
                  <a:gs pos="100000">
                    <a:schemeClr val="bg1"/>
                  </a:gs>
                </a:gsLst>
                <a:lin ang="18720000" scaled="0"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50" name="円/楕円 317"/>
              <p:cNvSpPr/>
              <p:nvPr/>
            </p:nvSpPr>
            <p:spPr>
              <a:xfrm>
                <a:off x="6062818" y="2483356"/>
                <a:ext cx="166353" cy="139760"/>
              </a:xfrm>
              <a:prstGeom prst="ellipse">
                <a:avLst/>
              </a:prstGeom>
              <a:gradFill>
                <a:gsLst>
                  <a:gs pos="23000">
                    <a:schemeClr val="tx1">
                      <a:lumMod val="85000"/>
                      <a:lumOff val="15000"/>
                    </a:schemeClr>
                  </a:gs>
                  <a:gs pos="100000">
                    <a:schemeClr val="bg1"/>
                  </a:gs>
                </a:gsLst>
                <a:lin ang="18720000" scaled="0"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51" name="円/楕円 318"/>
              <p:cNvSpPr/>
              <p:nvPr/>
            </p:nvSpPr>
            <p:spPr>
              <a:xfrm>
                <a:off x="6831369" y="2370217"/>
                <a:ext cx="166353" cy="136431"/>
              </a:xfrm>
              <a:prstGeom prst="ellipse">
                <a:avLst/>
              </a:prstGeom>
              <a:gradFill>
                <a:gsLst>
                  <a:gs pos="23000">
                    <a:schemeClr val="tx1">
                      <a:lumMod val="85000"/>
                      <a:lumOff val="15000"/>
                    </a:schemeClr>
                  </a:gs>
                  <a:gs pos="100000">
                    <a:schemeClr val="bg1"/>
                  </a:gs>
                </a:gsLst>
                <a:lin ang="18720000" scaled="0"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52" name="円/楕円 319"/>
              <p:cNvSpPr/>
              <p:nvPr/>
            </p:nvSpPr>
            <p:spPr>
              <a:xfrm>
                <a:off x="7386990" y="2729600"/>
                <a:ext cx="166353" cy="139760"/>
              </a:xfrm>
              <a:prstGeom prst="ellipse">
                <a:avLst/>
              </a:prstGeom>
              <a:gradFill>
                <a:gsLst>
                  <a:gs pos="23000">
                    <a:schemeClr val="tx1">
                      <a:lumMod val="85000"/>
                      <a:lumOff val="15000"/>
                    </a:schemeClr>
                  </a:gs>
                  <a:gs pos="100000">
                    <a:schemeClr val="bg1"/>
                  </a:gs>
                </a:gsLst>
                <a:lin ang="18720000" scaled="0"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53" name="円/楕円 320"/>
              <p:cNvSpPr/>
              <p:nvPr/>
            </p:nvSpPr>
            <p:spPr>
              <a:xfrm>
                <a:off x="6145994" y="3098964"/>
                <a:ext cx="166353" cy="139760"/>
              </a:xfrm>
              <a:prstGeom prst="ellipse">
                <a:avLst/>
              </a:prstGeom>
              <a:gradFill>
                <a:gsLst>
                  <a:gs pos="23000">
                    <a:schemeClr val="tx1">
                      <a:lumMod val="85000"/>
                      <a:lumOff val="15000"/>
                    </a:schemeClr>
                  </a:gs>
                  <a:gs pos="100000">
                    <a:schemeClr val="bg1"/>
                  </a:gs>
                </a:gsLst>
                <a:lin ang="18720000" scaled="0"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54" name="円/楕円 321"/>
              <p:cNvSpPr/>
              <p:nvPr/>
            </p:nvSpPr>
            <p:spPr>
              <a:xfrm>
                <a:off x="6748194" y="3514917"/>
                <a:ext cx="166353" cy="139760"/>
              </a:xfrm>
              <a:prstGeom prst="ellipse">
                <a:avLst/>
              </a:prstGeom>
              <a:gradFill>
                <a:gsLst>
                  <a:gs pos="23000">
                    <a:schemeClr val="tx1">
                      <a:lumMod val="85000"/>
                      <a:lumOff val="15000"/>
                    </a:schemeClr>
                  </a:gs>
                  <a:gs pos="100000">
                    <a:schemeClr val="bg1"/>
                  </a:gs>
                </a:gsLst>
                <a:lin ang="18720000" scaled="0"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55" name="円/楕円 322"/>
              <p:cNvSpPr/>
              <p:nvPr/>
            </p:nvSpPr>
            <p:spPr>
              <a:xfrm>
                <a:off x="7400298" y="3465002"/>
                <a:ext cx="166353" cy="139760"/>
              </a:xfrm>
              <a:prstGeom prst="ellipse">
                <a:avLst/>
              </a:prstGeom>
              <a:gradFill>
                <a:gsLst>
                  <a:gs pos="23000">
                    <a:schemeClr val="tx1">
                      <a:lumMod val="85000"/>
                      <a:lumOff val="15000"/>
                    </a:schemeClr>
                  </a:gs>
                  <a:gs pos="100000">
                    <a:schemeClr val="bg1"/>
                  </a:gs>
                </a:gsLst>
                <a:lin ang="18720000" scaled="0"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56" name="円/楕円 323"/>
              <p:cNvSpPr/>
              <p:nvPr/>
            </p:nvSpPr>
            <p:spPr>
              <a:xfrm>
                <a:off x="6312347" y="3704591"/>
                <a:ext cx="166353" cy="136433"/>
              </a:xfrm>
              <a:prstGeom prst="ellipse">
                <a:avLst/>
              </a:prstGeom>
              <a:gradFill>
                <a:gsLst>
                  <a:gs pos="23000">
                    <a:schemeClr val="tx1">
                      <a:lumMod val="85000"/>
                      <a:lumOff val="15000"/>
                    </a:schemeClr>
                  </a:gs>
                  <a:gs pos="100000">
                    <a:schemeClr val="bg1"/>
                  </a:gs>
                </a:gsLst>
                <a:lin ang="18720000" scaled="0"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57" name="円/楕円 324"/>
              <p:cNvSpPr/>
              <p:nvPr/>
            </p:nvSpPr>
            <p:spPr>
              <a:xfrm>
                <a:off x="6465392" y="3854334"/>
                <a:ext cx="166353" cy="139760"/>
              </a:xfrm>
              <a:prstGeom prst="ellipse">
                <a:avLst/>
              </a:prstGeom>
              <a:gradFill>
                <a:gsLst>
                  <a:gs pos="23000">
                    <a:schemeClr val="tx1">
                      <a:lumMod val="85000"/>
                      <a:lumOff val="15000"/>
                    </a:schemeClr>
                  </a:gs>
                  <a:gs pos="100000">
                    <a:schemeClr val="bg1"/>
                  </a:gs>
                </a:gsLst>
                <a:lin ang="18720000" scaled="0"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58" name="円/楕円 325"/>
              <p:cNvSpPr/>
              <p:nvPr/>
            </p:nvSpPr>
            <p:spPr>
              <a:xfrm>
                <a:off x="6997722" y="2945894"/>
                <a:ext cx="236223" cy="246244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/>
                  </a:gs>
                  <a:gs pos="100000">
                    <a:schemeClr val="bg1"/>
                  </a:gs>
                </a:gsLst>
                <a:lin ang="19440000" scaled="0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59" name="円/楕円 326"/>
              <p:cNvSpPr/>
              <p:nvPr/>
            </p:nvSpPr>
            <p:spPr>
              <a:xfrm>
                <a:off x="7150767" y="3548194"/>
                <a:ext cx="236223" cy="246244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/>
                  </a:gs>
                  <a:gs pos="100000">
                    <a:schemeClr val="bg1"/>
                  </a:gs>
                </a:gsLst>
                <a:lin ang="19440000" scaled="0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60" name="円/楕円 327"/>
              <p:cNvSpPr/>
              <p:nvPr/>
            </p:nvSpPr>
            <p:spPr>
              <a:xfrm>
                <a:off x="6472046" y="3737867"/>
                <a:ext cx="236223" cy="246244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/>
                  </a:gs>
                  <a:gs pos="100000">
                    <a:schemeClr val="bg1"/>
                  </a:gs>
                </a:gsLst>
                <a:lin ang="19440000" scaled="0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61" name="円/楕円 328"/>
              <p:cNvSpPr/>
              <p:nvPr/>
            </p:nvSpPr>
            <p:spPr>
              <a:xfrm>
                <a:off x="5829924" y="3368502"/>
                <a:ext cx="232895" cy="246244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/>
                  </a:gs>
                  <a:gs pos="100000">
                    <a:schemeClr val="bg1"/>
                  </a:gs>
                </a:gsLst>
                <a:lin ang="19440000" scaled="0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62" name="円/楕円 329"/>
              <p:cNvSpPr/>
              <p:nvPr/>
            </p:nvSpPr>
            <p:spPr>
              <a:xfrm>
                <a:off x="5430676" y="2606477"/>
                <a:ext cx="236221" cy="246244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/>
                  </a:gs>
                  <a:gs pos="100000">
                    <a:schemeClr val="bg1"/>
                  </a:gs>
                </a:gsLst>
                <a:lin ang="19440000" scaled="0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63" name="円/楕円 330"/>
              <p:cNvSpPr/>
              <p:nvPr/>
            </p:nvSpPr>
            <p:spPr>
              <a:xfrm>
                <a:off x="5819941" y="2120645"/>
                <a:ext cx="232895" cy="249572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/>
                  </a:gs>
                  <a:gs pos="100000">
                    <a:schemeClr val="bg1"/>
                  </a:gs>
                </a:gsLst>
                <a:lin ang="19440000" scaled="0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64" name="円/楕円 331"/>
              <p:cNvSpPr/>
              <p:nvPr/>
            </p:nvSpPr>
            <p:spPr>
              <a:xfrm>
                <a:off x="7104189" y="1917661"/>
                <a:ext cx="236223" cy="246244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/>
                  </a:gs>
                  <a:gs pos="100000">
                    <a:schemeClr val="bg1"/>
                  </a:gs>
                </a:gsLst>
                <a:lin ang="19440000" scaled="0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65" name="円/楕円 332"/>
              <p:cNvSpPr/>
              <p:nvPr/>
            </p:nvSpPr>
            <p:spPr>
              <a:xfrm>
                <a:off x="7786238" y="2343596"/>
                <a:ext cx="236221" cy="246244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/>
                  </a:gs>
                  <a:gs pos="100000">
                    <a:schemeClr val="bg1"/>
                  </a:gs>
                </a:gsLst>
                <a:lin ang="19440000" scaled="0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66" name="円/楕円 333"/>
              <p:cNvSpPr/>
              <p:nvPr/>
            </p:nvSpPr>
            <p:spPr>
              <a:xfrm>
                <a:off x="8185486" y="2832755"/>
                <a:ext cx="232895" cy="249572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/>
                  </a:gs>
                  <a:gs pos="100000">
                    <a:schemeClr val="bg1"/>
                  </a:gs>
                </a:gsLst>
                <a:lin ang="19440000" scaled="0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67" name="円/楕円 334"/>
              <p:cNvSpPr/>
              <p:nvPr/>
            </p:nvSpPr>
            <p:spPr>
              <a:xfrm>
                <a:off x="8022459" y="3491623"/>
                <a:ext cx="232895" cy="246244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/>
                  </a:gs>
                  <a:gs pos="100000">
                    <a:schemeClr val="bg1"/>
                  </a:gs>
                </a:gsLst>
                <a:lin ang="19440000" scaled="0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68" name="円/楕円 335"/>
              <p:cNvSpPr/>
              <p:nvPr/>
            </p:nvSpPr>
            <p:spPr>
              <a:xfrm>
                <a:off x="5154528" y="3012446"/>
                <a:ext cx="236223" cy="246244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/>
                  </a:gs>
                  <a:gs pos="100000">
                    <a:schemeClr val="bg1"/>
                  </a:gs>
                </a:gsLst>
                <a:lin ang="19440000" scaled="0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69" name="円/楕円 336"/>
              <p:cNvSpPr/>
              <p:nvPr/>
            </p:nvSpPr>
            <p:spPr>
              <a:xfrm>
                <a:off x="6145994" y="2746237"/>
                <a:ext cx="236223" cy="246244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/>
                  </a:gs>
                  <a:gs pos="100000">
                    <a:schemeClr val="bg1"/>
                  </a:gs>
                </a:gsLst>
                <a:lin ang="19440000" scaled="0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</p:grpSp>
        <p:cxnSp>
          <p:nvCxnSpPr>
            <p:cNvPr id="12" name="直線矢印コネクタ 337"/>
            <p:cNvCxnSpPr/>
            <p:nvPr/>
          </p:nvCxnSpPr>
          <p:spPr>
            <a:xfrm>
              <a:off x="166920" y="4809604"/>
              <a:ext cx="7405687" cy="42299"/>
            </a:xfrm>
            <a:prstGeom prst="straightConnector1">
              <a:avLst/>
            </a:prstGeom>
            <a:ln w="3175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テキスト ボックス 409"/>
            <p:cNvSpPr txBox="1">
              <a:spLocks noChangeArrowheads="1"/>
            </p:cNvSpPr>
            <p:nvPr/>
          </p:nvSpPr>
          <p:spPr bwMode="auto">
            <a:xfrm>
              <a:off x="1893450" y="4498253"/>
              <a:ext cx="1547813" cy="368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altLang="ja-JP">
                  <a:solidFill>
                    <a:srgbClr val="1659A5"/>
                  </a:solidFill>
                  <a:latin typeface="Calibri" pitchFamily="-108" charset="0"/>
                </a:rPr>
                <a:t>thermalization</a:t>
              </a:r>
              <a:endParaRPr lang="ja-JP" altLang="en-US" dirty="0">
                <a:solidFill>
                  <a:srgbClr val="1659A5"/>
                </a:solidFill>
                <a:latin typeface="Calibri" pitchFamily="-108" charset="0"/>
              </a:endParaRPr>
            </a:p>
          </p:txBody>
        </p:sp>
        <p:sp>
          <p:nvSpPr>
            <p:cNvPr id="14" name="テキスト ボックス 410"/>
            <p:cNvSpPr txBox="1">
              <a:spLocks noChangeArrowheads="1"/>
            </p:cNvSpPr>
            <p:nvPr/>
          </p:nvSpPr>
          <p:spPr bwMode="auto">
            <a:xfrm>
              <a:off x="3587288" y="4499745"/>
              <a:ext cx="722312" cy="369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altLang="ja-JP">
                  <a:solidFill>
                    <a:srgbClr val="1659A5"/>
                  </a:solidFill>
                  <a:latin typeface="Calibri" pitchFamily="-108" charset="0"/>
                </a:rPr>
                <a:t>hydro</a:t>
              </a:r>
              <a:endParaRPr lang="ja-JP" altLang="en-US" dirty="0">
                <a:solidFill>
                  <a:srgbClr val="1659A5"/>
                </a:solidFill>
                <a:latin typeface="Calibri" pitchFamily="-108" charset="0"/>
              </a:endParaRPr>
            </a:p>
          </p:txBody>
        </p:sp>
        <p:sp>
          <p:nvSpPr>
            <p:cNvPr id="15" name="テキスト ボックス 411"/>
            <p:cNvSpPr txBox="1">
              <a:spLocks noChangeArrowheads="1"/>
            </p:cNvSpPr>
            <p:nvPr/>
          </p:nvSpPr>
          <p:spPr bwMode="auto">
            <a:xfrm>
              <a:off x="4597632" y="4489189"/>
              <a:ext cx="1479550" cy="369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altLang="ja-JP" dirty="0" err="1">
                  <a:solidFill>
                    <a:srgbClr val="1659A5"/>
                  </a:solidFill>
                  <a:latin typeface="Calibri" pitchFamily="-108" charset="0"/>
                </a:rPr>
                <a:t>hadronization</a:t>
              </a:r>
              <a:endParaRPr lang="ja-JP" altLang="en-US" dirty="0">
                <a:solidFill>
                  <a:srgbClr val="1659A5"/>
                </a:solidFill>
                <a:latin typeface="Calibri" pitchFamily="-108" charset="0"/>
              </a:endParaRPr>
            </a:p>
          </p:txBody>
        </p:sp>
        <p:sp>
          <p:nvSpPr>
            <p:cNvPr id="16" name="テキスト ボックス 412"/>
            <p:cNvSpPr txBox="1">
              <a:spLocks noChangeArrowheads="1"/>
            </p:cNvSpPr>
            <p:nvPr/>
          </p:nvSpPr>
          <p:spPr bwMode="auto">
            <a:xfrm>
              <a:off x="6252849" y="4499745"/>
              <a:ext cx="1081087" cy="369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altLang="ja-JP">
                  <a:solidFill>
                    <a:srgbClr val="1659A5"/>
                  </a:solidFill>
                  <a:latin typeface="Calibri" pitchFamily="-108" charset="0"/>
                </a:rPr>
                <a:t>freezeout</a:t>
              </a:r>
              <a:endParaRPr lang="ja-JP" altLang="en-US" dirty="0">
                <a:solidFill>
                  <a:srgbClr val="1659A5"/>
                </a:solidFill>
                <a:latin typeface="Calibri" pitchFamily="-108" charset="0"/>
              </a:endParaRPr>
            </a:p>
          </p:txBody>
        </p:sp>
        <p:sp>
          <p:nvSpPr>
            <p:cNvPr id="17" name="テキスト ボックス 413"/>
            <p:cNvSpPr txBox="1">
              <a:spLocks noChangeArrowheads="1"/>
            </p:cNvSpPr>
            <p:nvPr/>
          </p:nvSpPr>
          <p:spPr bwMode="auto">
            <a:xfrm>
              <a:off x="241532" y="4485754"/>
              <a:ext cx="1036638" cy="368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altLang="ja-JP" dirty="0">
                  <a:solidFill>
                    <a:srgbClr val="1659A5"/>
                  </a:solidFill>
                  <a:latin typeface="Calibri" pitchFamily="-108" charset="0"/>
                </a:rPr>
                <a:t>collisions</a:t>
              </a:r>
              <a:endParaRPr lang="ja-JP" altLang="en-US" dirty="0">
                <a:solidFill>
                  <a:srgbClr val="1659A5"/>
                </a:solidFill>
                <a:latin typeface="Calibri" pitchFamily="-108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7327532" y="4101030"/>
              <a:ext cx="19526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Experimental data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19" name="Rounded Rectangular Callout 18"/>
            <p:cNvSpPr/>
            <p:nvPr/>
          </p:nvSpPr>
          <p:spPr>
            <a:xfrm>
              <a:off x="7327532" y="4126631"/>
              <a:ext cx="1766548" cy="351532"/>
            </a:xfrm>
            <a:prstGeom prst="wedgeRoundRectCallout">
              <a:avLst>
                <a:gd name="adj1" fmla="val 3553"/>
                <a:gd name="adj2" fmla="val 138011"/>
                <a:gd name="adj3" fmla="val 16667"/>
              </a:avLst>
            </a:pr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コンテンツ プレースホルダー 3" descr="jpg397605f6_online.jp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26" t="12861" r="14075" b="7262"/>
            <a:stretch/>
          </p:blipFill>
          <p:spPr>
            <a:xfrm>
              <a:off x="7664423" y="4887132"/>
              <a:ext cx="1356666" cy="974155"/>
            </a:xfrm>
            <a:prstGeom prst="rect">
              <a:avLst/>
            </a:prstGeom>
          </p:spPr>
        </p:pic>
      </p:grpSp>
      <p:pic>
        <p:nvPicPr>
          <p:cNvPr id="348" name="Picture 347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2139" y="3170930"/>
            <a:ext cx="1992046" cy="4771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1896670" y="3263504"/>
            <a:ext cx="12592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Initial condition</a:t>
            </a:r>
            <a:endParaRPr lang="en-US" sz="2000" dirty="0"/>
          </a:p>
        </p:txBody>
      </p:sp>
      <p:sp>
        <p:nvSpPr>
          <p:cNvPr id="349" name="TextBox 348"/>
          <p:cNvSpPr txBox="1"/>
          <p:nvPr/>
        </p:nvSpPr>
        <p:spPr>
          <a:xfrm>
            <a:off x="5836101" y="3268391"/>
            <a:ext cx="12592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Freezeout</a:t>
            </a:r>
            <a:r>
              <a:rPr lang="en-US" sz="2000" dirty="0" smtClean="0"/>
              <a:t> process</a:t>
            </a:r>
            <a:endParaRPr lang="en-US" sz="2000" dirty="0"/>
          </a:p>
        </p:txBody>
      </p:sp>
      <p:sp>
        <p:nvSpPr>
          <p:cNvPr id="350" name="TextBox 349"/>
          <p:cNvSpPr txBox="1"/>
          <p:nvPr/>
        </p:nvSpPr>
        <p:spPr>
          <a:xfrm>
            <a:off x="1666117" y="4710831"/>
            <a:ext cx="2810672" cy="1938992"/>
          </a:xfrm>
          <a:prstGeom prst="rect">
            <a:avLst/>
          </a:prstGeom>
          <a:solidFill>
            <a:srgbClr val="E7FDDA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Observables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/>
              <a:t>Multiplicity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/>
              <a:t>Collective flows 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/>
              <a:t>Correlations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/>
              <a:t>Vorticity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/>
              <a:t>Chiral magnetic effect </a:t>
            </a:r>
            <a:endParaRPr lang="en-US" sz="2000" dirty="0"/>
          </a:p>
        </p:txBody>
      </p:sp>
      <p:sp>
        <p:nvSpPr>
          <p:cNvPr id="351" name="TextBox 350"/>
          <p:cNvSpPr txBox="1"/>
          <p:nvPr/>
        </p:nvSpPr>
        <p:spPr>
          <a:xfrm>
            <a:off x="6559047" y="4738763"/>
            <a:ext cx="2356590" cy="1631216"/>
          </a:xfrm>
          <a:prstGeom prst="rect">
            <a:avLst/>
          </a:prstGeom>
          <a:solidFill>
            <a:srgbClr val="F4D6FF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QGP bulk property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 err="1" smtClean="0"/>
              <a:t>EoS</a:t>
            </a:r>
            <a:r>
              <a:rPr lang="en-US" sz="2000" dirty="0" smtClean="0"/>
              <a:t> 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/>
              <a:t>Viscosity 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/>
              <a:t>Fluctuations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/>
              <a:t>Quantum effect </a:t>
            </a:r>
          </a:p>
        </p:txBody>
      </p:sp>
      <p:sp>
        <p:nvSpPr>
          <p:cNvPr id="352" name="TextBox 351"/>
          <p:cNvSpPr txBox="1"/>
          <p:nvPr/>
        </p:nvSpPr>
        <p:spPr>
          <a:xfrm>
            <a:off x="4169250" y="4022058"/>
            <a:ext cx="8721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mtClean="0"/>
              <a:t>fluid</a:t>
            </a:r>
            <a:endParaRPr lang="en-US" sz="2000"/>
          </a:p>
        </p:txBody>
      </p:sp>
      <p:sp>
        <p:nvSpPr>
          <p:cNvPr id="353" name="TextBox 352"/>
          <p:cNvSpPr txBox="1"/>
          <p:nvPr/>
        </p:nvSpPr>
        <p:spPr>
          <a:xfrm>
            <a:off x="6184555" y="3999871"/>
            <a:ext cx="16609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mtClean="0"/>
              <a:t>particles</a:t>
            </a:r>
            <a:endParaRPr lang="en-US" sz="2000"/>
          </a:p>
        </p:txBody>
      </p:sp>
      <p:sp>
        <p:nvSpPr>
          <p:cNvPr id="354" name="TextBox 353"/>
          <p:cNvSpPr txBox="1"/>
          <p:nvPr/>
        </p:nvSpPr>
        <p:spPr>
          <a:xfrm>
            <a:off x="206501" y="3984822"/>
            <a:ext cx="34949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Strong expansion in </a:t>
            </a:r>
            <a:r>
              <a:rPr lang="en-US" sz="2000" dirty="0" err="1" smtClean="0">
                <a:latin typeface="Symbol" charset="2"/>
                <a:ea typeface="Symbol" charset="2"/>
                <a:cs typeface="Symbol" charset="2"/>
              </a:rPr>
              <a:t>h</a:t>
            </a:r>
            <a:r>
              <a:rPr lang="en-US" sz="2000" baseline="-25000" dirty="0" err="1" smtClean="0"/>
              <a:t>s</a:t>
            </a:r>
            <a:r>
              <a:rPr lang="en-US" sz="2000" dirty="0" smtClean="0"/>
              <a:t> direction</a:t>
            </a:r>
            <a:endParaRPr lang="en-US" sz="2000" dirty="0"/>
          </a:p>
        </p:txBody>
      </p:sp>
      <p:sp>
        <p:nvSpPr>
          <p:cNvPr id="355" name="Right Arrow 354"/>
          <p:cNvSpPr/>
          <p:nvPr/>
        </p:nvSpPr>
        <p:spPr>
          <a:xfrm>
            <a:off x="3817522" y="4077072"/>
            <a:ext cx="250422" cy="237291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6" name="Right Arrow 355"/>
          <p:cNvSpPr/>
          <p:nvPr/>
        </p:nvSpPr>
        <p:spPr>
          <a:xfrm>
            <a:off x="5329690" y="4077072"/>
            <a:ext cx="250422" cy="237291"/>
          </a:xfrm>
          <a:prstGeom prst="rightArrow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7" name="TextBox 356"/>
          <p:cNvSpPr txBox="1"/>
          <p:nvPr/>
        </p:nvSpPr>
        <p:spPr>
          <a:xfrm>
            <a:off x="3495952" y="4714713"/>
            <a:ext cx="15120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solidFill>
                  <a:srgbClr val="0432FF"/>
                </a:solidFill>
              </a:rPr>
              <a:t>+System size</a:t>
            </a:r>
            <a:endParaRPr lang="en-US">
              <a:solidFill>
                <a:srgbClr val="0432FF"/>
              </a:solidFill>
            </a:endParaRPr>
          </a:p>
        </p:txBody>
      </p:sp>
      <p:sp>
        <p:nvSpPr>
          <p:cNvPr id="358" name="TextBox 357"/>
          <p:cNvSpPr txBox="1"/>
          <p:nvPr/>
        </p:nvSpPr>
        <p:spPr>
          <a:xfrm>
            <a:off x="131299" y="5208224"/>
            <a:ext cx="15120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9051"/>
                </a:solidFill>
              </a:rPr>
              <a:t>+ Jets</a:t>
            </a:r>
          </a:p>
          <a:p>
            <a:r>
              <a:rPr lang="en-US" dirty="0" smtClean="0">
                <a:solidFill>
                  <a:srgbClr val="009051"/>
                </a:solidFill>
              </a:rPr>
              <a:t>+ photons</a:t>
            </a:r>
          </a:p>
          <a:p>
            <a:r>
              <a:rPr lang="en-US" dirty="0" smtClean="0">
                <a:solidFill>
                  <a:srgbClr val="009051"/>
                </a:solidFill>
              </a:rPr>
              <a:t>+ heavy flavor</a:t>
            </a:r>
          </a:p>
          <a:p>
            <a:r>
              <a:rPr lang="is-IS" dirty="0" smtClean="0">
                <a:solidFill>
                  <a:srgbClr val="009051"/>
                </a:solidFill>
              </a:rPr>
              <a:t>…...</a:t>
            </a:r>
            <a:endParaRPr lang="en-US" dirty="0">
              <a:solidFill>
                <a:srgbClr val="009051"/>
              </a:solidFill>
            </a:endParaRPr>
          </a:p>
        </p:txBody>
      </p:sp>
      <p:sp>
        <p:nvSpPr>
          <p:cNvPr id="359" name="Left-Right Arrow 358"/>
          <p:cNvSpPr/>
          <p:nvPr/>
        </p:nvSpPr>
        <p:spPr>
          <a:xfrm>
            <a:off x="5107161" y="5420296"/>
            <a:ext cx="931642" cy="353165"/>
          </a:xfrm>
          <a:prstGeom prst="leftRightArrow">
            <a:avLst/>
          </a:prstGeom>
          <a:solidFill>
            <a:srgbClr val="009051"/>
          </a:solidFill>
          <a:ln>
            <a:solidFill>
              <a:srgbClr val="00905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8708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543" t="4110" r="2098" b="3196"/>
          <a:stretch/>
        </p:blipFill>
        <p:spPr>
          <a:xfrm>
            <a:off x="362272" y="1219260"/>
            <a:ext cx="2425700" cy="1130693"/>
          </a:xfr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4036" y="1219260"/>
            <a:ext cx="2448272" cy="1193355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 rotWithShape="1">
          <a:blip r:embed="rId4"/>
          <a:srcRect r="2656"/>
          <a:stretch/>
        </p:blipFill>
        <p:spPr>
          <a:xfrm>
            <a:off x="6388372" y="1219260"/>
            <a:ext cx="2573412" cy="1264344"/>
          </a:xfrm>
          <a:prstGeom prst="rect">
            <a:avLst/>
          </a:prstGeom>
        </p:spPr>
      </p:pic>
      <p:sp>
        <p:nvSpPr>
          <p:cNvPr id="7" name="右矢印 6"/>
          <p:cNvSpPr/>
          <p:nvPr/>
        </p:nvSpPr>
        <p:spPr>
          <a:xfrm>
            <a:off x="2931988" y="1619508"/>
            <a:ext cx="288032" cy="2880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右矢印 7"/>
          <p:cNvSpPr/>
          <p:nvPr/>
        </p:nvSpPr>
        <p:spPr>
          <a:xfrm>
            <a:off x="5956324" y="1619508"/>
            <a:ext cx="288032" cy="2880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1347812" y="2330296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perturbation</a:t>
            </a:r>
            <a:endParaRPr kumimoji="1" lang="ja-JP" altLang="en-US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7180460" y="2339588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vortexes</a:t>
            </a:r>
            <a:endParaRPr kumimoji="1" lang="ja-JP" altLang="en-US" dirty="0"/>
          </a:p>
        </p:txBody>
      </p:sp>
      <p:pic>
        <p:nvPicPr>
          <p:cNvPr id="16" name="図 15"/>
          <p:cNvPicPr>
            <a:picLocks noChangeAspect="1"/>
          </p:cNvPicPr>
          <p:nvPr/>
        </p:nvPicPr>
        <p:blipFill rotWithShape="1">
          <a:blip r:embed="rId5"/>
          <a:srcRect t="8919" b="42960"/>
          <a:stretch/>
        </p:blipFill>
        <p:spPr>
          <a:xfrm>
            <a:off x="6060590" y="583560"/>
            <a:ext cx="3047914" cy="685200"/>
          </a:xfrm>
          <a:prstGeom prst="rect">
            <a:avLst/>
          </a:prstGeom>
        </p:spPr>
      </p:pic>
      <p:sp>
        <p:nvSpPr>
          <p:cNvPr id="18" name="タイトル 1"/>
          <p:cNvSpPr txBox="1">
            <a:spLocks/>
          </p:cNvSpPr>
          <p:nvPr/>
        </p:nvSpPr>
        <p:spPr>
          <a:xfrm>
            <a:off x="533400" y="44624"/>
            <a:ext cx="8229600" cy="762000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kumimoji="1" sz="4400" b="1" kern="1200">
                <a:solidFill>
                  <a:srgbClr val="FF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dirty="0" smtClean="0"/>
              <a:t>Kelvin-Helmholtz Instability</a:t>
            </a:r>
            <a:endParaRPr lang="ja-JP" altLang="en-US" dirty="0"/>
          </a:p>
        </p:txBody>
      </p:sp>
      <p:pic>
        <p:nvPicPr>
          <p:cNvPr id="30" name="コンテンツ プレースホルダー 3"/>
          <p:cNvPicPr>
            <a:picLocks noChangeAspect="1"/>
          </p:cNvPicPr>
          <p:nvPr/>
        </p:nvPicPr>
        <p:blipFill rotWithShape="1">
          <a:blip r:embed="rId6"/>
          <a:srcRect l="958" t="17058" r="46824" b="43143"/>
          <a:stretch/>
        </p:blipFill>
        <p:spPr>
          <a:xfrm>
            <a:off x="5833440" y="4077072"/>
            <a:ext cx="3038600" cy="1630118"/>
          </a:xfrm>
          <a:prstGeom prst="rect">
            <a:avLst/>
          </a:prstGeom>
        </p:spPr>
      </p:pic>
      <p:pic>
        <p:nvPicPr>
          <p:cNvPr id="31" name="図 30"/>
          <p:cNvPicPr>
            <a:picLocks noChangeAspect="1"/>
          </p:cNvPicPr>
          <p:nvPr/>
        </p:nvPicPr>
        <p:blipFill rotWithShape="1">
          <a:blip r:embed="rId7"/>
          <a:srcRect l="1929" r="3255"/>
          <a:stretch/>
        </p:blipFill>
        <p:spPr>
          <a:xfrm>
            <a:off x="139700" y="3261809"/>
            <a:ext cx="5118100" cy="2831487"/>
          </a:xfrm>
          <a:prstGeom prst="rect">
            <a:avLst/>
          </a:prstGeom>
        </p:spPr>
      </p:pic>
      <p:sp>
        <p:nvSpPr>
          <p:cNvPr id="32" name="テキスト ボックス 31"/>
          <p:cNvSpPr txBox="1"/>
          <p:nvPr/>
        </p:nvSpPr>
        <p:spPr>
          <a:xfrm>
            <a:off x="323528" y="2823319"/>
            <a:ext cx="3182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b="1" dirty="0" smtClean="0">
                <a:solidFill>
                  <a:srgbClr val="000090"/>
                </a:solidFill>
              </a:rPr>
              <a:t>Heavy Ion Collsions</a:t>
            </a:r>
            <a:endParaRPr kumimoji="1" lang="ja-JP" altLang="en-US" sz="2400" b="1" dirty="0">
              <a:solidFill>
                <a:srgbClr val="000090"/>
              </a:solidFill>
            </a:endParaRPr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5688632" y="3615407"/>
            <a:ext cx="3491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000090"/>
                </a:solidFill>
              </a:rPr>
              <a:t>e</a:t>
            </a:r>
            <a:r>
              <a:rPr lang="en-US" altLang="ja-JP" sz="2400" dirty="0" smtClean="0">
                <a:solidFill>
                  <a:srgbClr val="000090"/>
                </a:solidFill>
              </a:rPr>
              <a:t>vent-by-event fluctuation  </a:t>
            </a:r>
            <a:endParaRPr kumimoji="1" lang="ja-JP" altLang="en-US" sz="2400" dirty="0">
              <a:solidFill>
                <a:srgbClr val="000090"/>
              </a:solidFill>
            </a:endParaRPr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7092280" y="5507940"/>
            <a:ext cx="20376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o</a:t>
            </a:r>
            <a:r>
              <a:rPr kumimoji="1" lang="en-US" altLang="ja-JP" dirty="0" smtClean="0"/>
              <a:t>n transverse plane</a:t>
            </a:r>
            <a:endParaRPr kumimoji="1" lang="ja-JP" altLang="en-US" dirty="0"/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683568" y="3162454"/>
            <a:ext cx="42849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i="1" dirty="0" smtClean="0"/>
              <a:t>Csernai, Strottman,Anderlik, PRC85(2012)054901 </a:t>
            </a:r>
            <a:endParaRPr kumimoji="1" lang="ja-JP" altLang="en-US" sz="1600" i="1" dirty="0"/>
          </a:p>
        </p:txBody>
      </p:sp>
      <p:sp>
        <p:nvSpPr>
          <p:cNvPr id="36" name="右矢印 35"/>
          <p:cNvSpPr/>
          <p:nvPr/>
        </p:nvSpPr>
        <p:spPr>
          <a:xfrm>
            <a:off x="5364088" y="3717032"/>
            <a:ext cx="288032" cy="2880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2033860" y="5589240"/>
            <a:ext cx="527112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altLang="ja-JP" sz="2400" dirty="0" smtClean="0">
                <a:solidFill>
                  <a:srgbClr val="008000"/>
                </a:solidFill>
              </a:rPr>
              <a:t>Fluctuation in londitudinal direction?</a:t>
            </a:r>
          </a:p>
          <a:p>
            <a:pPr marL="342900" indent="-342900">
              <a:buFont typeface="Arial"/>
              <a:buChar char="•"/>
            </a:pPr>
            <a:r>
              <a:rPr lang="en-US" altLang="ja-JP" sz="2400" dirty="0" smtClean="0">
                <a:solidFill>
                  <a:srgbClr val="008000"/>
                </a:solidFill>
              </a:rPr>
              <a:t>KHI occurs in  Heavy Ion collisions?</a:t>
            </a:r>
          </a:p>
          <a:p>
            <a:pPr marL="342900" indent="-342900">
              <a:buFont typeface="Arial"/>
              <a:buChar char="•"/>
            </a:pPr>
            <a:r>
              <a:rPr lang="en-US" altLang="ja-JP" sz="2400" dirty="0" smtClean="0">
                <a:solidFill>
                  <a:srgbClr val="008000"/>
                </a:solidFill>
              </a:rPr>
              <a:t>Effect on collective flow?  </a:t>
            </a:r>
            <a:endParaRPr kumimoji="1" lang="ja-JP" altLang="en-US" sz="2400" dirty="0">
              <a:solidFill>
                <a:srgbClr val="008000"/>
              </a:solidFill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5110458" y="3179470"/>
            <a:ext cx="26653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000090"/>
                </a:solidFill>
              </a:rPr>
              <a:t>h</a:t>
            </a:r>
            <a:r>
              <a:rPr lang="en-US" altLang="ja-JP" sz="2400" dirty="0" smtClean="0">
                <a:solidFill>
                  <a:srgbClr val="000090"/>
                </a:solidFill>
              </a:rPr>
              <a:t>igher harmonics</a:t>
            </a:r>
            <a:endParaRPr kumimoji="1" lang="ja-JP" altLang="en-US" sz="2400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9642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1"/>
          <p:cNvSpPr txBox="1">
            <a:spLocks/>
          </p:cNvSpPr>
          <p:nvPr/>
        </p:nvSpPr>
        <p:spPr>
          <a:xfrm>
            <a:off x="533400" y="146720"/>
            <a:ext cx="8229600" cy="762000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kumimoji="1" sz="4400" b="1" kern="1200">
                <a:solidFill>
                  <a:srgbClr val="FF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dirty="0" smtClean="0"/>
              <a:t>KH Instability with Bjorken’s Flow</a:t>
            </a:r>
            <a:endParaRPr lang="ja-JP" altLang="en-US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 rotWithShape="1">
          <a:blip r:embed="rId2"/>
          <a:srcRect r="4434"/>
          <a:stretch/>
        </p:blipFill>
        <p:spPr>
          <a:xfrm>
            <a:off x="4788024" y="2701090"/>
            <a:ext cx="4309492" cy="2864269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190853" y="1260010"/>
            <a:ext cx="42484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000090"/>
                </a:solidFill>
              </a:rPr>
              <a:t>F</a:t>
            </a:r>
            <a:r>
              <a:rPr lang="en-US" altLang="ja-JP" sz="2400" dirty="0" smtClean="0">
                <a:solidFill>
                  <a:srgbClr val="000090"/>
                </a:solidFill>
              </a:rPr>
              <a:t>luctuations in initial conditions</a:t>
            </a:r>
          </a:p>
          <a:p>
            <a:r>
              <a:rPr lang="en-US" altLang="ja-JP" sz="2400" dirty="0" smtClean="0">
                <a:solidFill>
                  <a:srgbClr val="000090"/>
                </a:solidFill>
              </a:rPr>
              <a:t> ex color flux tubes </a:t>
            </a:r>
            <a:endParaRPr kumimoji="1" lang="ja-JP" altLang="en-US" sz="2400" dirty="0">
              <a:solidFill>
                <a:srgbClr val="000090"/>
              </a:solidFill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5166508" y="1263086"/>
            <a:ext cx="35525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 smtClean="0">
                <a:solidFill>
                  <a:srgbClr val="000090"/>
                </a:solidFill>
              </a:rPr>
              <a:t>Origin of shear flow and  </a:t>
            </a:r>
          </a:p>
          <a:p>
            <a:r>
              <a:rPr lang="en-US" altLang="ja-JP" sz="2400" dirty="0" smtClean="0">
                <a:solidFill>
                  <a:srgbClr val="000090"/>
                </a:solidFill>
              </a:rPr>
              <a:t>fluctuations around v</a:t>
            </a:r>
            <a:r>
              <a:rPr lang="en-US" altLang="ja-JP" sz="2400" baseline="-25000" dirty="0" smtClean="0">
                <a:solidFill>
                  <a:srgbClr val="000090"/>
                </a:solidFill>
                <a:latin typeface="Symbol" charset="2"/>
                <a:cs typeface="Symbol" charset="2"/>
              </a:rPr>
              <a:t>h</a:t>
            </a:r>
            <a:r>
              <a:rPr lang="en-US" altLang="ja-JP" sz="2400" dirty="0" smtClean="0">
                <a:solidFill>
                  <a:srgbClr val="000090"/>
                </a:solidFill>
              </a:rPr>
              <a:t>=0 </a:t>
            </a:r>
            <a:endParaRPr kumimoji="1" lang="ja-JP" altLang="en-US" sz="2400" dirty="0">
              <a:solidFill>
                <a:srgbClr val="000090"/>
              </a:solidFill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6437950" y="2698529"/>
            <a:ext cx="17281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smtClean="0"/>
              <a:t>at </a:t>
            </a:r>
            <a:r>
              <a:rPr kumimoji="1" lang="en-US" altLang="ja-JP" sz="2000" smtClean="0"/>
              <a:t>mid </a:t>
            </a:r>
            <a:r>
              <a:rPr kumimoji="1" lang="en-US" altLang="ja-JP" sz="2000" dirty="0" smtClean="0"/>
              <a:t>rapidity</a:t>
            </a:r>
            <a:endParaRPr kumimoji="1" lang="ja-JP" altLang="en-US" sz="2000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 rotWithShape="1">
          <a:blip r:embed="rId3"/>
          <a:srcRect r="51171"/>
          <a:stretch/>
        </p:blipFill>
        <p:spPr>
          <a:xfrm>
            <a:off x="5202569" y="3306464"/>
            <a:ext cx="1440161" cy="353443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 rotWithShape="1">
          <a:blip r:embed="rId3"/>
          <a:srcRect l="51106"/>
          <a:stretch/>
        </p:blipFill>
        <p:spPr>
          <a:xfrm>
            <a:off x="5202571" y="4490201"/>
            <a:ext cx="1440160" cy="352974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8284" y="3244444"/>
            <a:ext cx="1955716" cy="415463"/>
          </a:xfrm>
          <a:prstGeom prst="rect">
            <a:avLst/>
          </a:prstGeom>
        </p:spPr>
      </p:pic>
      <p:pic>
        <p:nvPicPr>
          <p:cNvPr id="15" name="図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7368" y="4494051"/>
            <a:ext cx="1826632" cy="388041"/>
          </a:xfrm>
          <a:prstGeom prst="rect">
            <a:avLst/>
          </a:prstGeom>
        </p:spPr>
      </p:pic>
      <p:pic>
        <p:nvPicPr>
          <p:cNvPr id="16" name="図 15"/>
          <p:cNvPicPr>
            <a:picLocks noChangeAspect="1"/>
          </p:cNvPicPr>
          <p:nvPr/>
        </p:nvPicPr>
        <p:blipFill rotWithShape="1">
          <a:blip r:embed="rId5"/>
          <a:srcRect l="1" r="2002"/>
          <a:stretch/>
        </p:blipFill>
        <p:spPr>
          <a:xfrm>
            <a:off x="5917969" y="5009704"/>
            <a:ext cx="2540630" cy="463564"/>
          </a:xfrm>
          <a:prstGeom prst="rect">
            <a:avLst/>
          </a:prstGeom>
        </p:spPr>
      </p:pic>
      <p:pic>
        <p:nvPicPr>
          <p:cNvPr id="18" name="図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4351" y="2832698"/>
            <a:ext cx="3476883" cy="2010477"/>
          </a:xfrm>
          <a:prstGeom prst="rect">
            <a:avLst/>
          </a:prstGeom>
        </p:spPr>
      </p:pic>
      <p:sp>
        <p:nvSpPr>
          <p:cNvPr id="20" name="テキスト ボックス 19"/>
          <p:cNvSpPr txBox="1"/>
          <p:nvPr/>
        </p:nvSpPr>
        <p:spPr>
          <a:xfrm>
            <a:off x="190853" y="5526035"/>
            <a:ext cx="48245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rgbClr val="009051"/>
                </a:solidFill>
              </a:rPr>
              <a:t>Does KHI happen in an expansion system?</a:t>
            </a:r>
          </a:p>
          <a:p>
            <a:r>
              <a:rPr lang="en-US" altLang="ja-JP" dirty="0" smtClean="0">
                <a:solidFill>
                  <a:srgbClr val="009051"/>
                </a:solidFill>
              </a:rPr>
              <a:t>What is the effect on physical observables? </a:t>
            </a:r>
            <a:r>
              <a:rPr kumimoji="1" lang="en-US" altLang="ja-JP" dirty="0" smtClean="0">
                <a:solidFill>
                  <a:srgbClr val="009051"/>
                </a:solidFill>
              </a:rPr>
              <a:t>  </a:t>
            </a:r>
            <a:endParaRPr kumimoji="1" lang="ja-JP" altLang="en-US" dirty="0">
              <a:solidFill>
                <a:srgbClr val="009051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69468" y="2541953"/>
            <a:ext cx="4774532" cy="2984082"/>
          </a:xfrm>
          <a:prstGeom prst="rect">
            <a:avLst/>
          </a:prstGeom>
        </p:spPr>
      </p:pic>
      <p:sp>
        <p:nvSpPr>
          <p:cNvPr id="19" name="右矢印 9"/>
          <p:cNvSpPr/>
          <p:nvPr/>
        </p:nvSpPr>
        <p:spPr>
          <a:xfrm>
            <a:off x="3974740" y="3306464"/>
            <a:ext cx="432048" cy="43204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1" name="図 7"/>
          <p:cNvPicPr>
            <a:picLocks noChangeAspect="1"/>
          </p:cNvPicPr>
          <p:nvPr/>
        </p:nvPicPr>
        <p:blipFill rotWithShape="1">
          <a:blip r:embed="rId8"/>
          <a:srcRect r="1633"/>
          <a:stretch/>
        </p:blipFill>
        <p:spPr>
          <a:xfrm>
            <a:off x="5821775" y="5653647"/>
            <a:ext cx="2408909" cy="864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184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KH Instability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4024"/>
            <a:ext cx="2239437" cy="13996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1928" r="1180"/>
          <a:stretch/>
        </p:blipFill>
        <p:spPr>
          <a:xfrm>
            <a:off x="454007" y="1053063"/>
            <a:ext cx="8352929" cy="583598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139488" y="797777"/>
            <a:ext cx="321667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 dirty="0" err="1" smtClean="0"/>
              <a:t>Okamoto,Nonaka,EPJC</a:t>
            </a:r>
            <a:r>
              <a:rPr lang="en-US" sz="1600" i="1" dirty="0" smtClean="0"/>
              <a:t>(2017)77,383</a:t>
            </a:r>
            <a:endParaRPr lang="en-US" sz="1600" i="1" dirty="0"/>
          </a:p>
        </p:txBody>
      </p:sp>
      <p:sp>
        <p:nvSpPr>
          <p:cNvPr id="4" name="TextBox 3"/>
          <p:cNvSpPr txBox="1"/>
          <p:nvPr/>
        </p:nvSpPr>
        <p:spPr>
          <a:xfrm>
            <a:off x="301227" y="1399648"/>
            <a:ext cx="7346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Ideal fluid</a:t>
            </a:r>
            <a:endParaRPr lang="en-US"/>
          </a:p>
        </p:txBody>
      </p:sp>
      <p:pic>
        <p:nvPicPr>
          <p:cNvPr id="9" name="Picture 8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343" y="3971056"/>
            <a:ext cx="1395090" cy="30695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994571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Magneto Hydrodynamics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ECHO-QGP</a:t>
            </a:r>
          </a:p>
          <a:p>
            <a:pPr lvl="1"/>
            <a:r>
              <a:rPr lang="en-US" dirty="0" smtClean="0"/>
              <a:t>Numerical code</a:t>
            </a:r>
          </a:p>
          <a:p>
            <a:pPr lvl="1"/>
            <a:r>
              <a:rPr lang="en-US" dirty="0" smtClean="0"/>
              <a:t>Test calculations</a:t>
            </a:r>
          </a:p>
          <a:p>
            <a:pPr lvl="2"/>
            <a:r>
              <a:rPr lang="en-US" dirty="0" smtClean="0"/>
              <a:t>Magnetized shock tube, circularly-polarized Alfven-wave</a:t>
            </a:r>
            <a:r>
              <a:rPr lang="is-IS" dirty="0" smtClean="0"/>
              <a:t>…</a:t>
            </a:r>
          </a:p>
          <a:p>
            <a:pPr lvl="1"/>
            <a:r>
              <a:rPr lang="is-IS" dirty="0" smtClean="0"/>
              <a:t>HIC 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580112" y="776466"/>
            <a:ext cx="37079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err="1" smtClean="0"/>
              <a:t>Inghirami</a:t>
            </a:r>
            <a:r>
              <a:rPr lang="en-US" sz="1600" i="1" dirty="0" smtClean="0"/>
              <a:t> et al., </a:t>
            </a:r>
            <a:r>
              <a:rPr lang="pt-BR" sz="1600" i="1" dirty="0" smtClean="0"/>
              <a:t>EPJC76 </a:t>
            </a:r>
            <a:r>
              <a:rPr lang="pt-BR" sz="1600" i="1" dirty="0"/>
              <a:t>(2016) no.12, 659 </a:t>
            </a:r>
            <a:endParaRPr lang="en-US" sz="1600" i="1" dirty="0"/>
          </a:p>
        </p:txBody>
      </p:sp>
      <p:sp>
        <p:nvSpPr>
          <p:cNvPr id="6" name="TextBox 5"/>
          <p:cNvSpPr txBox="1"/>
          <p:nvPr/>
        </p:nvSpPr>
        <p:spPr>
          <a:xfrm>
            <a:off x="5580645" y="1038359"/>
            <a:ext cx="29386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1600" i="1" dirty="0" smtClean="0"/>
              <a:t>Pang, PRC93</a:t>
            </a:r>
            <a:r>
              <a:rPr lang="is-IS" sz="1600" i="1" dirty="0"/>
              <a:t>, 044919 (2016)</a:t>
            </a:r>
            <a:endParaRPr lang="en-US" sz="1600" i="1" dirty="0"/>
          </a:p>
        </p:txBody>
      </p:sp>
      <p:sp>
        <p:nvSpPr>
          <p:cNvPr id="7" name="TextBox 6"/>
          <p:cNvSpPr txBox="1"/>
          <p:nvPr/>
        </p:nvSpPr>
        <p:spPr>
          <a:xfrm>
            <a:off x="5609778" y="1329154"/>
            <a:ext cx="27693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1600" i="1" dirty="0" smtClean="0"/>
              <a:t>Pu, Yang, PRD93,054042(2016)</a:t>
            </a:r>
          </a:p>
          <a:p>
            <a:r>
              <a:rPr lang="is-IS" sz="1600" i="1" dirty="0" smtClean="0"/>
              <a:t>......</a:t>
            </a:r>
            <a:endParaRPr lang="en-US" sz="1600" i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1814" r="3560"/>
          <a:stretch/>
        </p:blipFill>
        <p:spPr>
          <a:xfrm>
            <a:off x="3381235" y="3636540"/>
            <a:ext cx="2822030" cy="198171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76543" y="3193140"/>
            <a:ext cx="42377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Au+Au</a:t>
            </a:r>
            <a:r>
              <a:rPr lang="en-US" dirty="0" smtClean="0"/>
              <a:t>                                     ,  b=10 </a:t>
            </a:r>
            <a:r>
              <a:rPr lang="en-US" dirty="0" err="1" smtClean="0"/>
              <a:t>fm</a:t>
            </a:r>
            <a:endParaRPr lang="en-US" dirty="0"/>
          </a:p>
        </p:txBody>
      </p:sp>
      <p:pic>
        <p:nvPicPr>
          <p:cNvPr id="10" name="Picture 9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576" y="3269781"/>
            <a:ext cx="1850008" cy="244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l="2532" r="3109"/>
          <a:stretch/>
        </p:blipFill>
        <p:spPr>
          <a:xfrm>
            <a:off x="6203265" y="3588092"/>
            <a:ext cx="2852376" cy="214783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/>
          <a:srcRect l="2389" r="3672"/>
          <a:stretch/>
        </p:blipFill>
        <p:spPr>
          <a:xfrm>
            <a:off x="411941" y="3575255"/>
            <a:ext cx="2952328" cy="216067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475985" y="5013176"/>
            <a:ext cx="5156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Symbol" charset="2"/>
                <a:ea typeface="Symbol" charset="2"/>
                <a:cs typeface="Symbol" charset="2"/>
              </a:rPr>
              <a:t>p</a:t>
            </a:r>
            <a:r>
              <a:rPr lang="en-US" baseline="30000" dirty="0" smtClean="0"/>
              <a:t>+</a:t>
            </a:r>
            <a:endParaRPr lang="en-US" baseline="30000" dirty="0"/>
          </a:p>
        </p:txBody>
      </p:sp>
      <p:sp>
        <p:nvSpPr>
          <p:cNvPr id="14" name="TextBox 13"/>
          <p:cNvSpPr txBox="1"/>
          <p:nvPr/>
        </p:nvSpPr>
        <p:spPr>
          <a:xfrm>
            <a:off x="5687650" y="3907720"/>
            <a:ext cx="5156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Symbol" charset="2"/>
                <a:ea typeface="Symbol" charset="2"/>
                <a:cs typeface="Symbol" charset="2"/>
              </a:rPr>
              <a:t>p</a:t>
            </a:r>
            <a:r>
              <a:rPr lang="en-US" baseline="30000" dirty="0" smtClean="0"/>
              <a:t>+</a:t>
            </a:r>
            <a:endParaRPr lang="en-US" baseline="30000" dirty="0"/>
          </a:p>
        </p:txBody>
      </p:sp>
      <p:sp>
        <p:nvSpPr>
          <p:cNvPr id="15" name="TextBox 14"/>
          <p:cNvSpPr txBox="1"/>
          <p:nvPr/>
        </p:nvSpPr>
        <p:spPr>
          <a:xfrm>
            <a:off x="2681118" y="5962461"/>
            <a:ext cx="63104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Smooth initial condition, ideal fluid, </a:t>
            </a:r>
            <a:r>
              <a:rPr lang="en-US" dirty="0" err="1" smtClean="0"/>
              <a:t>EoS</a:t>
            </a:r>
            <a:r>
              <a:rPr lang="en-US" dirty="0" smtClean="0"/>
              <a:t>, </a:t>
            </a:r>
            <a:r>
              <a:rPr lang="en-US" dirty="0" err="1" smtClean="0"/>
              <a:t>freezeout</a:t>
            </a:r>
            <a:r>
              <a:rPr lang="en-US" dirty="0" smtClean="0"/>
              <a:t>, (2+1)d</a:t>
            </a:r>
            <a:r>
              <a:rPr lang="is-IS" dirty="0" smtClean="0"/>
              <a:t>….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31861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92301" y="843678"/>
            <a:ext cx="8333080" cy="3866560"/>
          </a:xfrm>
          <a:prstGeom prst="roundRect">
            <a:avLst>
              <a:gd name="adj" fmla="val 20246"/>
            </a:avLst>
          </a:prstGeom>
          <a:solidFill>
            <a:srgbClr val="02994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557405"/>
            <a:ext cx="8839200" cy="55626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1865708" y="1386419"/>
            <a:ext cx="3604592" cy="2507447"/>
          </a:xfrm>
          <a:prstGeom prst="ellipse">
            <a:avLst/>
          </a:prstGeom>
          <a:gradFill flip="none" rotWithShape="1">
            <a:gsLst>
              <a:gs pos="0">
                <a:srgbClr val="EE0303"/>
              </a:gs>
              <a:gs pos="100000">
                <a:srgbClr val="FF6882"/>
              </a:gs>
            </a:gsLst>
            <a:lin ang="13800000" scaled="0"/>
            <a:tileRect/>
          </a:gradFill>
          <a:ln>
            <a:solidFill>
              <a:srgbClr val="EE030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Hydrodynamics</a:t>
            </a:r>
          </a:p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Equilibrium</a:t>
            </a:r>
          </a:p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Isotropic</a:t>
            </a:r>
          </a:p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Macroscopic 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182898" y="3149054"/>
            <a:ext cx="2622437" cy="144016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Quantum Effect</a:t>
            </a:r>
          </a:p>
          <a:p>
            <a:pPr algn="ctr"/>
            <a:r>
              <a:rPr lang="en-US" sz="2000" dirty="0" smtClean="0"/>
              <a:t>Microscopic</a:t>
            </a:r>
            <a:endParaRPr lang="en-US" sz="2000" dirty="0"/>
          </a:p>
        </p:txBody>
      </p:sp>
      <p:sp>
        <p:nvSpPr>
          <p:cNvPr id="8" name="Oval 7"/>
          <p:cNvSpPr/>
          <p:nvPr/>
        </p:nvSpPr>
        <p:spPr>
          <a:xfrm>
            <a:off x="4572000" y="2177752"/>
            <a:ext cx="1944216" cy="1224136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Viscosity</a:t>
            </a:r>
            <a:endParaRPr lang="en-US" sz="2000" dirty="0"/>
          </a:p>
        </p:txBody>
      </p:sp>
      <p:sp>
        <p:nvSpPr>
          <p:cNvPr id="10" name="Oval 9"/>
          <p:cNvSpPr/>
          <p:nvPr/>
        </p:nvSpPr>
        <p:spPr>
          <a:xfrm>
            <a:off x="465177" y="1015262"/>
            <a:ext cx="2472404" cy="102842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Bayesian analyses</a:t>
            </a:r>
          </a:p>
          <a:p>
            <a:pPr algn="ctr"/>
            <a:r>
              <a:rPr lang="en-US" sz="2000" dirty="0" smtClean="0"/>
              <a:t>Deep Learning</a:t>
            </a:r>
            <a:endParaRPr lang="en-US" sz="2000" dirty="0"/>
          </a:p>
        </p:txBody>
      </p:sp>
      <p:sp>
        <p:nvSpPr>
          <p:cNvPr id="11" name="Oval 10"/>
          <p:cNvSpPr/>
          <p:nvPr/>
        </p:nvSpPr>
        <p:spPr>
          <a:xfrm>
            <a:off x="5690712" y="1242466"/>
            <a:ext cx="2768540" cy="144016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Non-equilibrium</a:t>
            </a:r>
          </a:p>
          <a:p>
            <a:pPr algn="ctr"/>
            <a:r>
              <a:rPr lang="en-US" sz="2000" dirty="0"/>
              <a:t>F</a:t>
            </a:r>
            <a:r>
              <a:rPr lang="en-US" sz="2000" dirty="0" smtClean="0"/>
              <a:t>luctuations</a:t>
            </a:r>
            <a:endParaRPr lang="en-US" sz="2000" dirty="0"/>
          </a:p>
        </p:txBody>
      </p:sp>
      <p:sp>
        <p:nvSpPr>
          <p:cNvPr id="12" name="Oval 11"/>
          <p:cNvSpPr/>
          <p:nvPr/>
        </p:nvSpPr>
        <p:spPr>
          <a:xfrm>
            <a:off x="5797534" y="2789391"/>
            <a:ext cx="2554896" cy="122499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Anisotropic</a:t>
            </a:r>
          </a:p>
          <a:p>
            <a:pPr algn="ctr"/>
            <a:r>
              <a:rPr lang="en-US" sz="2000" dirty="0" smtClean="0"/>
              <a:t>Hydrodynamics</a:t>
            </a:r>
            <a:endParaRPr lang="en-US" sz="2000" dirty="0"/>
          </a:p>
        </p:txBody>
      </p:sp>
      <p:sp>
        <p:nvSpPr>
          <p:cNvPr id="14" name="TextBox 13"/>
          <p:cNvSpPr txBox="1"/>
          <p:nvPr/>
        </p:nvSpPr>
        <p:spPr>
          <a:xfrm>
            <a:off x="4974590" y="4928194"/>
            <a:ext cx="2810672" cy="1938992"/>
          </a:xfrm>
          <a:prstGeom prst="rect">
            <a:avLst/>
          </a:prstGeom>
          <a:solidFill>
            <a:srgbClr val="E7FDDA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Observables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/>
              <a:t>Multiplicity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/>
              <a:t>Collective flows 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/>
              <a:t>Correlations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/>
              <a:t>Vorticity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/>
              <a:t>Chiral magnetic effect </a:t>
            </a:r>
            <a:endParaRPr lang="en-US" sz="2000" dirty="0"/>
          </a:p>
        </p:txBody>
      </p:sp>
      <p:sp>
        <p:nvSpPr>
          <p:cNvPr id="15" name="TextBox 14"/>
          <p:cNvSpPr txBox="1"/>
          <p:nvPr/>
        </p:nvSpPr>
        <p:spPr>
          <a:xfrm>
            <a:off x="6795953" y="5067715"/>
            <a:ext cx="15120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solidFill>
                  <a:srgbClr val="0432FF"/>
                </a:solidFill>
              </a:rPr>
              <a:t>+System size</a:t>
            </a:r>
            <a:endParaRPr lang="en-US">
              <a:solidFill>
                <a:srgbClr val="0432FF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23005" y="5593353"/>
            <a:ext cx="35946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/>
              <a:t>QGP Bulk property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Novel features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Development of new framework</a:t>
            </a:r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2468713" y="4468288"/>
            <a:ext cx="2387077" cy="1004503"/>
          </a:xfrm>
          <a:prstGeom prst="ellipse">
            <a:avLst/>
          </a:prstGeom>
          <a:gradFill>
            <a:gsLst>
              <a:gs pos="0">
                <a:srgbClr val="B3AA2A"/>
              </a:gs>
              <a:gs pos="100000">
                <a:srgbClr val="FFFF00"/>
              </a:gs>
            </a:gsLst>
          </a:gradFill>
          <a:ln>
            <a:solidFill>
              <a:srgbClr val="B3AA2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Kinetic theory</a:t>
            </a:r>
          </a:p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Boltzmann eq.</a:t>
            </a:r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69761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252" y="116632"/>
            <a:ext cx="8655496" cy="762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Development </a:t>
            </a:r>
            <a:r>
              <a:rPr lang="en-US" smtClean="0"/>
              <a:t>of Hydrodynamic Model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152400" y="859295"/>
            <a:ext cx="9113237" cy="2003886"/>
            <a:chOff x="166920" y="4101030"/>
            <a:chExt cx="9113237" cy="2003886"/>
          </a:xfrm>
        </p:grpSpPr>
        <p:grpSp>
          <p:nvGrpSpPr>
            <p:cNvPr id="6" name="図形グループ 59"/>
            <p:cNvGrpSpPr>
              <a:grpSpLocks/>
            </p:cNvGrpSpPr>
            <p:nvPr/>
          </p:nvGrpSpPr>
          <p:grpSpPr bwMode="auto">
            <a:xfrm>
              <a:off x="202262" y="4930254"/>
              <a:ext cx="822100" cy="1034802"/>
              <a:chOff x="5035571" y="1919524"/>
              <a:chExt cx="3078964" cy="2532173"/>
            </a:xfrm>
          </p:grpSpPr>
          <p:grpSp>
            <p:nvGrpSpPr>
              <p:cNvPr id="268" name="図形グループ 123"/>
              <p:cNvGrpSpPr>
                <a:grpSpLocks/>
              </p:cNvGrpSpPr>
              <p:nvPr/>
            </p:nvGrpSpPr>
            <p:grpSpPr bwMode="auto">
              <a:xfrm>
                <a:off x="5035571" y="1919524"/>
                <a:ext cx="510390" cy="2528732"/>
                <a:chOff x="5270078" y="1839496"/>
                <a:chExt cx="510390" cy="2528732"/>
              </a:xfrm>
            </p:grpSpPr>
            <p:sp>
              <p:nvSpPr>
                <p:cNvPr id="310" name="円/楕円 47"/>
                <p:cNvSpPr/>
                <p:nvPr/>
              </p:nvSpPr>
              <p:spPr>
                <a:xfrm>
                  <a:off x="5270078" y="1839496"/>
                  <a:ext cx="508339" cy="2529072"/>
                </a:xfrm>
                <a:prstGeom prst="ellipse">
                  <a:avLst/>
                </a:prstGeom>
                <a:solidFill>
                  <a:srgbClr val="FFF7A2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311" name="円/楕円 48"/>
                <p:cNvSpPr/>
                <p:nvPr/>
              </p:nvSpPr>
              <p:spPr>
                <a:xfrm>
                  <a:off x="5575908" y="2183525"/>
                  <a:ext cx="45460" cy="300636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312" name="円/楕円 49"/>
                <p:cNvSpPr/>
                <p:nvPr/>
              </p:nvSpPr>
              <p:spPr>
                <a:xfrm>
                  <a:off x="5480852" y="2347790"/>
                  <a:ext cx="45463" cy="300638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313" name="円/楕円 50"/>
                <p:cNvSpPr/>
                <p:nvPr/>
              </p:nvSpPr>
              <p:spPr>
                <a:xfrm>
                  <a:off x="5654431" y="2490360"/>
                  <a:ext cx="45463" cy="300638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314" name="円/楕円 51"/>
                <p:cNvSpPr/>
                <p:nvPr/>
              </p:nvSpPr>
              <p:spPr>
                <a:xfrm>
                  <a:off x="5431258" y="2595738"/>
                  <a:ext cx="45463" cy="300638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315" name="円/楕円 52"/>
                <p:cNvSpPr/>
                <p:nvPr/>
              </p:nvSpPr>
              <p:spPr>
                <a:xfrm>
                  <a:off x="5551111" y="2595738"/>
                  <a:ext cx="45460" cy="300638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316" name="円/楕円 53"/>
                <p:cNvSpPr/>
                <p:nvPr/>
              </p:nvSpPr>
              <p:spPr>
                <a:xfrm>
                  <a:off x="5373398" y="2998654"/>
                  <a:ext cx="45463" cy="30373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317" name="円/楕円 54"/>
                <p:cNvSpPr/>
                <p:nvPr/>
              </p:nvSpPr>
              <p:spPr>
                <a:xfrm>
                  <a:off x="5563509" y="3035846"/>
                  <a:ext cx="45463" cy="300638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318" name="円/楕円 55"/>
                <p:cNvSpPr/>
                <p:nvPr/>
              </p:nvSpPr>
              <p:spPr>
                <a:xfrm>
                  <a:off x="5608971" y="3271397"/>
                  <a:ext cx="45460" cy="30373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319" name="円/楕円 56"/>
                <p:cNvSpPr/>
                <p:nvPr/>
              </p:nvSpPr>
              <p:spPr>
                <a:xfrm>
                  <a:off x="5443657" y="3342683"/>
                  <a:ext cx="45460" cy="30373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320" name="円/楕円 57"/>
                <p:cNvSpPr/>
                <p:nvPr/>
              </p:nvSpPr>
              <p:spPr>
                <a:xfrm>
                  <a:off x="5456055" y="3748697"/>
                  <a:ext cx="45463" cy="300638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321" name="円/楕円 58"/>
                <p:cNvSpPr/>
                <p:nvPr/>
              </p:nvSpPr>
              <p:spPr>
                <a:xfrm>
                  <a:off x="5608971" y="3556537"/>
                  <a:ext cx="45460" cy="30373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322" name="円/楕円 59"/>
                <p:cNvSpPr/>
                <p:nvPr/>
              </p:nvSpPr>
              <p:spPr>
                <a:xfrm>
                  <a:off x="5468455" y="2003763"/>
                  <a:ext cx="45460" cy="300636"/>
                </a:xfrm>
                <a:prstGeom prst="ellipse">
                  <a:avLst/>
                </a:prstGeom>
                <a:solidFill>
                  <a:srgbClr val="008000"/>
                </a:solidFill>
                <a:ln>
                  <a:solidFill>
                    <a:srgbClr val="008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323" name="円/楕円 60"/>
                <p:cNvSpPr/>
                <p:nvPr/>
              </p:nvSpPr>
              <p:spPr>
                <a:xfrm>
                  <a:off x="5418860" y="2332294"/>
                  <a:ext cx="45460" cy="303737"/>
                </a:xfrm>
                <a:prstGeom prst="ellipse">
                  <a:avLst/>
                </a:prstGeom>
                <a:solidFill>
                  <a:srgbClr val="008000"/>
                </a:solidFill>
                <a:ln>
                  <a:solidFill>
                    <a:srgbClr val="008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324" name="円/楕円 61"/>
                <p:cNvSpPr/>
                <p:nvPr/>
              </p:nvSpPr>
              <p:spPr>
                <a:xfrm>
                  <a:off x="5534580" y="2403578"/>
                  <a:ext cx="45460" cy="303737"/>
                </a:xfrm>
                <a:prstGeom prst="ellipse">
                  <a:avLst/>
                </a:prstGeom>
                <a:solidFill>
                  <a:srgbClr val="008000"/>
                </a:solidFill>
                <a:ln>
                  <a:solidFill>
                    <a:srgbClr val="008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325" name="円/楕円 62"/>
                <p:cNvSpPr/>
                <p:nvPr/>
              </p:nvSpPr>
              <p:spPr>
                <a:xfrm>
                  <a:off x="5617237" y="2747607"/>
                  <a:ext cx="45460" cy="303737"/>
                </a:xfrm>
                <a:prstGeom prst="ellipse">
                  <a:avLst/>
                </a:prstGeom>
                <a:solidFill>
                  <a:srgbClr val="008000"/>
                </a:solidFill>
                <a:ln>
                  <a:solidFill>
                    <a:srgbClr val="008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326" name="円/楕円 63"/>
                <p:cNvSpPr/>
                <p:nvPr/>
              </p:nvSpPr>
              <p:spPr>
                <a:xfrm>
                  <a:off x="5476720" y="2899475"/>
                  <a:ext cx="45460" cy="303737"/>
                </a:xfrm>
                <a:prstGeom prst="ellipse">
                  <a:avLst/>
                </a:prstGeom>
                <a:solidFill>
                  <a:srgbClr val="008000"/>
                </a:solidFill>
                <a:ln>
                  <a:solidFill>
                    <a:srgbClr val="008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327" name="円/楕円 64"/>
                <p:cNvSpPr/>
                <p:nvPr/>
              </p:nvSpPr>
              <p:spPr>
                <a:xfrm>
                  <a:off x="5637900" y="3100933"/>
                  <a:ext cx="45463" cy="300636"/>
                </a:xfrm>
                <a:prstGeom prst="ellipse">
                  <a:avLst/>
                </a:prstGeom>
                <a:solidFill>
                  <a:srgbClr val="008000"/>
                </a:solidFill>
                <a:ln>
                  <a:solidFill>
                    <a:srgbClr val="008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328" name="円/楕円 65"/>
                <p:cNvSpPr/>
                <p:nvPr/>
              </p:nvSpPr>
              <p:spPr>
                <a:xfrm>
                  <a:off x="5410595" y="3252801"/>
                  <a:ext cx="45460" cy="300638"/>
                </a:xfrm>
                <a:prstGeom prst="ellipse">
                  <a:avLst/>
                </a:prstGeom>
                <a:solidFill>
                  <a:srgbClr val="008000"/>
                </a:solidFill>
                <a:ln>
                  <a:solidFill>
                    <a:srgbClr val="008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329" name="円/楕円 66"/>
                <p:cNvSpPr/>
                <p:nvPr/>
              </p:nvSpPr>
              <p:spPr>
                <a:xfrm>
                  <a:off x="5518049" y="3500749"/>
                  <a:ext cx="45460" cy="300638"/>
                </a:xfrm>
                <a:prstGeom prst="ellipse">
                  <a:avLst/>
                </a:prstGeom>
                <a:solidFill>
                  <a:srgbClr val="008000"/>
                </a:solidFill>
                <a:ln>
                  <a:solidFill>
                    <a:srgbClr val="008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330" name="円/楕円 67"/>
                <p:cNvSpPr/>
                <p:nvPr/>
              </p:nvSpPr>
              <p:spPr>
                <a:xfrm>
                  <a:off x="5410595" y="3581332"/>
                  <a:ext cx="45460" cy="300638"/>
                </a:xfrm>
                <a:prstGeom prst="ellipse">
                  <a:avLst/>
                </a:prstGeom>
                <a:solidFill>
                  <a:srgbClr val="008000"/>
                </a:solidFill>
                <a:ln>
                  <a:solidFill>
                    <a:srgbClr val="008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331" name="円/楕円 68"/>
                <p:cNvSpPr/>
                <p:nvPr/>
              </p:nvSpPr>
              <p:spPr>
                <a:xfrm>
                  <a:off x="5538712" y="3757996"/>
                  <a:ext cx="45463" cy="300636"/>
                </a:xfrm>
                <a:prstGeom prst="ellipse">
                  <a:avLst/>
                </a:prstGeom>
                <a:solidFill>
                  <a:srgbClr val="008000"/>
                </a:solidFill>
                <a:ln>
                  <a:solidFill>
                    <a:srgbClr val="008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332" name="円/楕円 69"/>
                <p:cNvSpPr/>
                <p:nvPr/>
              </p:nvSpPr>
              <p:spPr>
                <a:xfrm>
                  <a:off x="5497383" y="3956355"/>
                  <a:ext cx="45463" cy="303737"/>
                </a:xfrm>
                <a:prstGeom prst="ellipse">
                  <a:avLst/>
                </a:prstGeom>
                <a:solidFill>
                  <a:srgbClr val="008000"/>
                </a:solidFill>
                <a:ln>
                  <a:solidFill>
                    <a:srgbClr val="008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333" name="円/楕円 70"/>
                <p:cNvSpPr/>
                <p:nvPr/>
              </p:nvSpPr>
              <p:spPr>
                <a:xfrm>
                  <a:off x="5348601" y="2419076"/>
                  <a:ext cx="45463" cy="300636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334" name="円/楕円 71"/>
                <p:cNvSpPr/>
                <p:nvPr/>
              </p:nvSpPr>
              <p:spPr>
                <a:xfrm>
                  <a:off x="5699894" y="2617434"/>
                  <a:ext cx="45460" cy="300636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335" name="円/楕円 72"/>
                <p:cNvSpPr/>
                <p:nvPr/>
              </p:nvSpPr>
              <p:spPr>
                <a:xfrm>
                  <a:off x="5497383" y="2747607"/>
                  <a:ext cx="45463" cy="300636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336" name="円/楕円 73"/>
                <p:cNvSpPr/>
                <p:nvPr/>
              </p:nvSpPr>
              <p:spPr>
                <a:xfrm>
                  <a:off x="5460189" y="3054442"/>
                  <a:ext cx="45460" cy="300638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337" name="円/楕円 74"/>
                <p:cNvSpPr/>
                <p:nvPr/>
              </p:nvSpPr>
              <p:spPr>
                <a:xfrm>
                  <a:off x="5567643" y="3218709"/>
                  <a:ext cx="45460" cy="300636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338" name="円/楕円 75"/>
                <p:cNvSpPr/>
                <p:nvPr/>
              </p:nvSpPr>
              <p:spPr>
                <a:xfrm>
                  <a:off x="5658565" y="3370576"/>
                  <a:ext cx="45460" cy="300638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339" name="円/楕円 76"/>
                <p:cNvSpPr/>
                <p:nvPr/>
              </p:nvSpPr>
              <p:spPr>
                <a:xfrm>
                  <a:off x="5584174" y="3665016"/>
                  <a:ext cx="45460" cy="300636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340" name="円/楕円 77"/>
                <p:cNvSpPr/>
                <p:nvPr/>
              </p:nvSpPr>
              <p:spPr>
                <a:xfrm>
                  <a:off x="5406461" y="3816883"/>
                  <a:ext cx="45463" cy="300638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341" name="円/楕円 78"/>
                <p:cNvSpPr/>
                <p:nvPr/>
              </p:nvSpPr>
              <p:spPr>
                <a:xfrm>
                  <a:off x="5361001" y="2725911"/>
                  <a:ext cx="45460" cy="300638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342" name="円/楕円 79"/>
                <p:cNvSpPr/>
                <p:nvPr/>
              </p:nvSpPr>
              <p:spPr>
                <a:xfrm>
                  <a:off x="5319672" y="3197012"/>
                  <a:ext cx="45460" cy="303737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343" name="円/楕円 80"/>
                <p:cNvSpPr/>
                <p:nvPr/>
              </p:nvSpPr>
              <p:spPr>
                <a:xfrm>
                  <a:off x="5456055" y="2964562"/>
                  <a:ext cx="45463" cy="300636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344" name="円/楕円 81"/>
                <p:cNvSpPr/>
                <p:nvPr/>
              </p:nvSpPr>
              <p:spPr>
                <a:xfrm>
                  <a:off x="5340335" y="2812693"/>
                  <a:ext cx="45463" cy="303737"/>
                </a:xfrm>
                <a:prstGeom prst="ellipse">
                  <a:avLst/>
                </a:prstGeom>
                <a:solidFill>
                  <a:srgbClr val="008000"/>
                </a:solidFill>
                <a:ln>
                  <a:solidFill>
                    <a:srgbClr val="008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345" name="円/楕円 82"/>
                <p:cNvSpPr/>
                <p:nvPr/>
              </p:nvSpPr>
              <p:spPr>
                <a:xfrm>
                  <a:off x="5315538" y="3472856"/>
                  <a:ext cx="45463" cy="30373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346" name="円/楕円 83"/>
                <p:cNvSpPr/>
                <p:nvPr/>
              </p:nvSpPr>
              <p:spPr>
                <a:xfrm>
                  <a:off x="5369266" y="3482153"/>
                  <a:ext cx="45460" cy="303737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347" name="円/楕円 84"/>
                <p:cNvSpPr/>
                <p:nvPr/>
              </p:nvSpPr>
              <p:spPr>
                <a:xfrm>
                  <a:off x="5559377" y="2081246"/>
                  <a:ext cx="45460" cy="303737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</p:grpSp>
          <p:grpSp>
            <p:nvGrpSpPr>
              <p:cNvPr id="269" name="図形グループ 124"/>
              <p:cNvGrpSpPr>
                <a:grpSpLocks/>
              </p:cNvGrpSpPr>
              <p:nvPr/>
            </p:nvGrpSpPr>
            <p:grpSpPr bwMode="auto">
              <a:xfrm>
                <a:off x="7604145" y="1922965"/>
                <a:ext cx="510390" cy="2528732"/>
                <a:chOff x="5270078" y="1839496"/>
                <a:chExt cx="510390" cy="2528732"/>
              </a:xfrm>
            </p:grpSpPr>
            <p:sp>
              <p:nvSpPr>
                <p:cNvPr id="272" name="円/楕円 9"/>
                <p:cNvSpPr/>
                <p:nvPr/>
              </p:nvSpPr>
              <p:spPr>
                <a:xfrm>
                  <a:off x="5272129" y="1839156"/>
                  <a:ext cx="508339" cy="2529072"/>
                </a:xfrm>
                <a:prstGeom prst="ellipse">
                  <a:avLst/>
                </a:prstGeom>
                <a:solidFill>
                  <a:srgbClr val="FFF7A2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273" name="円/楕円 10"/>
                <p:cNvSpPr/>
                <p:nvPr/>
              </p:nvSpPr>
              <p:spPr>
                <a:xfrm>
                  <a:off x="5577960" y="2183183"/>
                  <a:ext cx="45460" cy="300638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274" name="円/楕円 11"/>
                <p:cNvSpPr/>
                <p:nvPr/>
              </p:nvSpPr>
              <p:spPr>
                <a:xfrm>
                  <a:off x="5482903" y="2347450"/>
                  <a:ext cx="45463" cy="300636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275" name="円/楕円 12"/>
                <p:cNvSpPr/>
                <p:nvPr/>
              </p:nvSpPr>
              <p:spPr>
                <a:xfrm>
                  <a:off x="5656483" y="2490020"/>
                  <a:ext cx="45463" cy="300636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276" name="円/楕円 13"/>
                <p:cNvSpPr/>
                <p:nvPr/>
              </p:nvSpPr>
              <p:spPr>
                <a:xfrm>
                  <a:off x="5433309" y="2595398"/>
                  <a:ext cx="45463" cy="300636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277" name="円/楕円 14"/>
                <p:cNvSpPr/>
                <p:nvPr/>
              </p:nvSpPr>
              <p:spPr>
                <a:xfrm>
                  <a:off x="5553163" y="2595398"/>
                  <a:ext cx="45460" cy="300636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278" name="円/楕円 15"/>
                <p:cNvSpPr/>
                <p:nvPr/>
              </p:nvSpPr>
              <p:spPr>
                <a:xfrm>
                  <a:off x="5375449" y="2998314"/>
                  <a:ext cx="45463" cy="30373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279" name="円/楕円 16"/>
                <p:cNvSpPr/>
                <p:nvPr/>
              </p:nvSpPr>
              <p:spPr>
                <a:xfrm>
                  <a:off x="5565560" y="3035506"/>
                  <a:ext cx="45463" cy="300636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280" name="円/楕円 17"/>
                <p:cNvSpPr/>
                <p:nvPr/>
              </p:nvSpPr>
              <p:spPr>
                <a:xfrm>
                  <a:off x="5611023" y="3271057"/>
                  <a:ext cx="45460" cy="30373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281" name="円/楕円 18"/>
                <p:cNvSpPr/>
                <p:nvPr/>
              </p:nvSpPr>
              <p:spPr>
                <a:xfrm>
                  <a:off x="5445709" y="3342341"/>
                  <a:ext cx="45460" cy="30373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282" name="円/楕円 19"/>
                <p:cNvSpPr/>
                <p:nvPr/>
              </p:nvSpPr>
              <p:spPr>
                <a:xfrm>
                  <a:off x="5458106" y="3748357"/>
                  <a:ext cx="45463" cy="300636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283" name="円/楕円 20"/>
                <p:cNvSpPr/>
                <p:nvPr/>
              </p:nvSpPr>
              <p:spPr>
                <a:xfrm>
                  <a:off x="5611023" y="3556198"/>
                  <a:ext cx="45460" cy="30373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284" name="円/楕円 21"/>
                <p:cNvSpPr/>
                <p:nvPr/>
              </p:nvSpPr>
              <p:spPr>
                <a:xfrm>
                  <a:off x="5470506" y="2003421"/>
                  <a:ext cx="45460" cy="300638"/>
                </a:xfrm>
                <a:prstGeom prst="ellipse">
                  <a:avLst/>
                </a:prstGeom>
                <a:solidFill>
                  <a:srgbClr val="008000"/>
                </a:solidFill>
                <a:ln>
                  <a:solidFill>
                    <a:srgbClr val="008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285" name="円/楕円 22"/>
                <p:cNvSpPr/>
                <p:nvPr/>
              </p:nvSpPr>
              <p:spPr>
                <a:xfrm>
                  <a:off x="5420912" y="2331952"/>
                  <a:ext cx="45460" cy="303737"/>
                </a:xfrm>
                <a:prstGeom prst="ellipse">
                  <a:avLst/>
                </a:prstGeom>
                <a:solidFill>
                  <a:srgbClr val="008000"/>
                </a:solidFill>
                <a:ln>
                  <a:solidFill>
                    <a:srgbClr val="008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286" name="円/楕円 23"/>
                <p:cNvSpPr/>
                <p:nvPr/>
              </p:nvSpPr>
              <p:spPr>
                <a:xfrm>
                  <a:off x="5536631" y="2403238"/>
                  <a:ext cx="45460" cy="303737"/>
                </a:xfrm>
                <a:prstGeom prst="ellipse">
                  <a:avLst/>
                </a:prstGeom>
                <a:solidFill>
                  <a:srgbClr val="008000"/>
                </a:solidFill>
                <a:ln>
                  <a:solidFill>
                    <a:srgbClr val="008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287" name="円/楕円 24"/>
                <p:cNvSpPr/>
                <p:nvPr/>
              </p:nvSpPr>
              <p:spPr>
                <a:xfrm>
                  <a:off x="5619288" y="2747266"/>
                  <a:ext cx="45460" cy="303737"/>
                </a:xfrm>
                <a:prstGeom prst="ellipse">
                  <a:avLst/>
                </a:prstGeom>
                <a:solidFill>
                  <a:srgbClr val="008000"/>
                </a:solidFill>
                <a:ln>
                  <a:solidFill>
                    <a:srgbClr val="008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288" name="円/楕円 25"/>
                <p:cNvSpPr/>
                <p:nvPr/>
              </p:nvSpPr>
              <p:spPr>
                <a:xfrm>
                  <a:off x="5478772" y="2899135"/>
                  <a:ext cx="45460" cy="303737"/>
                </a:xfrm>
                <a:prstGeom prst="ellipse">
                  <a:avLst/>
                </a:prstGeom>
                <a:solidFill>
                  <a:srgbClr val="008000"/>
                </a:solidFill>
                <a:ln>
                  <a:solidFill>
                    <a:srgbClr val="008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289" name="円/楕円 26"/>
                <p:cNvSpPr/>
                <p:nvPr/>
              </p:nvSpPr>
              <p:spPr>
                <a:xfrm>
                  <a:off x="5639951" y="3100592"/>
                  <a:ext cx="45463" cy="300638"/>
                </a:xfrm>
                <a:prstGeom prst="ellipse">
                  <a:avLst/>
                </a:prstGeom>
                <a:solidFill>
                  <a:srgbClr val="008000"/>
                </a:solidFill>
                <a:ln>
                  <a:solidFill>
                    <a:srgbClr val="008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290" name="円/楕円 27"/>
                <p:cNvSpPr/>
                <p:nvPr/>
              </p:nvSpPr>
              <p:spPr>
                <a:xfrm>
                  <a:off x="5412646" y="3252461"/>
                  <a:ext cx="45460" cy="300636"/>
                </a:xfrm>
                <a:prstGeom prst="ellipse">
                  <a:avLst/>
                </a:prstGeom>
                <a:solidFill>
                  <a:srgbClr val="008000"/>
                </a:solidFill>
                <a:ln>
                  <a:solidFill>
                    <a:srgbClr val="008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291" name="円/楕円 28"/>
                <p:cNvSpPr/>
                <p:nvPr/>
              </p:nvSpPr>
              <p:spPr>
                <a:xfrm>
                  <a:off x="5520100" y="3500409"/>
                  <a:ext cx="45460" cy="300636"/>
                </a:xfrm>
                <a:prstGeom prst="ellipse">
                  <a:avLst/>
                </a:prstGeom>
                <a:solidFill>
                  <a:srgbClr val="008000"/>
                </a:solidFill>
                <a:ln>
                  <a:solidFill>
                    <a:srgbClr val="008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292" name="円/楕円 29"/>
                <p:cNvSpPr/>
                <p:nvPr/>
              </p:nvSpPr>
              <p:spPr>
                <a:xfrm>
                  <a:off x="5412646" y="3580992"/>
                  <a:ext cx="45460" cy="300636"/>
                </a:xfrm>
                <a:prstGeom prst="ellipse">
                  <a:avLst/>
                </a:prstGeom>
                <a:solidFill>
                  <a:srgbClr val="008000"/>
                </a:solidFill>
                <a:ln>
                  <a:solidFill>
                    <a:srgbClr val="008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293" name="円/楕円 30"/>
                <p:cNvSpPr/>
                <p:nvPr/>
              </p:nvSpPr>
              <p:spPr>
                <a:xfrm>
                  <a:off x="5540763" y="3757655"/>
                  <a:ext cx="45463" cy="300638"/>
                </a:xfrm>
                <a:prstGeom prst="ellipse">
                  <a:avLst/>
                </a:prstGeom>
                <a:solidFill>
                  <a:srgbClr val="008000"/>
                </a:solidFill>
                <a:ln>
                  <a:solidFill>
                    <a:srgbClr val="008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294" name="円/楕円 31"/>
                <p:cNvSpPr/>
                <p:nvPr/>
              </p:nvSpPr>
              <p:spPr>
                <a:xfrm>
                  <a:off x="5499435" y="3956013"/>
                  <a:ext cx="45463" cy="303737"/>
                </a:xfrm>
                <a:prstGeom prst="ellipse">
                  <a:avLst/>
                </a:prstGeom>
                <a:solidFill>
                  <a:srgbClr val="008000"/>
                </a:solidFill>
                <a:ln>
                  <a:solidFill>
                    <a:srgbClr val="008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295" name="円/楕円 32"/>
                <p:cNvSpPr/>
                <p:nvPr/>
              </p:nvSpPr>
              <p:spPr>
                <a:xfrm>
                  <a:off x="5350652" y="2418734"/>
                  <a:ext cx="45463" cy="300638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296" name="円/楕円 33"/>
                <p:cNvSpPr/>
                <p:nvPr/>
              </p:nvSpPr>
              <p:spPr>
                <a:xfrm>
                  <a:off x="5701945" y="2617093"/>
                  <a:ext cx="45460" cy="300638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297" name="円/楕円 34"/>
                <p:cNvSpPr/>
                <p:nvPr/>
              </p:nvSpPr>
              <p:spPr>
                <a:xfrm>
                  <a:off x="5499435" y="2747266"/>
                  <a:ext cx="45463" cy="300638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298" name="円/楕円 35"/>
                <p:cNvSpPr/>
                <p:nvPr/>
              </p:nvSpPr>
              <p:spPr>
                <a:xfrm>
                  <a:off x="5462240" y="3054103"/>
                  <a:ext cx="45460" cy="300636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299" name="円/楕円 36"/>
                <p:cNvSpPr/>
                <p:nvPr/>
              </p:nvSpPr>
              <p:spPr>
                <a:xfrm>
                  <a:off x="5569694" y="3218367"/>
                  <a:ext cx="45460" cy="300638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300" name="円/楕円 37"/>
                <p:cNvSpPr/>
                <p:nvPr/>
              </p:nvSpPr>
              <p:spPr>
                <a:xfrm>
                  <a:off x="5660617" y="3370236"/>
                  <a:ext cx="45460" cy="300636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301" name="円/楕円 38"/>
                <p:cNvSpPr/>
                <p:nvPr/>
              </p:nvSpPr>
              <p:spPr>
                <a:xfrm>
                  <a:off x="5586226" y="3664674"/>
                  <a:ext cx="45460" cy="300638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302" name="円/楕円 39"/>
                <p:cNvSpPr/>
                <p:nvPr/>
              </p:nvSpPr>
              <p:spPr>
                <a:xfrm>
                  <a:off x="5408512" y="3816543"/>
                  <a:ext cx="45463" cy="300636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303" name="円/楕円 40"/>
                <p:cNvSpPr/>
                <p:nvPr/>
              </p:nvSpPr>
              <p:spPr>
                <a:xfrm>
                  <a:off x="5363052" y="2725571"/>
                  <a:ext cx="45460" cy="300636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304" name="円/楕円 41"/>
                <p:cNvSpPr/>
                <p:nvPr/>
              </p:nvSpPr>
              <p:spPr>
                <a:xfrm>
                  <a:off x="5321724" y="3196673"/>
                  <a:ext cx="45460" cy="303737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305" name="円/楕円 42"/>
                <p:cNvSpPr/>
                <p:nvPr/>
              </p:nvSpPr>
              <p:spPr>
                <a:xfrm>
                  <a:off x="5458106" y="2964220"/>
                  <a:ext cx="45463" cy="300638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306" name="円/楕円 43"/>
                <p:cNvSpPr/>
                <p:nvPr/>
              </p:nvSpPr>
              <p:spPr>
                <a:xfrm>
                  <a:off x="5342387" y="2812353"/>
                  <a:ext cx="45463" cy="303737"/>
                </a:xfrm>
                <a:prstGeom prst="ellipse">
                  <a:avLst/>
                </a:prstGeom>
                <a:solidFill>
                  <a:srgbClr val="008000"/>
                </a:solidFill>
                <a:ln>
                  <a:solidFill>
                    <a:srgbClr val="008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307" name="円/楕円 44"/>
                <p:cNvSpPr/>
                <p:nvPr/>
              </p:nvSpPr>
              <p:spPr>
                <a:xfrm>
                  <a:off x="5317589" y="3472514"/>
                  <a:ext cx="45463" cy="30373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308" name="円/楕円 45"/>
                <p:cNvSpPr/>
                <p:nvPr/>
              </p:nvSpPr>
              <p:spPr>
                <a:xfrm>
                  <a:off x="5371318" y="3481813"/>
                  <a:ext cx="45460" cy="303737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309" name="円/楕円 46"/>
                <p:cNvSpPr/>
                <p:nvPr/>
              </p:nvSpPr>
              <p:spPr>
                <a:xfrm>
                  <a:off x="5561429" y="2080906"/>
                  <a:ext cx="45460" cy="303737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</p:grpSp>
          <p:sp>
            <p:nvSpPr>
              <p:cNvPr id="270" name="右矢印 7"/>
              <p:cNvSpPr/>
              <p:nvPr/>
            </p:nvSpPr>
            <p:spPr>
              <a:xfrm>
                <a:off x="5713357" y="2976405"/>
                <a:ext cx="351290" cy="306835"/>
              </a:xfrm>
              <a:prstGeom prst="rightArrow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271" name="右矢印 8"/>
              <p:cNvSpPr/>
              <p:nvPr/>
            </p:nvSpPr>
            <p:spPr>
              <a:xfrm rot="10800000">
                <a:off x="7085459" y="2973304"/>
                <a:ext cx="355424" cy="309935"/>
              </a:xfrm>
              <a:prstGeom prst="rightArrow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</p:grpSp>
        <p:grpSp>
          <p:nvGrpSpPr>
            <p:cNvPr id="7" name="図形グループ 392"/>
            <p:cNvGrpSpPr>
              <a:grpSpLocks/>
            </p:cNvGrpSpPr>
            <p:nvPr/>
          </p:nvGrpSpPr>
          <p:grpSpPr bwMode="auto">
            <a:xfrm>
              <a:off x="1106505" y="4956590"/>
              <a:ext cx="1069844" cy="1106252"/>
              <a:chOff x="1495837" y="1285113"/>
              <a:chExt cx="1211714" cy="1254924"/>
            </a:xfrm>
          </p:grpSpPr>
          <p:grpSp>
            <p:nvGrpSpPr>
              <p:cNvPr id="177" name="図形グループ 123"/>
              <p:cNvGrpSpPr>
                <a:grpSpLocks/>
              </p:cNvGrpSpPr>
              <p:nvPr/>
            </p:nvGrpSpPr>
            <p:grpSpPr bwMode="auto">
              <a:xfrm>
                <a:off x="1763469" y="1285113"/>
                <a:ext cx="253289" cy="1254924"/>
                <a:chOff x="5270078" y="1839496"/>
                <a:chExt cx="510390" cy="2528732"/>
              </a:xfrm>
            </p:grpSpPr>
            <p:sp>
              <p:nvSpPr>
                <p:cNvPr id="230" name="円/楕円 139"/>
                <p:cNvSpPr/>
                <p:nvPr/>
              </p:nvSpPr>
              <p:spPr>
                <a:xfrm>
                  <a:off x="5270893" y="1839496"/>
                  <a:ext cx="508147" cy="2528732"/>
                </a:xfrm>
                <a:prstGeom prst="ellipse">
                  <a:avLst/>
                </a:prstGeom>
                <a:solidFill>
                  <a:srgbClr val="FFF7A2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231" name="円/楕円 140"/>
                <p:cNvSpPr/>
                <p:nvPr/>
              </p:nvSpPr>
              <p:spPr>
                <a:xfrm>
                  <a:off x="5577700" y="2181996"/>
                  <a:ext cx="44743" cy="30088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232" name="円/楕円 141"/>
                <p:cNvSpPr/>
                <p:nvPr/>
              </p:nvSpPr>
              <p:spPr>
                <a:xfrm>
                  <a:off x="5478626" y="2345242"/>
                  <a:ext cx="47940" cy="304089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233" name="円/楕円 142"/>
                <p:cNvSpPr/>
                <p:nvPr/>
              </p:nvSpPr>
              <p:spPr>
                <a:xfrm>
                  <a:off x="5657596" y="2489285"/>
                  <a:ext cx="44743" cy="30088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234" name="円/楕円 143"/>
                <p:cNvSpPr/>
                <p:nvPr/>
              </p:nvSpPr>
              <p:spPr>
                <a:xfrm>
                  <a:off x="5433883" y="2594915"/>
                  <a:ext cx="44743" cy="304089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235" name="円/楕円 144"/>
                <p:cNvSpPr/>
                <p:nvPr/>
              </p:nvSpPr>
              <p:spPr>
                <a:xfrm>
                  <a:off x="5552133" y="2594915"/>
                  <a:ext cx="44743" cy="304089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236" name="円/楕円 145"/>
                <p:cNvSpPr/>
                <p:nvPr/>
              </p:nvSpPr>
              <p:spPr>
                <a:xfrm>
                  <a:off x="5373162" y="2998231"/>
                  <a:ext cx="44743" cy="304089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237" name="円/楕円 146"/>
                <p:cNvSpPr/>
                <p:nvPr/>
              </p:nvSpPr>
              <p:spPr>
                <a:xfrm>
                  <a:off x="5561719" y="3033443"/>
                  <a:ext cx="44743" cy="30408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238" name="円/楕円 147"/>
                <p:cNvSpPr/>
                <p:nvPr/>
              </p:nvSpPr>
              <p:spPr>
                <a:xfrm>
                  <a:off x="5609659" y="3273511"/>
                  <a:ext cx="44743" cy="30088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239" name="円/楕円 148"/>
                <p:cNvSpPr/>
                <p:nvPr/>
              </p:nvSpPr>
              <p:spPr>
                <a:xfrm>
                  <a:off x="5443472" y="3343931"/>
                  <a:ext cx="47938" cy="30088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240" name="円/楕円 149"/>
                <p:cNvSpPr/>
                <p:nvPr/>
              </p:nvSpPr>
              <p:spPr>
                <a:xfrm>
                  <a:off x="5456256" y="3747248"/>
                  <a:ext cx="44743" cy="30088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241" name="円/楕円 150"/>
                <p:cNvSpPr/>
                <p:nvPr/>
              </p:nvSpPr>
              <p:spPr>
                <a:xfrm>
                  <a:off x="5609659" y="3558395"/>
                  <a:ext cx="44743" cy="30088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242" name="円/楕円 151"/>
                <p:cNvSpPr/>
                <p:nvPr/>
              </p:nvSpPr>
              <p:spPr>
                <a:xfrm>
                  <a:off x="5469039" y="2002744"/>
                  <a:ext cx="44743" cy="300887"/>
                </a:xfrm>
                <a:prstGeom prst="ellipse">
                  <a:avLst/>
                </a:prstGeom>
                <a:solidFill>
                  <a:srgbClr val="008000"/>
                </a:solidFill>
                <a:ln>
                  <a:solidFill>
                    <a:srgbClr val="008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243" name="円/楕円 152"/>
                <p:cNvSpPr/>
                <p:nvPr/>
              </p:nvSpPr>
              <p:spPr>
                <a:xfrm>
                  <a:off x="5417905" y="2332439"/>
                  <a:ext cx="47938" cy="300887"/>
                </a:xfrm>
                <a:prstGeom prst="ellipse">
                  <a:avLst/>
                </a:prstGeom>
                <a:solidFill>
                  <a:srgbClr val="008000"/>
                </a:solidFill>
                <a:ln>
                  <a:solidFill>
                    <a:srgbClr val="008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244" name="円/楕円 153"/>
                <p:cNvSpPr/>
                <p:nvPr/>
              </p:nvSpPr>
              <p:spPr>
                <a:xfrm>
                  <a:off x="5536152" y="2402859"/>
                  <a:ext cx="47940" cy="304089"/>
                </a:xfrm>
                <a:prstGeom prst="ellipse">
                  <a:avLst/>
                </a:prstGeom>
                <a:solidFill>
                  <a:srgbClr val="008000"/>
                </a:solidFill>
                <a:ln>
                  <a:solidFill>
                    <a:srgbClr val="008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245" name="円/楕円 154"/>
                <p:cNvSpPr/>
                <p:nvPr/>
              </p:nvSpPr>
              <p:spPr>
                <a:xfrm>
                  <a:off x="5619246" y="2748559"/>
                  <a:ext cx="44743" cy="300887"/>
                </a:xfrm>
                <a:prstGeom prst="ellipse">
                  <a:avLst/>
                </a:prstGeom>
                <a:solidFill>
                  <a:srgbClr val="008000"/>
                </a:solidFill>
                <a:ln>
                  <a:solidFill>
                    <a:srgbClr val="008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246" name="円/楕円 155"/>
                <p:cNvSpPr/>
                <p:nvPr/>
              </p:nvSpPr>
              <p:spPr>
                <a:xfrm>
                  <a:off x="5475431" y="2899004"/>
                  <a:ext cx="44743" cy="304087"/>
                </a:xfrm>
                <a:prstGeom prst="ellipse">
                  <a:avLst/>
                </a:prstGeom>
                <a:solidFill>
                  <a:srgbClr val="008000"/>
                </a:solidFill>
                <a:ln>
                  <a:solidFill>
                    <a:srgbClr val="008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247" name="円/楕円 156"/>
                <p:cNvSpPr/>
                <p:nvPr/>
              </p:nvSpPr>
              <p:spPr>
                <a:xfrm>
                  <a:off x="5638421" y="3100661"/>
                  <a:ext cx="47940" cy="300887"/>
                </a:xfrm>
                <a:prstGeom prst="ellipse">
                  <a:avLst/>
                </a:prstGeom>
                <a:solidFill>
                  <a:srgbClr val="008000"/>
                </a:solidFill>
                <a:ln>
                  <a:solidFill>
                    <a:srgbClr val="008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248" name="円/楕円 157"/>
                <p:cNvSpPr/>
                <p:nvPr/>
              </p:nvSpPr>
              <p:spPr>
                <a:xfrm>
                  <a:off x="5411513" y="3254306"/>
                  <a:ext cx="47938" cy="300887"/>
                </a:xfrm>
                <a:prstGeom prst="ellipse">
                  <a:avLst/>
                </a:prstGeom>
                <a:solidFill>
                  <a:srgbClr val="008000"/>
                </a:solidFill>
                <a:ln>
                  <a:solidFill>
                    <a:srgbClr val="008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249" name="円/楕円 158"/>
                <p:cNvSpPr/>
                <p:nvPr/>
              </p:nvSpPr>
              <p:spPr>
                <a:xfrm>
                  <a:off x="5516977" y="3500778"/>
                  <a:ext cx="44743" cy="300887"/>
                </a:xfrm>
                <a:prstGeom prst="ellipse">
                  <a:avLst/>
                </a:prstGeom>
                <a:solidFill>
                  <a:srgbClr val="008000"/>
                </a:solidFill>
                <a:ln>
                  <a:solidFill>
                    <a:srgbClr val="008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250" name="円/楕円 159"/>
                <p:cNvSpPr/>
                <p:nvPr/>
              </p:nvSpPr>
              <p:spPr>
                <a:xfrm>
                  <a:off x="5408316" y="3580800"/>
                  <a:ext cx="47940" cy="300887"/>
                </a:xfrm>
                <a:prstGeom prst="ellipse">
                  <a:avLst/>
                </a:prstGeom>
                <a:solidFill>
                  <a:srgbClr val="008000"/>
                </a:solidFill>
                <a:ln>
                  <a:solidFill>
                    <a:srgbClr val="008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251" name="円/楕円 160"/>
                <p:cNvSpPr/>
                <p:nvPr/>
              </p:nvSpPr>
              <p:spPr>
                <a:xfrm>
                  <a:off x="5536152" y="3756852"/>
                  <a:ext cx="47940" cy="304087"/>
                </a:xfrm>
                <a:prstGeom prst="ellipse">
                  <a:avLst/>
                </a:prstGeom>
                <a:solidFill>
                  <a:srgbClr val="008000"/>
                </a:solidFill>
                <a:ln>
                  <a:solidFill>
                    <a:srgbClr val="008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252" name="円/楕円 161"/>
                <p:cNvSpPr/>
                <p:nvPr/>
              </p:nvSpPr>
              <p:spPr>
                <a:xfrm>
                  <a:off x="5500998" y="3958509"/>
                  <a:ext cx="44743" cy="300887"/>
                </a:xfrm>
                <a:prstGeom prst="ellipse">
                  <a:avLst/>
                </a:prstGeom>
                <a:solidFill>
                  <a:srgbClr val="008000"/>
                </a:solidFill>
                <a:ln>
                  <a:solidFill>
                    <a:srgbClr val="008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253" name="円/楕円 162"/>
                <p:cNvSpPr/>
                <p:nvPr/>
              </p:nvSpPr>
              <p:spPr>
                <a:xfrm>
                  <a:off x="5350790" y="2418865"/>
                  <a:ext cx="44743" cy="300887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254" name="円/楕円 163"/>
                <p:cNvSpPr/>
                <p:nvPr/>
              </p:nvSpPr>
              <p:spPr>
                <a:xfrm>
                  <a:off x="5702339" y="2617322"/>
                  <a:ext cx="44743" cy="300887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255" name="円/楕円 164"/>
                <p:cNvSpPr/>
                <p:nvPr/>
              </p:nvSpPr>
              <p:spPr>
                <a:xfrm>
                  <a:off x="5500998" y="2745359"/>
                  <a:ext cx="44743" cy="304087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256" name="円/楕円 165"/>
                <p:cNvSpPr/>
                <p:nvPr/>
              </p:nvSpPr>
              <p:spPr>
                <a:xfrm>
                  <a:off x="5462647" y="3052648"/>
                  <a:ext cx="44743" cy="300887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257" name="円/楕円 166"/>
                <p:cNvSpPr/>
                <p:nvPr/>
              </p:nvSpPr>
              <p:spPr>
                <a:xfrm>
                  <a:off x="5568111" y="3215894"/>
                  <a:ext cx="44743" cy="304089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258" name="円/楕円 167"/>
                <p:cNvSpPr/>
                <p:nvPr/>
              </p:nvSpPr>
              <p:spPr>
                <a:xfrm>
                  <a:off x="5660793" y="3369539"/>
                  <a:ext cx="44743" cy="300887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259" name="円/楕円 168"/>
                <p:cNvSpPr/>
                <p:nvPr/>
              </p:nvSpPr>
              <p:spPr>
                <a:xfrm>
                  <a:off x="5587287" y="3664024"/>
                  <a:ext cx="44743" cy="300887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260" name="円/楕円 169"/>
                <p:cNvSpPr/>
                <p:nvPr/>
              </p:nvSpPr>
              <p:spPr>
                <a:xfrm>
                  <a:off x="5408316" y="3817669"/>
                  <a:ext cx="44743" cy="300887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261" name="円/楕円 170"/>
                <p:cNvSpPr/>
                <p:nvPr/>
              </p:nvSpPr>
              <p:spPr>
                <a:xfrm>
                  <a:off x="5360379" y="2722952"/>
                  <a:ext cx="44743" cy="304089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262" name="円/楕円 171"/>
                <p:cNvSpPr/>
                <p:nvPr/>
              </p:nvSpPr>
              <p:spPr>
                <a:xfrm>
                  <a:off x="5322028" y="3196689"/>
                  <a:ext cx="44743" cy="300887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263" name="円/楕円 172"/>
                <p:cNvSpPr/>
                <p:nvPr/>
              </p:nvSpPr>
              <p:spPr>
                <a:xfrm>
                  <a:off x="5456256" y="2963022"/>
                  <a:ext cx="44743" cy="30408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264" name="円/楕円 173"/>
                <p:cNvSpPr/>
                <p:nvPr/>
              </p:nvSpPr>
              <p:spPr>
                <a:xfrm>
                  <a:off x="5341203" y="2812578"/>
                  <a:ext cx="47938" cy="304089"/>
                </a:xfrm>
                <a:prstGeom prst="ellipse">
                  <a:avLst/>
                </a:prstGeom>
                <a:solidFill>
                  <a:srgbClr val="008000"/>
                </a:solidFill>
                <a:ln>
                  <a:solidFill>
                    <a:srgbClr val="008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265" name="円/楕円 174"/>
                <p:cNvSpPr/>
                <p:nvPr/>
              </p:nvSpPr>
              <p:spPr>
                <a:xfrm>
                  <a:off x="5315636" y="3475170"/>
                  <a:ext cx="44743" cy="30088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266" name="円/楕円 175"/>
                <p:cNvSpPr/>
                <p:nvPr/>
              </p:nvSpPr>
              <p:spPr>
                <a:xfrm>
                  <a:off x="5369965" y="3481572"/>
                  <a:ext cx="44743" cy="304087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267" name="円/楕円 176"/>
                <p:cNvSpPr/>
                <p:nvPr/>
              </p:nvSpPr>
              <p:spPr>
                <a:xfrm>
                  <a:off x="5558524" y="2082766"/>
                  <a:ext cx="44743" cy="300887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</p:grpSp>
          <p:grpSp>
            <p:nvGrpSpPr>
              <p:cNvPr id="178" name="図形グループ 124"/>
              <p:cNvGrpSpPr>
                <a:grpSpLocks/>
              </p:cNvGrpSpPr>
              <p:nvPr/>
            </p:nvGrpSpPr>
            <p:grpSpPr bwMode="auto">
              <a:xfrm>
                <a:off x="1908838" y="1285113"/>
                <a:ext cx="253289" cy="1254924"/>
                <a:chOff x="5270078" y="1839496"/>
                <a:chExt cx="510390" cy="2528732"/>
              </a:xfrm>
            </p:grpSpPr>
            <p:sp>
              <p:nvSpPr>
                <p:cNvPr id="192" name="円/楕円 101"/>
                <p:cNvSpPr/>
                <p:nvPr/>
              </p:nvSpPr>
              <p:spPr>
                <a:xfrm>
                  <a:off x="5268794" y="1839496"/>
                  <a:ext cx="511344" cy="2528732"/>
                </a:xfrm>
                <a:prstGeom prst="ellipse">
                  <a:avLst/>
                </a:prstGeom>
                <a:solidFill>
                  <a:srgbClr val="FFF7A2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193" name="円/楕円 102"/>
                <p:cNvSpPr/>
                <p:nvPr/>
              </p:nvSpPr>
              <p:spPr>
                <a:xfrm>
                  <a:off x="5575600" y="2181996"/>
                  <a:ext cx="44743" cy="30088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194" name="円/楕円 103"/>
                <p:cNvSpPr/>
                <p:nvPr/>
              </p:nvSpPr>
              <p:spPr>
                <a:xfrm>
                  <a:off x="5479723" y="2345242"/>
                  <a:ext cx="44743" cy="304089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195" name="円/楕円 104"/>
                <p:cNvSpPr/>
                <p:nvPr/>
              </p:nvSpPr>
              <p:spPr>
                <a:xfrm>
                  <a:off x="5658694" y="2489285"/>
                  <a:ext cx="44743" cy="30088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196" name="円/楕円 105"/>
                <p:cNvSpPr/>
                <p:nvPr/>
              </p:nvSpPr>
              <p:spPr>
                <a:xfrm>
                  <a:off x="5431786" y="2594915"/>
                  <a:ext cx="44743" cy="304089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197" name="円/楕円 106"/>
                <p:cNvSpPr/>
                <p:nvPr/>
              </p:nvSpPr>
              <p:spPr>
                <a:xfrm>
                  <a:off x="5550033" y="2594915"/>
                  <a:ext cx="44743" cy="304089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198" name="円/楕円 107"/>
                <p:cNvSpPr/>
                <p:nvPr/>
              </p:nvSpPr>
              <p:spPr>
                <a:xfrm>
                  <a:off x="5371062" y="2998231"/>
                  <a:ext cx="47940" cy="304089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199" name="円/楕円 108"/>
                <p:cNvSpPr/>
                <p:nvPr/>
              </p:nvSpPr>
              <p:spPr>
                <a:xfrm>
                  <a:off x="5562817" y="3033443"/>
                  <a:ext cx="44743" cy="30408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200" name="円/楕円 109"/>
                <p:cNvSpPr/>
                <p:nvPr/>
              </p:nvSpPr>
              <p:spPr>
                <a:xfrm>
                  <a:off x="5610756" y="3273511"/>
                  <a:ext cx="44743" cy="30088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201" name="円/楕円 110"/>
                <p:cNvSpPr/>
                <p:nvPr/>
              </p:nvSpPr>
              <p:spPr>
                <a:xfrm>
                  <a:off x="5444569" y="3343931"/>
                  <a:ext cx="44743" cy="30088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202" name="円/楕円 111"/>
                <p:cNvSpPr/>
                <p:nvPr/>
              </p:nvSpPr>
              <p:spPr>
                <a:xfrm>
                  <a:off x="5454156" y="3747248"/>
                  <a:ext cx="47940" cy="30088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203" name="円/楕円 112"/>
                <p:cNvSpPr/>
                <p:nvPr/>
              </p:nvSpPr>
              <p:spPr>
                <a:xfrm>
                  <a:off x="5610756" y="3558395"/>
                  <a:ext cx="44743" cy="30088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204" name="円/楕円 113"/>
                <p:cNvSpPr/>
                <p:nvPr/>
              </p:nvSpPr>
              <p:spPr>
                <a:xfrm>
                  <a:off x="5466939" y="2002744"/>
                  <a:ext cx="44743" cy="300887"/>
                </a:xfrm>
                <a:prstGeom prst="ellipse">
                  <a:avLst/>
                </a:prstGeom>
                <a:solidFill>
                  <a:srgbClr val="008000"/>
                </a:solidFill>
                <a:ln>
                  <a:solidFill>
                    <a:srgbClr val="008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205" name="円/楕円 114"/>
                <p:cNvSpPr/>
                <p:nvPr/>
              </p:nvSpPr>
              <p:spPr>
                <a:xfrm>
                  <a:off x="5419002" y="2332439"/>
                  <a:ext cx="44743" cy="300887"/>
                </a:xfrm>
                <a:prstGeom prst="ellipse">
                  <a:avLst/>
                </a:prstGeom>
                <a:solidFill>
                  <a:srgbClr val="008000"/>
                </a:solidFill>
                <a:ln>
                  <a:solidFill>
                    <a:srgbClr val="008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206" name="円/楕円 115"/>
                <p:cNvSpPr/>
                <p:nvPr/>
              </p:nvSpPr>
              <p:spPr>
                <a:xfrm>
                  <a:off x="5537249" y="2402859"/>
                  <a:ext cx="44743" cy="304089"/>
                </a:xfrm>
                <a:prstGeom prst="ellipse">
                  <a:avLst/>
                </a:prstGeom>
                <a:solidFill>
                  <a:srgbClr val="008000"/>
                </a:solidFill>
                <a:ln>
                  <a:solidFill>
                    <a:srgbClr val="008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207" name="円/楕円 116"/>
                <p:cNvSpPr/>
                <p:nvPr/>
              </p:nvSpPr>
              <p:spPr>
                <a:xfrm>
                  <a:off x="5620343" y="2748559"/>
                  <a:ext cx="44743" cy="300887"/>
                </a:xfrm>
                <a:prstGeom prst="ellipse">
                  <a:avLst/>
                </a:prstGeom>
                <a:solidFill>
                  <a:srgbClr val="008000"/>
                </a:solidFill>
                <a:ln>
                  <a:solidFill>
                    <a:srgbClr val="008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208" name="円/楕円 117"/>
                <p:cNvSpPr/>
                <p:nvPr/>
              </p:nvSpPr>
              <p:spPr>
                <a:xfrm>
                  <a:off x="5476528" y="2899004"/>
                  <a:ext cx="44743" cy="304087"/>
                </a:xfrm>
                <a:prstGeom prst="ellipse">
                  <a:avLst/>
                </a:prstGeom>
                <a:solidFill>
                  <a:srgbClr val="008000"/>
                </a:solidFill>
                <a:ln>
                  <a:solidFill>
                    <a:srgbClr val="008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209" name="円/楕円 118"/>
                <p:cNvSpPr/>
                <p:nvPr/>
              </p:nvSpPr>
              <p:spPr>
                <a:xfrm>
                  <a:off x="5639518" y="3100661"/>
                  <a:ext cx="44743" cy="300887"/>
                </a:xfrm>
                <a:prstGeom prst="ellipse">
                  <a:avLst/>
                </a:prstGeom>
                <a:solidFill>
                  <a:srgbClr val="008000"/>
                </a:solidFill>
                <a:ln>
                  <a:solidFill>
                    <a:srgbClr val="008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210" name="円/楕円 119"/>
                <p:cNvSpPr/>
                <p:nvPr/>
              </p:nvSpPr>
              <p:spPr>
                <a:xfrm>
                  <a:off x="5412610" y="3254306"/>
                  <a:ext cx="44743" cy="300887"/>
                </a:xfrm>
                <a:prstGeom prst="ellipse">
                  <a:avLst/>
                </a:prstGeom>
                <a:solidFill>
                  <a:srgbClr val="008000"/>
                </a:solidFill>
                <a:ln>
                  <a:solidFill>
                    <a:srgbClr val="008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211" name="円/楕円 120"/>
                <p:cNvSpPr/>
                <p:nvPr/>
              </p:nvSpPr>
              <p:spPr>
                <a:xfrm>
                  <a:off x="5518074" y="3500778"/>
                  <a:ext cx="44743" cy="300887"/>
                </a:xfrm>
                <a:prstGeom prst="ellipse">
                  <a:avLst/>
                </a:prstGeom>
                <a:solidFill>
                  <a:srgbClr val="008000"/>
                </a:solidFill>
                <a:ln>
                  <a:solidFill>
                    <a:srgbClr val="008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212" name="円/楕円 121"/>
                <p:cNvSpPr/>
                <p:nvPr/>
              </p:nvSpPr>
              <p:spPr>
                <a:xfrm>
                  <a:off x="5409413" y="3580800"/>
                  <a:ext cx="44743" cy="300887"/>
                </a:xfrm>
                <a:prstGeom prst="ellipse">
                  <a:avLst/>
                </a:prstGeom>
                <a:solidFill>
                  <a:srgbClr val="008000"/>
                </a:solidFill>
                <a:ln>
                  <a:solidFill>
                    <a:srgbClr val="008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213" name="円/楕円 122"/>
                <p:cNvSpPr/>
                <p:nvPr/>
              </p:nvSpPr>
              <p:spPr>
                <a:xfrm>
                  <a:off x="5537249" y="3756852"/>
                  <a:ext cx="44743" cy="304087"/>
                </a:xfrm>
                <a:prstGeom prst="ellipse">
                  <a:avLst/>
                </a:prstGeom>
                <a:solidFill>
                  <a:srgbClr val="008000"/>
                </a:solidFill>
                <a:ln>
                  <a:solidFill>
                    <a:srgbClr val="008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214" name="円/楕円 123"/>
                <p:cNvSpPr/>
                <p:nvPr/>
              </p:nvSpPr>
              <p:spPr>
                <a:xfrm>
                  <a:off x="5498899" y="3958509"/>
                  <a:ext cx="44743" cy="300887"/>
                </a:xfrm>
                <a:prstGeom prst="ellipse">
                  <a:avLst/>
                </a:prstGeom>
                <a:solidFill>
                  <a:srgbClr val="008000"/>
                </a:solidFill>
                <a:ln>
                  <a:solidFill>
                    <a:srgbClr val="008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215" name="円/楕円 124"/>
                <p:cNvSpPr/>
                <p:nvPr/>
              </p:nvSpPr>
              <p:spPr>
                <a:xfrm>
                  <a:off x="5348692" y="2418865"/>
                  <a:ext cx="44743" cy="300887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216" name="円/楕円 125"/>
                <p:cNvSpPr/>
                <p:nvPr/>
              </p:nvSpPr>
              <p:spPr>
                <a:xfrm>
                  <a:off x="5703436" y="2617322"/>
                  <a:ext cx="44743" cy="300887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217" name="円/楕円 126"/>
                <p:cNvSpPr/>
                <p:nvPr/>
              </p:nvSpPr>
              <p:spPr>
                <a:xfrm>
                  <a:off x="5498899" y="2745359"/>
                  <a:ext cx="44743" cy="304087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218" name="円/楕円 127"/>
                <p:cNvSpPr/>
                <p:nvPr/>
              </p:nvSpPr>
              <p:spPr>
                <a:xfrm>
                  <a:off x="5460548" y="3052648"/>
                  <a:ext cx="47940" cy="300887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219" name="円/楕円 128"/>
                <p:cNvSpPr/>
                <p:nvPr/>
              </p:nvSpPr>
              <p:spPr>
                <a:xfrm>
                  <a:off x="5566013" y="3215894"/>
                  <a:ext cx="44743" cy="304089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220" name="円/楕円 129"/>
                <p:cNvSpPr/>
                <p:nvPr/>
              </p:nvSpPr>
              <p:spPr>
                <a:xfrm>
                  <a:off x="5658694" y="3369539"/>
                  <a:ext cx="47940" cy="300887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221" name="円/楕円 130"/>
                <p:cNvSpPr/>
                <p:nvPr/>
              </p:nvSpPr>
              <p:spPr>
                <a:xfrm>
                  <a:off x="5585189" y="3664024"/>
                  <a:ext cx="47938" cy="300887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222" name="円/楕円 131"/>
                <p:cNvSpPr/>
                <p:nvPr/>
              </p:nvSpPr>
              <p:spPr>
                <a:xfrm>
                  <a:off x="5406218" y="3817669"/>
                  <a:ext cx="44743" cy="300887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223" name="円/楕円 132"/>
                <p:cNvSpPr/>
                <p:nvPr/>
              </p:nvSpPr>
              <p:spPr>
                <a:xfrm>
                  <a:off x="5358279" y="2722952"/>
                  <a:ext cx="44743" cy="304089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224" name="円/楕円 133"/>
                <p:cNvSpPr/>
                <p:nvPr/>
              </p:nvSpPr>
              <p:spPr>
                <a:xfrm>
                  <a:off x="5319928" y="3196689"/>
                  <a:ext cx="47940" cy="300887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225" name="円/楕円 134"/>
                <p:cNvSpPr/>
                <p:nvPr/>
              </p:nvSpPr>
              <p:spPr>
                <a:xfrm>
                  <a:off x="5454156" y="2963022"/>
                  <a:ext cx="47940" cy="30408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226" name="円/楕円 135"/>
                <p:cNvSpPr/>
                <p:nvPr/>
              </p:nvSpPr>
              <p:spPr>
                <a:xfrm>
                  <a:off x="5339103" y="2812578"/>
                  <a:ext cx="47940" cy="304089"/>
                </a:xfrm>
                <a:prstGeom prst="ellipse">
                  <a:avLst/>
                </a:prstGeom>
                <a:solidFill>
                  <a:srgbClr val="008000"/>
                </a:solidFill>
                <a:ln>
                  <a:solidFill>
                    <a:srgbClr val="008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227" name="円/楕円 136"/>
                <p:cNvSpPr/>
                <p:nvPr/>
              </p:nvSpPr>
              <p:spPr>
                <a:xfrm>
                  <a:off x="5313536" y="3475170"/>
                  <a:ext cx="44743" cy="30088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228" name="円/楕円 137"/>
                <p:cNvSpPr/>
                <p:nvPr/>
              </p:nvSpPr>
              <p:spPr>
                <a:xfrm>
                  <a:off x="5367868" y="3481572"/>
                  <a:ext cx="47938" cy="304087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229" name="円/楕円 138"/>
                <p:cNvSpPr/>
                <p:nvPr/>
              </p:nvSpPr>
              <p:spPr>
                <a:xfrm>
                  <a:off x="5559622" y="2082766"/>
                  <a:ext cx="44743" cy="300887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</p:grpSp>
          <p:cxnSp>
            <p:nvCxnSpPr>
              <p:cNvPr id="179" name="直線矢印コネクタ 88"/>
              <p:cNvCxnSpPr/>
              <p:nvPr/>
            </p:nvCxnSpPr>
            <p:spPr>
              <a:xfrm rot="10800000" flipH="1">
                <a:off x="1908200" y="1515448"/>
                <a:ext cx="355267" cy="397128"/>
              </a:xfrm>
              <a:prstGeom prst="straightConnector1">
                <a:avLst/>
              </a:prstGeom>
              <a:ln w="41275" cap="flat" cmpd="sng" algn="ctr">
                <a:solidFill>
                  <a:srgbClr val="FF6FCF"/>
                </a:solidFill>
                <a:prstDash val="solid"/>
                <a:round/>
                <a:headEnd type="none" w="med" len="med"/>
                <a:tailEnd type="arrow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0" name="直線矢印コネクタ 89"/>
              <p:cNvCxnSpPr/>
              <p:nvPr/>
            </p:nvCxnSpPr>
            <p:spPr>
              <a:xfrm rot="10800000" flipV="1">
                <a:off x="1495837" y="1912576"/>
                <a:ext cx="412363" cy="468610"/>
              </a:xfrm>
              <a:prstGeom prst="straightConnector1">
                <a:avLst/>
              </a:prstGeom>
              <a:ln w="41275" cap="flat" cmpd="sng" algn="ctr">
                <a:solidFill>
                  <a:srgbClr val="FF6FCF"/>
                </a:solidFill>
                <a:prstDash val="solid"/>
                <a:round/>
                <a:headEnd type="none" w="med" len="med"/>
                <a:tailEnd type="arrow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81" name="図形グループ 167"/>
              <p:cNvGrpSpPr/>
              <p:nvPr/>
            </p:nvGrpSpPr>
            <p:grpSpPr>
              <a:xfrm>
                <a:off x="1916326" y="2019239"/>
                <a:ext cx="791225" cy="114467"/>
                <a:chOff x="152400" y="1765300"/>
                <a:chExt cx="3632198" cy="736600"/>
              </a:xfrm>
              <a:scene3d>
                <a:camera prst="orthographicFront">
                  <a:rot lat="0" lon="0" rev="19074000"/>
                </a:camera>
                <a:lightRig rig="threePt" dir="t"/>
              </a:scene3d>
            </p:grpSpPr>
            <p:grpSp>
              <p:nvGrpSpPr>
                <p:cNvPr id="182" name="図形グループ 47"/>
                <p:cNvGrpSpPr/>
                <p:nvPr/>
              </p:nvGrpSpPr>
              <p:grpSpPr>
                <a:xfrm>
                  <a:off x="152400" y="1765300"/>
                  <a:ext cx="1828798" cy="736600"/>
                  <a:chOff x="152400" y="1092200"/>
                  <a:chExt cx="8513392" cy="2222500"/>
                </a:xfrm>
              </p:grpSpPr>
              <p:sp>
                <p:nvSpPr>
                  <p:cNvPr id="188" name="フリーフォーム 97"/>
                  <p:cNvSpPr/>
                  <p:nvPr/>
                </p:nvSpPr>
                <p:spPr>
                  <a:xfrm>
                    <a:off x="152400" y="1092200"/>
                    <a:ext cx="2262796" cy="2222500"/>
                  </a:xfrm>
                  <a:custGeom>
                    <a:avLst/>
                    <a:gdLst>
                      <a:gd name="connsiteX0" fmla="*/ 0 w 4635500"/>
                      <a:gd name="connsiteY0" fmla="*/ 88900 h 4552950"/>
                      <a:gd name="connsiteX1" fmla="*/ 152400 w 4635500"/>
                      <a:gd name="connsiteY1" fmla="*/ 12700 h 4552950"/>
                      <a:gd name="connsiteX2" fmla="*/ 292100 w 4635500"/>
                      <a:gd name="connsiteY2" fmla="*/ 38100 h 4552950"/>
                      <a:gd name="connsiteX3" fmla="*/ 457200 w 4635500"/>
                      <a:gd name="connsiteY3" fmla="*/ 165100 h 4552950"/>
                      <a:gd name="connsiteX4" fmla="*/ 596900 w 4635500"/>
                      <a:gd name="connsiteY4" fmla="*/ 368300 h 4552950"/>
                      <a:gd name="connsiteX5" fmla="*/ 749300 w 4635500"/>
                      <a:gd name="connsiteY5" fmla="*/ 698500 h 4552950"/>
                      <a:gd name="connsiteX6" fmla="*/ 876300 w 4635500"/>
                      <a:gd name="connsiteY6" fmla="*/ 1028700 h 4552950"/>
                      <a:gd name="connsiteX7" fmla="*/ 1016000 w 4635500"/>
                      <a:gd name="connsiteY7" fmla="*/ 1435100 h 4552950"/>
                      <a:gd name="connsiteX8" fmla="*/ 1143000 w 4635500"/>
                      <a:gd name="connsiteY8" fmla="*/ 1828800 h 4552950"/>
                      <a:gd name="connsiteX9" fmla="*/ 1257300 w 4635500"/>
                      <a:gd name="connsiteY9" fmla="*/ 2235200 h 4552950"/>
                      <a:gd name="connsiteX10" fmla="*/ 1384300 w 4635500"/>
                      <a:gd name="connsiteY10" fmla="*/ 2654300 h 4552950"/>
                      <a:gd name="connsiteX11" fmla="*/ 1511300 w 4635500"/>
                      <a:gd name="connsiteY11" fmla="*/ 3098800 h 4552950"/>
                      <a:gd name="connsiteX12" fmla="*/ 1676400 w 4635500"/>
                      <a:gd name="connsiteY12" fmla="*/ 3556000 h 4552950"/>
                      <a:gd name="connsiteX13" fmla="*/ 1866900 w 4635500"/>
                      <a:gd name="connsiteY13" fmla="*/ 3962400 h 4552950"/>
                      <a:gd name="connsiteX14" fmla="*/ 2006600 w 4635500"/>
                      <a:gd name="connsiteY14" fmla="*/ 4267200 h 4552950"/>
                      <a:gd name="connsiteX15" fmla="*/ 2159000 w 4635500"/>
                      <a:gd name="connsiteY15" fmla="*/ 4432300 h 4552950"/>
                      <a:gd name="connsiteX16" fmla="*/ 2311400 w 4635500"/>
                      <a:gd name="connsiteY16" fmla="*/ 4546600 h 4552950"/>
                      <a:gd name="connsiteX17" fmla="*/ 2527300 w 4635500"/>
                      <a:gd name="connsiteY17" fmla="*/ 4470400 h 4552950"/>
                      <a:gd name="connsiteX18" fmla="*/ 2730500 w 4635500"/>
                      <a:gd name="connsiteY18" fmla="*/ 4152900 h 4552950"/>
                      <a:gd name="connsiteX19" fmla="*/ 2908300 w 4635500"/>
                      <a:gd name="connsiteY19" fmla="*/ 3771900 h 4552950"/>
                      <a:gd name="connsiteX20" fmla="*/ 3022600 w 4635500"/>
                      <a:gd name="connsiteY20" fmla="*/ 3429000 h 4552950"/>
                      <a:gd name="connsiteX21" fmla="*/ 3162300 w 4635500"/>
                      <a:gd name="connsiteY21" fmla="*/ 3022600 h 4552950"/>
                      <a:gd name="connsiteX22" fmla="*/ 3327400 w 4635500"/>
                      <a:gd name="connsiteY22" fmla="*/ 2552700 h 4552950"/>
                      <a:gd name="connsiteX23" fmla="*/ 3492500 w 4635500"/>
                      <a:gd name="connsiteY23" fmla="*/ 1993900 h 4552950"/>
                      <a:gd name="connsiteX24" fmla="*/ 3619500 w 4635500"/>
                      <a:gd name="connsiteY24" fmla="*/ 1524000 h 4552950"/>
                      <a:gd name="connsiteX25" fmla="*/ 3797300 w 4635500"/>
                      <a:gd name="connsiteY25" fmla="*/ 977900 h 4552950"/>
                      <a:gd name="connsiteX26" fmla="*/ 3962400 w 4635500"/>
                      <a:gd name="connsiteY26" fmla="*/ 596900 h 4552950"/>
                      <a:gd name="connsiteX27" fmla="*/ 4127500 w 4635500"/>
                      <a:gd name="connsiteY27" fmla="*/ 317500 h 4552950"/>
                      <a:gd name="connsiteX28" fmla="*/ 4203700 w 4635500"/>
                      <a:gd name="connsiteY28" fmla="*/ 203200 h 4552950"/>
                      <a:gd name="connsiteX29" fmla="*/ 4343400 w 4635500"/>
                      <a:gd name="connsiteY29" fmla="*/ 50800 h 4552950"/>
                      <a:gd name="connsiteX30" fmla="*/ 4521200 w 4635500"/>
                      <a:gd name="connsiteY30" fmla="*/ 12700 h 4552950"/>
                      <a:gd name="connsiteX31" fmla="*/ 4635500 w 4635500"/>
                      <a:gd name="connsiteY31" fmla="*/ 127000 h 4552950"/>
                      <a:gd name="connsiteX0" fmla="*/ 0 w 4635500"/>
                      <a:gd name="connsiteY0" fmla="*/ 88900 h 4552950"/>
                      <a:gd name="connsiteX1" fmla="*/ 152400 w 4635500"/>
                      <a:gd name="connsiteY1" fmla="*/ 12700 h 4552950"/>
                      <a:gd name="connsiteX2" fmla="*/ 292100 w 4635500"/>
                      <a:gd name="connsiteY2" fmla="*/ 38100 h 4552950"/>
                      <a:gd name="connsiteX3" fmla="*/ 457200 w 4635500"/>
                      <a:gd name="connsiteY3" fmla="*/ 165100 h 4552950"/>
                      <a:gd name="connsiteX4" fmla="*/ 596900 w 4635500"/>
                      <a:gd name="connsiteY4" fmla="*/ 368300 h 4552950"/>
                      <a:gd name="connsiteX5" fmla="*/ 749300 w 4635500"/>
                      <a:gd name="connsiteY5" fmla="*/ 698500 h 4552950"/>
                      <a:gd name="connsiteX6" fmla="*/ 876300 w 4635500"/>
                      <a:gd name="connsiteY6" fmla="*/ 1028700 h 4552950"/>
                      <a:gd name="connsiteX7" fmla="*/ 1016000 w 4635500"/>
                      <a:gd name="connsiteY7" fmla="*/ 1435100 h 4552950"/>
                      <a:gd name="connsiteX8" fmla="*/ 1143000 w 4635500"/>
                      <a:gd name="connsiteY8" fmla="*/ 1828800 h 4552950"/>
                      <a:gd name="connsiteX9" fmla="*/ 1257300 w 4635500"/>
                      <a:gd name="connsiteY9" fmla="*/ 2235200 h 4552950"/>
                      <a:gd name="connsiteX10" fmla="*/ 1384300 w 4635500"/>
                      <a:gd name="connsiteY10" fmla="*/ 2654300 h 4552950"/>
                      <a:gd name="connsiteX11" fmla="*/ 1511300 w 4635500"/>
                      <a:gd name="connsiteY11" fmla="*/ 3098800 h 4552950"/>
                      <a:gd name="connsiteX12" fmla="*/ 1676400 w 4635500"/>
                      <a:gd name="connsiteY12" fmla="*/ 3556000 h 4552950"/>
                      <a:gd name="connsiteX13" fmla="*/ 1866900 w 4635500"/>
                      <a:gd name="connsiteY13" fmla="*/ 3962400 h 4552950"/>
                      <a:gd name="connsiteX14" fmla="*/ 2006600 w 4635500"/>
                      <a:gd name="connsiteY14" fmla="*/ 4267200 h 4552950"/>
                      <a:gd name="connsiteX15" fmla="*/ 2159000 w 4635500"/>
                      <a:gd name="connsiteY15" fmla="*/ 4432300 h 4552950"/>
                      <a:gd name="connsiteX16" fmla="*/ 2311400 w 4635500"/>
                      <a:gd name="connsiteY16" fmla="*/ 4546600 h 4552950"/>
                      <a:gd name="connsiteX17" fmla="*/ 2527300 w 4635500"/>
                      <a:gd name="connsiteY17" fmla="*/ 4470400 h 4552950"/>
                      <a:gd name="connsiteX18" fmla="*/ 2730500 w 4635500"/>
                      <a:gd name="connsiteY18" fmla="*/ 4152900 h 4552950"/>
                      <a:gd name="connsiteX19" fmla="*/ 2908300 w 4635500"/>
                      <a:gd name="connsiteY19" fmla="*/ 3771900 h 4552950"/>
                      <a:gd name="connsiteX20" fmla="*/ 3022600 w 4635500"/>
                      <a:gd name="connsiteY20" fmla="*/ 3429000 h 4552950"/>
                      <a:gd name="connsiteX21" fmla="*/ 3162300 w 4635500"/>
                      <a:gd name="connsiteY21" fmla="*/ 3022600 h 4552950"/>
                      <a:gd name="connsiteX22" fmla="*/ 3327400 w 4635500"/>
                      <a:gd name="connsiteY22" fmla="*/ 2552700 h 4552950"/>
                      <a:gd name="connsiteX23" fmla="*/ 3492500 w 4635500"/>
                      <a:gd name="connsiteY23" fmla="*/ 1993900 h 4552950"/>
                      <a:gd name="connsiteX24" fmla="*/ 3619500 w 4635500"/>
                      <a:gd name="connsiteY24" fmla="*/ 1524000 h 4552950"/>
                      <a:gd name="connsiteX25" fmla="*/ 3797300 w 4635500"/>
                      <a:gd name="connsiteY25" fmla="*/ 977900 h 4552950"/>
                      <a:gd name="connsiteX26" fmla="*/ 3962400 w 4635500"/>
                      <a:gd name="connsiteY26" fmla="*/ 596900 h 4552950"/>
                      <a:gd name="connsiteX27" fmla="*/ 4127500 w 4635500"/>
                      <a:gd name="connsiteY27" fmla="*/ 317500 h 4552950"/>
                      <a:gd name="connsiteX28" fmla="*/ 4203700 w 4635500"/>
                      <a:gd name="connsiteY28" fmla="*/ 203200 h 4552950"/>
                      <a:gd name="connsiteX29" fmla="*/ 4343400 w 4635500"/>
                      <a:gd name="connsiteY29" fmla="*/ 50800 h 4552950"/>
                      <a:gd name="connsiteX30" fmla="*/ 4521200 w 4635500"/>
                      <a:gd name="connsiteY30" fmla="*/ 12700 h 4552950"/>
                      <a:gd name="connsiteX31" fmla="*/ 4635500 w 4635500"/>
                      <a:gd name="connsiteY31" fmla="*/ 127000 h 4552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</a:cxnLst>
                    <a:rect l="l" t="t" r="r" b="b"/>
                    <a:pathLst>
                      <a:path w="4635500" h="4552950">
                        <a:moveTo>
                          <a:pt x="0" y="88900"/>
                        </a:moveTo>
                        <a:cubicBezTo>
                          <a:pt x="51858" y="55033"/>
                          <a:pt x="103717" y="21167"/>
                          <a:pt x="152400" y="12700"/>
                        </a:cubicBezTo>
                        <a:cubicBezTo>
                          <a:pt x="201083" y="4233"/>
                          <a:pt x="241300" y="12700"/>
                          <a:pt x="292100" y="38100"/>
                        </a:cubicBezTo>
                        <a:cubicBezTo>
                          <a:pt x="342900" y="63500"/>
                          <a:pt x="406400" y="110067"/>
                          <a:pt x="457200" y="165100"/>
                        </a:cubicBezTo>
                        <a:cubicBezTo>
                          <a:pt x="508000" y="220133"/>
                          <a:pt x="548217" y="279400"/>
                          <a:pt x="596900" y="368300"/>
                        </a:cubicBezTo>
                        <a:cubicBezTo>
                          <a:pt x="645583" y="457200"/>
                          <a:pt x="702733" y="588433"/>
                          <a:pt x="749300" y="698500"/>
                        </a:cubicBezTo>
                        <a:cubicBezTo>
                          <a:pt x="795867" y="808567"/>
                          <a:pt x="831850" y="905933"/>
                          <a:pt x="876300" y="1028700"/>
                        </a:cubicBezTo>
                        <a:cubicBezTo>
                          <a:pt x="920750" y="1151467"/>
                          <a:pt x="971550" y="1301750"/>
                          <a:pt x="1016000" y="1435100"/>
                        </a:cubicBezTo>
                        <a:cubicBezTo>
                          <a:pt x="1060450" y="1568450"/>
                          <a:pt x="1102783" y="1695450"/>
                          <a:pt x="1143000" y="1828800"/>
                        </a:cubicBezTo>
                        <a:cubicBezTo>
                          <a:pt x="1183217" y="1962150"/>
                          <a:pt x="1217083" y="2097617"/>
                          <a:pt x="1257300" y="2235200"/>
                        </a:cubicBezTo>
                        <a:cubicBezTo>
                          <a:pt x="1297517" y="2372783"/>
                          <a:pt x="1341967" y="2510367"/>
                          <a:pt x="1384300" y="2654300"/>
                        </a:cubicBezTo>
                        <a:cubicBezTo>
                          <a:pt x="1426633" y="2798233"/>
                          <a:pt x="1462617" y="2948517"/>
                          <a:pt x="1511300" y="3098800"/>
                        </a:cubicBezTo>
                        <a:cubicBezTo>
                          <a:pt x="1559983" y="3249083"/>
                          <a:pt x="1617133" y="3412067"/>
                          <a:pt x="1676400" y="3556000"/>
                        </a:cubicBezTo>
                        <a:cubicBezTo>
                          <a:pt x="1735667" y="3699933"/>
                          <a:pt x="1811867" y="3843867"/>
                          <a:pt x="1866900" y="3962400"/>
                        </a:cubicBezTo>
                        <a:cubicBezTo>
                          <a:pt x="1921933" y="4080933"/>
                          <a:pt x="1957917" y="4188883"/>
                          <a:pt x="2006600" y="4267200"/>
                        </a:cubicBezTo>
                        <a:cubicBezTo>
                          <a:pt x="2055283" y="4345517"/>
                          <a:pt x="2108200" y="4385733"/>
                          <a:pt x="2159000" y="4432300"/>
                        </a:cubicBezTo>
                        <a:cubicBezTo>
                          <a:pt x="2209800" y="4478867"/>
                          <a:pt x="2250017" y="4540250"/>
                          <a:pt x="2311400" y="4546600"/>
                        </a:cubicBezTo>
                        <a:cubicBezTo>
                          <a:pt x="2372783" y="4552950"/>
                          <a:pt x="2457450" y="4536017"/>
                          <a:pt x="2527300" y="4470400"/>
                        </a:cubicBezTo>
                        <a:cubicBezTo>
                          <a:pt x="2597150" y="4404783"/>
                          <a:pt x="2667000" y="4269317"/>
                          <a:pt x="2730500" y="4152900"/>
                        </a:cubicBezTo>
                        <a:cubicBezTo>
                          <a:pt x="2794000" y="4036483"/>
                          <a:pt x="2859617" y="3892550"/>
                          <a:pt x="2908300" y="3771900"/>
                        </a:cubicBezTo>
                        <a:cubicBezTo>
                          <a:pt x="2956983" y="3651250"/>
                          <a:pt x="2980267" y="3553883"/>
                          <a:pt x="3022600" y="3429000"/>
                        </a:cubicBezTo>
                        <a:cubicBezTo>
                          <a:pt x="3064933" y="3304117"/>
                          <a:pt x="3111500" y="3168650"/>
                          <a:pt x="3162300" y="3022600"/>
                        </a:cubicBezTo>
                        <a:cubicBezTo>
                          <a:pt x="3213100" y="2876550"/>
                          <a:pt x="3272367" y="2724150"/>
                          <a:pt x="3327400" y="2552700"/>
                        </a:cubicBezTo>
                        <a:cubicBezTo>
                          <a:pt x="3382433" y="2381250"/>
                          <a:pt x="3443817" y="2165350"/>
                          <a:pt x="3492500" y="1993900"/>
                        </a:cubicBezTo>
                        <a:cubicBezTo>
                          <a:pt x="3541183" y="1822450"/>
                          <a:pt x="3568700" y="1693333"/>
                          <a:pt x="3619500" y="1524000"/>
                        </a:cubicBezTo>
                        <a:cubicBezTo>
                          <a:pt x="3670300" y="1354667"/>
                          <a:pt x="3740150" y="1132417"/>
                          <a:pt x="3797300" y="977900"/>
                        </a:cubicBezTo>
                        <a:cubicBezTo>
                          <a:pt x="3854450" y="823383"/>
                          <a:pt x="3907367" y="706967"/>
                          <a:pt x="3962400" y="596900"/>
                        </a:cubicBezTo>
                        <a:cubicBezTo>
                          <a:pt x="4017433" y="486833"/>
                          <a:pt x="4087283" y="383117"/>
                          <a:pt x="4127500" y="317500"/>
                        </a:cubicBezTo>
                        <a:cubicBezTo>
                          <a:pt x="4167717" y="251883"/>
                          <a:pt x="4167717" y="247650"/>
                          <a:pt x="4203700" y="203200"/>
                        </a:cubicBezTo>
                        <a:cubicBezTo>
                          <a:pt x="4239683" y="158750"/>
                          <a:pt x="4290483" y="82550"/>
                          <a:pt x="4343400" y="50800"/>
                        </a:cubicBezTo>
                        <a:cubicBezTo>
                          <a:pt x="4396317" y="19050"/>
                          <a:pt x="4472517" y="0"/>
                          <a:pt x="4521200" y="12700"/>
                        </a:cubicBezTo>
                        <a:cubicBezTo>
                          <a:pt x="4569883" y="25400"/>
                          <a:pt x="4635500" y="127000"/>
                          <a:pt x="4635500" y="127000"/>
                        </a:cubicBezTo>
                      </a:path>
                    </a:pathLst>
                  </a:custGeom>
                  <a:ln w="9525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ja-JP" altLang="en-US"/>
                  </a:p>
                </p:txBody>
              </p:sp>
              <p:sp>
                <p:nvSpPr>
                  <p:cNvPr id="189" name="フリーフォーム 98"/>
                  <p:cNvSpPr/>
                  <p:nvPr/>
                </p:nvSpPr>
                <p:spPr>
                  <a:xfrm>
                    <a:off x="2247900" y="1092200"/>
                    <a:ext cx="2262796" cy="2222500"/>
                  </a:xfrm>
                  <a:custGeom>
                    <a:avLst/>
                    <a:gdLst>
                      <a:gd name="connsiteX0" fmla="*/ 0 w 4635500"/>
                      <a:gd name="connsiteY0" fmla="*/ 88900 h 4552950"/>
                      <a:gd name="connsiteX1" fmla="*/ 152400 w 4635500"/>
                      <a:gd name="connsiteY1" fmla="*/ 12700 h 4552950"/>
                      <a:gd name="connsiteX2" fmla="*/ 292100 w 4635500"/>
                      <a:gd name="connsiteY2" fmla="*/ 38100 h 4552950"/>
                      <a:gd name="connsiteX3" fmla="*/ 457200 w 4635500"/>
                      <a:gd name="connsiteY3" fmla="*/ 165100 h 4552950"/>
                      <a:gd name="connsiteX4" fmla="*/ 596900 w 4635500"/>
                      <a:gd name="connsiteY4" fmla="*/ 368300 h 4552950"/>
                      <a:gd name="connsiteX5" fmla="*/ 749300 w 4635500"/>
                      <a:gd name="connsiteY5" fmla="*/ 698500 h 4552950"/>
                      <a:gd name="connsiteX6" fmla="*/ 876300 w 4635500"/>
                      <a:gd name="connsiteY6" fmla="*/ 1028700 h 4552950"/>
                      <a:gd name="connsiteX7" fmla="*/ 1016000 w 4635500"/>
                      <a:gd name="connsiteY7" fmla="*/ 1435100 h 4552950"/>
                      <a:gd name="connsiteX8" fmla="*/ 1143000 w 4635500"/>
                      <a:gd name="connsiteY8" fmla="*/ 1828800 h 4552950"/>
                      <a:gd name="connsiteX9" fmla="*/ 1257300 w 4635500"/>
                      <a:gd name="connsiteY9" fmla="*/ 2235200 h 4552950"/>
                      <a:gd name="connsiteX10" fmla="*/ 1384300 w 4635500"/>
                      <a:gd name="connsiteY10" fmla="*/ 2654300 h 4552950"/>
                      <a:gd name="connsiteX11" fmla="*/ 1511300 w 4635500"/>
                      <a:gd name="connsiteY11" fmla="*/ 3098800 h 4552950"/>
                      <a:gd name="connsiteX12" fmla="*/ 1676400 w 4635500"/>
                      <a:gd name="connsiteY12" fmla="*/ 3556000 h 4552950"/>
                      <a:gd name="connsiteX13" fmla="*/ 1866900 w 4635500"/>
                      <a:gd name="connsiteY13" fmla="*/ 3962400 h 4552950"/>
                      <a:gd name="connsiteX14" fmla="*/ 2006600 w 4635500"/>
                      <a:gd name="connsiteY14" fmla="*/ 4267200 h 4552950"/>
                      <a:gd name="connsiteX15" fmla="*/ 2159000 w 4635500"/>
                      <a:gd name="connsiteY15" fmla="*/ 4432300 h 4552950"/>
                      <a:gd name="connsiteX16" fmla="*/ 2311400 w 4635500"/>
                      <a:gd name="connsiteY16" fmla="*/ 4546600 h 4552950"/>
                      <a:gd name="connsiteX17" fmla="*/ 2527300 w 4635500"/>
                      <a:gd name="connsiteY17" fmla="*/ 4470400 h 4552950"/>
                      <a:gd name="connsiteX18" fmla="*/ 2730500 w 4635500"/>
                      <a:gd name="connsiteY18" fmla="*/ 4152900 h 4552950"/>
                      <a:gd name="connsiteX19" fmla="*/ 2908300 w 4635500"/>
                      <a:gd name="connsiteY19" fmla="*/ 3771900 h 4552950"/>
                      <a:gd name="connsiteX20" fmla="*/ 3022600 w 4635500"/>
                      <a:gd name="connsiteY20" fmla="*/ 3429000 h 4552950"/>
                      <a:gd name="connsiteX21" fmla="*/ 3162300 w 4635500"/>
                      <a:gd name="connsiteY21" fmla="*/ 3022600 h 4552950"/>
                      <a:gd name="connsiteX22" fmla="*/ 3327400 w 4635500"/>
                      <a:gd name="connsiteY22" fmla="*/ 2552700 h 4552950"/>
                      <a:gd name="connsiteX23" fmla="*/ 3492500 w 4635500"/>
                      <a:gd name="connsiteY23" fmla="*/ 1993900 h 4552950"/>
                      <a:gd name="connsiteX24" fmla="*/ 3619500 w 4635500"/>
                      <a:gd name="connsiteY24" fmla="*/ 1524000 h 4552950"/>
                      <a:gd name="connsiteX25" fmla="*/ 3797300 w 4635500"/>
                      <a:gd name="connsiteY25" fmla="*/ 977900 h 4552950"/>
                      <a:gd name="connsiteX26" fmla="*/ 3962400 w 4635500"/>
                      <a:gd name="connsiteY26" fmla="*/ 596900 h 4552950"/>
                      <a:gd name="connsiteX27" fmla="*/ 4127500 w 4635500"/>
                      <a:gd name="connsiteY27" fmla="*/ 317500 h 4552950"/>
                      <a:gd name="connsiteX28" fmla="*/ 4203700 w 4635500"/>
                      <a:gd name="connsiteY28" fmla="*/ 203200 h 4552950"/>
                      <a:gd name="connsiteX29" fmla="*/ 4343400 w 4635500"/>
                      <a:gd name="connsiteY29" fmla="*/ 50800 h 4552950"/>
                      <a:gd name="connsiteX30" fmla="*/ 4521200 w 4635500"/>
                      <a:gd name="connsiteY30" fmla="*/ 12700 h 4552950"/>
                      <a:gd name="connsiteX31" fmla="*/ 4635500 w 4635500"/>
                      <a:gd name="connsiteY31" fmla="*/ 127000 h 4552950"/>
                      <a:gd name="connsiteX0" fmla="*/ 0 w 4635500"/>
                      <a:gd name="connsiteY0" fmla="*/ 88900 h 4552950"/>
                      <a:gd name="connsiteX1" fmla="*/ 152400 w 4635500"/>
                      <a:gd name="connsiteY1" fmla="*/ 12700 h 4552950"/>
                      <a:gd name="connsiteX2" fmla="*/ 292100 w 4635500"/>
                      <a:gd name="connsiteY2" fmla="*/ 38100 h 4552950"/>
                      <a:gd name="connsiteX3" fmla="*/ 457200 w 4635500"/>
                      <a:gd name="connsiteY3" fmla="*/ 165100 h 4552950"/>
                      <a:gd name="connsiteX4" fmla="*/ 596900 w 4635500"/>
                      <a:gd name="connsiteY4" fmla="*/ 368300 h 4552950"/>
                      <a:gd name="connsiteX5" fmla="*/ 749300 w 4635500"/>
                      <a:gd name="connsiteY5" fmla="*/ 698500 h 4552950"/>
                      <a:gd name="connsiteX6" fmla="*/ 876300 w 4635500"/>
                      <a:gd name="connsiteY6" fmla="*/ 1028700 h 4552950"/>
                      <a:gd name="connsiteX7" fmla="*/ 1016000 w 4635500"/>
                      <a:gd name="connsiteY7" fmla="*/ 1435100 h 4552950"/>
                      <a:gd name="connsiteX8" fmla="*/ 1143000 w 4635500"/>
                      <a:gd name="connsiteY8" fmla="*/ 1828800 h 4552950"/>
                      <a:gd name="connsiteX9" fmla="*/ 1257300 w 4635500"/>
                      <a:gd name="connsiteY9" fmla="*/ 2235200 h 4552950"/>
                      <a:gd name="connsiteX10" fmla="*/ 1384300 w 4635500"/>
                      <a:gd name="connsiteY10" fmla="*/ 2654300 h 4552950"/>
                      <a:gd name="connsiteX11" fmla="*/ 1511300 w 4635500"/>
                      <a:gd name="connsiteY11" fmla="*/ 3098800 h 4552950"/>
                      <a:gd name="connsiteX12" fmla="*/ 1676400 w 4635500"/>
                      <a:gd name="connsiteY12" fmla="*/ 3556000 h 4552950"/>
                      <a:gd name="connsiteX13" fmla="*/ 1866900 w 4635500"/>
                      <a:gd name="connsiteY13" fmla="*/ 3962400 h 4552950"/>
                      <a:gd name="connsiteX14" fmla="*/ 2006600 w 4635500"/>
                      <a:gd name="connsiteY14" fmla="*/ 4267200 h 4552950"/>
                      <a:gd name="connsiteX15" fmla="*/ 2159000 w 4635500"/>
                      <a:gd name="connsiteY15" fmla="*/ 4432300 h 4552950"/>
                      <a:gd name="connsiteX16" fmla="*/ 2311400 w 4635500"/>
                      <a:gd name="connsiteY16" fmla="*/ 4546600 h 4552950"/>
                      <a:gd name="connsiteX17" fmla="*/ 2527300 w 4635500"/>
                      <a:gd name="connsiteY17" fmla="*/ 4470400 h 4552950"/>
                      <a:gd name="connsiteX18" fmla="*/ 2730500 w 4635500"/>
                      <a:gd name="connsiteY18" fmla="*/ 4152900 h 4552950"/>
                      <a:gd name="connsiteX19" fmla="*/ 2908300 w 4635500"/>
                      <a:gd name="connsiteY19" fmla="*/ 3771900 h 4552950"/>
                      <a:gd name="connsiteX20" fmla="*/ 3022600 w 4635500"/>
                      <a:gd name="connsiteY20" fmla="*/ 3429000 h 4552950"/>
                      <a:gd name="connsiteX21" fmla="*/ 3162300 w 4635500"/>
                      <a:gd name="connsiteY21" fmla="*/ 3022600 h 4552950"/>
                      <a:gd name="connsiteX22" fmla="*/ 3327400 w 4635500"/>
                      <a:gd name="connsiteY22" fmla="*/ 2552700 h 4552950"/>
                      <a:gd name="connsiteX23" fmla="*/ 3492500 w 4635500"/>
                      <a:gd name="connsiteY23" fmla="*/ 1993900 h 4552950"/>
                      <a:gd name="connsiteX24" fmla="*/ 3619500 w 4635500"/>
                      <a:gd name="connsiteY24" fmla="*/ 1524000 h 4552950"/>
                      <a:gd name="connsiteX25" fmla="*/ 3797300 w 4635500"/>
                      <a:gd name="connsiteY25" fmla="*/ 977900 h 4552950"/>
                      <a:gd name="connsiteX26" fmla="*/ 3962400 w 4635500"/>
                      <a:gd name="connsiteY26" fmla="*/ 596900 h 4552950"/>
                      <a:gd name="connsiteX27" fmla="*/ 4127500 w 4635500"/>
                      <a:gd name="connsiteY27" fmla="*/ 317500 h 4552950"/>
                      <a:gd name="connsiteX28" fmla="*/ 4203700 w 4635500"/>
                      <a:gd name="connsiteY28" fmla="*/ 203200 h 4552950"/>
                      <a:gd name="connsiteX29" fmla="*/ 4343400 w 4635500"/>
                      <a:gd name="connsiteY29" fmla="*/ 50800 h 4552950"/>
                      <a:gd name="connsiteX30" fmla="*/ 4521200 w 4635500"/>
                      <a:gd name="connsiteY30" fmla="*/ 12700 h 4552950"/>
                      <a:gd name="connsiteX31" fmla="*/ 4635500 w 4635500"/>
                      <a:gd name="connsiteY31" fmla="*/ 127000 h 4552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</a:cxnLst>
                    <a:rect l="l" t="t" r="r" b="b"/>
                    <a:pathLst>
                      <a:path w="4635500" h="4552950">
                        <a:moveTo>
                          <a:pt x="0" y="88900"/>
                        </a:moveTo>
                        <a:cubicBezTo>
                          <a:pt x="51858" y="55033"/>
                          <a:pt x="103717" y="21167"/>
                          <a:pt x="152400" y="12700"/>
                        </a:cubicBezTo>
                        <a:cubicBezTo>
                          <a:pt x="201083" y="4233"/>
                          <a:pt x="241300" y="12700"/>
                          <a:pt x="292100" y="38100"/>
                        </a:cubicBezTo>
                        <a:cubicBezTo>
                          <a:pt x="342900" y="63500"/>
                          <a:pt x="406400" y="110067"/>
                          <a:pt x="457200" y="165100"/>
                        </a:cubicBezTo>
                        <a:cubicBezTo>
                          <a:pt x="508000" y="220133"/>
                          <a:pt x="548217" y="279400"/>
                          <a:pt x="596900" y="368300"/>
                        </a:cubicBezTo>
                        <a:cubicBezTo>
                          <a:pt x="645583" y="457200"/>
                          <a:pt x="702733" y="588433"/>
                          <a:pt x="749300" y="698500"/>
                        </a:cubicBezTo>
                        <a:cubicBezTo>
                          <a:pt x="795867" y="808567"/>
                          <a:pt x="831850" y="905933"/>
                          <a:pt x="876300" y="1028700"/>
                        </a:cubicBezTo>
                        <a:cubicBezTo>
                          <a:pt x="920750" y="1151467"/>
                          <a:pt x="971550" y="1301750"/>
                          <a:pt x="1016000" y="1435100"/>
                        </a:cubicBezTo>
                        <a:cubicBezTo>
                          <a:pt x="1060450" y="1568450"/>
                          <a:pt x="1102783" y="1695450"/>
                          <a:pt x="1143000" y="1828800"/>
                        </a:cubicBezTo>
                        <a:cubicBezTo>
                          <a:pt x="1183217" y="1962150"/>
                          <a:pt x="1217083" y="2097617"/>
                          <a:pt x="1257300" y="2235200"/>
                        </a:cubicBezTo>
                        <a:cubicBezTo>
                          <a:pt x="1297517" y="2372783"/>
                          <a:pt x="1341967" y="2510367"/>
                          <a:pt x="1384300" y="2654300"/>
                        </a:cubicBezTo>
                        <a:cubicBezTo>
                          <a:pt x="1426633" y="2798233"/>
                          <a:pt x="1462617" y="2948517"/>
                          <a:pt x="1511300" y="3098800"/>
                        </a:cubicBezTo>
                        <a:cubicBezTo>
                          <a:pt x="1559983" y="3249083"/>
                          <a:pt x="1617133" y="3412067"/>
                          <a:pt x="1676400" y="3556000"/>
                        </a:cubicBezTo>
                        <a:cubicBezTo>
                          <a:pt x="1735667" y="3699933"/>
                          <a:pt x="1811867" y="3843867"/>
                          <a:pt x="1866900" y="3962400"/>
                        </a:cubicBezTo>
                        <a:cubicBezTo>
                          <a:pt x="1921933" y="4080933"/>
                          <a:pt x="1957917" y="4188883"/>
                          <a:pt x="2006600" y="4267200"/>
                        </a:cubicBezTo>
                        <a:cubicBezTo>
                          <a:pt x="2055283" y="4345517"/>
                          <a:pt x="2108200" y="4385733"/>
                          <a:pt x="2159000" y="4432300"/>
                        </a:cubicBezTo>
                        <a:cubicBezTo>
                          <a:pt x="2209800" y="4478867"/>
                          <a:pt x="2250017" y="4540250"/>
                          <a:pt x="2311400" y="4546600"/>
                        </a:cubicBezTo>
                        <a:cubicBezTo>
                          <a:pt x="2372783" y="4552950"/>
                          <a:pt x="2457450" y="4536017"/>
                          <a:pt x="2527300" y="4470400"/>
                        </a:cubicBezTo>
                        <a:cubicBezTo>
                          <a:pt x="2597150" y="4404783"/>
                          <a:pt x="2667000" y="4269317"/>
                          <a:pt x="2730500" y="4152900"/>
                        </a:cubicBezTo>
                        <a:cubicBezTo>
                          <a:pt x="2794000" y="4036483"/>
                          <a:pt x="2859617" y="3892550"/>
                          <a:pt x="2908300" y="3771900"/>
                        </a:cubicBezTo>
                        <a:cubicBezTo>
                          <a:pt x="2956983" y="3651250"/>
                          <a:pt x="2980267" y="3553883"/>
                          <a:pt x="3022600" y="3429000"/>
                        </a:cubicBezTo>
                        <a:cubicBezTo>
                          <a:pt x="3064933" y="3304117"/>
                          <a:pt x="3111500" y="3168650"/>
                          <a:pt x="3162300" y="3022600"/>
                        </a:cubicBezTo>
                        <a:cubicBezTo>
                          <a:pt x="3213100" y="2876550"/>
                          <a:pt x="3272367" y="2724150"/>
                          <a:pt x="3327400" y="2552700"/>
                        </a:cubicBezTo>
                        <a:cubicBezTo>
                          <a:pt x="3382433" y="2381250"/>
                          <a:pt x="3443817" y="2165350"/>
                          <a:pt x="3492500" y="1993900"/>
                        </a:cubicBezTo>
                        <a:cubicBezTo>
                          <a:pt x="3541183" y="1822450"/>
                          <a:pt x="3568700" y="1693333"/>
                          <a:pt x="3619500" y="1524000"/>
                        </a:cubicBezTo>
                        <a:cubicBezTo>
                          <a:pt x="3670300" y="1354667"/>
                          <a:pt x="3740150" y="1132417"/>
                          <a:pt x="3797300" y="977900"/>
                        </a:cubicBezTo>
                        <a:cubicBezTo>
                          <a:pt x="3854450" y="823383"/>
                          <a:pt x="3907367" y="706967"/>
                          <a:pt x="3962400" y="596900"/>
                        </a:cubicBezTo>
                        <a:cubicBezTo>
                          <a:pt x="4017433" y="486833"/>
                          <a:pt x="4087283" y="383117"/>
                          <a:pt x="4127500" y="317500"/>
                        </a:cubicBezTo>
                        <a:cubicBezTo>
                          <a:pt x="4167717" y="251883"/>
                          <a:pt x="4167717" y="247650"/>
                          <a:pt x="4203700" y="203200"/>
                        </a:cubicBezTo>
                        <a:cubicBezTo>
                          <a:pt x="4239683" y="158750"/>
                          <a:pt x="4290483" y="82550"/>
                          <a:pt x="4343400" y="50800"/>
                        </a:cubicBezTo>
                        <a:cubicBezTo>
                          <a:pt x="4396317" y="19050"/>
                          <a:pt x="4472517" y="0"/>
                          <a:pt x="4521200" y="12700"/>
                        </a:cubicBezTo>
                        <a:cubicBezTo>
                          <a:pt x="4569883" y="25400"/>
                          <a:pt x="4635500" y="127000"/>
                          <a:pt x="4635500" y="127000"/>
                        </a:cubicBezTo>
                      </a:path>
                    </a:pathLst>
                  </a:custGeom>
                  <a:ln w="9525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ja-JP" altLang="en-US"/>
                  </a:p>
                </p:txBody>
              </p:sp>
              <p:sp>
                <p:nvSpPr>
                  <p:cNvPr id="190" name="フリーフォーム 99"/>
                  <p:cNvSpPr/>
                  <p:nvPr/>
                </p:nvSpPr>
                <p:spPr>
                  <a:xfrm>
                    <a:off x="4318000" y="1092200"/>
                    <a:ext cx="2262796" cy="2222500"/>
                  </a:xfrm>
                  <a:custGeom>
                    <a:avLst/>
                    <a:gdLst>
                      <a:gd name="connsiteX0" fmla="*/ 0 w 4635500"/>
                      <a:gd name="connsiteY0" fmla="*/ 88900 h 4552950"/>
                      <a:gd name="connsiteX1" fmla="*/ 152400 w 4635500"/>
                      <a:gd name="connsiteY1" fmla="*/ 12700 h 4552950"/>
                      <a:gd name="connsiteX2" fmla="*/ 292100 w 4635500"/>
                      <a:gd name="connsiteY2" fmla="*/ 38100 h 4552950"/>
                      <a:gd name="connsiteX3" fmla="*/ 457200 w 4635500"/>
                      <a:gd name="connsiteY3" fmla="*/ 165100 h 4552950"/>
                      <a:gd name="connsiteX4" fmla="*/ 596900 w 4635500"/>
                      <a:gd name="connsiteY4" fmla="*/ 368300 h 4552950"/>
                      <a:gd name="connsiteX5" fmla="*/ 749300 w 4635500"/>
                      <a:gd name="connsiteY5" fmla="*/ 698500 h 4552950"/>
                      <a:gd name="connsiteX6" fmla="*/ 876300 w 4635500"/>
                      <a:gd name="connsiteY6" fmla="*/ 1028700 h 4552950"/>
                      <a:gd name="connsiteX7" fmla="*/ 1016000 w 4635500"/>
                      <a:gd name="connsiteY7" fmla="*/ 1435100 h 4552950"/>
                      <a:gd name="connsiteX8" fmla="*/ 1143000 w 4635500"/>
                      <a:gd name="connsiteY8" fmla="*/ 1828800 h 4552950"/>
                      <a:gd name="connsiteX9" fmla="*/ 1257300 w 4635500"/>
                      <a:gd name="connsiteY9" fmla="*/ 2235200 h 4552950"/>
                      <a:gd name="connsiteX10" fmla="*/ 1384300 w 4635500"/>
                      <a:gd name="connsiteY10" fmla="*/ 2654300 h 4552950"/>
                      <a:gd name="connsiteX11" fmla="*/ 1511300 w 4635500"/>
                      <a:gd name="connsiteY11" fmla="*/ 3098800 h 4552950"/>
                      <a:gd name="connsiteX12" fmla="*/ 1676400 w 4635500"/>
                      <a:gd name="connsiteY12" fmla="*/ 3556000 h 4552950"/>
                      <a:gd name="connsiteX13" fmla="*/ 1866900 w 4635500"/>
                      <a:gd name="connsiteY13" fmla="*/ 3962400 h 4552950"/>
                      <a:gd name="connsiteX14" fmla="*/ 2006600 w 4635500"/>
                      <a:gd name="connsiteY14" fmla="*/ 4267200 h 4552950"/>
                      <a:gd name="connsiteX15" fmla="*/ 2159000 w 4635500"/>
                      <a:gd name="connsiteY15" fmla="*/ 4432300 h 4552950"/>
                      <a:gd name="connsiteX16" fmla="*/ 2311400 w 4635500"/>
                      <a:gd name="connsiteY16" fmla="*/ 4546600 h 4552950"/>
                      <a:gd name="connsiteX17" fmla="*/ 2527300 w 4635500"/>
                      <a:gd name="connsiteY17" fmla="*/ 4470400 h 4552950"/>
                      <a:gd name="connsiteX18" fmla="*/ 2730500 w 4635500"/>
                      <a:gd name="connsiteY18" fmla="*/ 4152900 h 4552950"/>
                      <a:gd name="connsiteX19" fmla="*/ 2908300 w 4635500"/>
                      <a:gd name="connsiteY19" fmla="*/ 3771900 h 4552950"/>
                      <a:gd name="connsiteX20" fmla="*/ 3022600 w 4635500"/>
                      <a:gd name="connsiteY20" fmla="*/ 3429000 h 4552950"/>
                      <a:gd name="connsiteX21" fmla="*/ 3162300 w 4635500"/>
                      <a:gd name="connsiteY21" fmla="*/ 3022600 h 4552950"/>
                      <a:gd name="connsiteX22" fmla="*/ 3327400 w 4635500"/>
                      <a:gd name="connsiteY22" fmla="*/ 2552700 h 4552950"/>
                      <a:gd name="connsiteX23" fmla="*/ 3492500 w 4635500"/>
                      <a:gd name="connsiteY23" fmla="*/ 1993900 h 4552950"/>
                      <a:gd name="connsiteX24" fmla="*/ 3619500 w 4635500"/>
                      <a:gd name="connsiteY24" fmla="*/ 1524000 h 4552950"/>
                      <a:gd name="connsiteX25" fmla="*/ 3797300 w 4635500"/>
                      <a:gd name="connsiteY25" fmla="*/ 977900 h 4552950"/>
                      <a:gd name="connsiteX26" fmla="*/ 3962400 w 4635500"/>
                      <a:gd name="connsiteY26" fmla="*/ 596900 h 4552950"/>
                      <a:gd name="connsiteX27" fmla="*/ 4127500 w 4635500"/>
                      <a:gd name="connsiteY27" fmla="*/ 317500 h 4552950"/>
                      <a:gd name="connsiteX28" fmla="*/ 4203700 w 4635500"/>
                      <a:gd name="connsiteY28" fmla="*/ 203200 h 4552950"/>
                      <a:gd name="connsiteX29" fmla="*/ 4343400 w 4635500"/>
                      <a:gd name="connsiteY29" fmla="*/ 50800 h 4552950"/>
                      <a:gd name="connsiteX30" fmla="*/ 4521200 w 4635500"/>
                      <a:gd name="connsiteY30" fmla="*/ 12700 h 4552950"/>
                      <a:gd name="connsiteX31" fmla="*/ 4635500 w 4635500"/>
                      <a:gd name="connsiteY31" fmla="*/ 127000 h 4552950"/>
                      <a:gd name="connsiteX0" fmla="*/ 0 w 4635500"/>
                      <a:gd name="connsiteY0" fmla="*/ 88900 h 4552950"/>
                      <a:gd name="connsiteX1" fmla="*/ 152400 w 4635500"/>
                      <a:gd name="connsiteY1" fmla="*/ 12700 h 4552950"/>
                      <a:gd name="connsiteX2" fmla="*/ 292100 w 4635500"/>
                      <a:gd name="connsiteY2" fmla="*/ 38100 h 4552950"/>
                      <a:gd name="connsiteX3" fmla="*/ 457200 w 4635500"/>
                      <a:gd name="connsiteY3" fmla="*/ 165100 h 4552950"/>
                      <a:gd name="connsiteX4" fmla="*/ 596900 w 4635500"/>
                      <a:gd name="connsiteY4" fmla="*/ 368300 h 4552950"/>
                      <a:gd name="connsiteX5" fmla="*/ 749300 w 4635500"/>
                      <a:gd name="connsiteY5" fmla="*/ 698500 h 4552950"/>
                      <a:gd name="connsiteX6" fmla="*/ 876300 w 4635500"/>
                      <a:gd name="connsiteY6" fmla="*/ 1028700 h 4552950"/>
                      <a:gd name="connsiteX7" fmla="*/ 1016000 w 4635500"/>
                      <a:gd name="connsiteY7" fmla="*/ 1435100 h 4552950"/>
                      <a:gd name="connsiteX8" fmla="*/ 1143000 w 4635500"/>
                      <a:gd name="connsiteY8" fmla="*/ 1828800 h 4552950"/>
                      <a:gd name="connsiteX9" fmla="*/ 1257300 w 4635500"/>
                      <a:gd name="connsiteY9" fmla="*/ 2235200 h 4552950"/>
                      <a:gd name="connsiteX10" fmla="*/ 1384300 w 4635500"/>
                      <a:gd name="connsiteY10" fmla="*/ 2654300 h 4552950"/>
                      <a:gd name="connsiteX11" fmla="*/ 1511300 w 4635500"/>
                      <a:gd name="connsiteY11" fmla="*/ 3098800 h 4552950"/>
                      <a:gd name="connsiteX12" fmla="*/ 1676400 w 4635500"/>
                      <a:gd name="connsiteY12" fmla="*/ 3556000 h 4552950"/>
                      <a:gd name="connsiteX13" fmla="*/ 1866900 w 4635500"/>
                      <a:gd name="connsiteY13" fmla="*/ 3962400 h 4552950"/>
                      <a:gd name="connsiteX14" fmla="*/ 2006600 w 4635500"/>
                      <a:gd name="connsiteY14" fmla="*/ 4267200 h 4552950"/>
                      <a:gd name="connsiteX15" fmla="*/ 2159000 w 4635500"/>
                      <a:gd name="connsiteY15" fmla="*/ 4432300 h 4552950"/>
                      <a:gd name="connsiteX16" fmla="*/ 2311400 w 4635500"/>
                      <a:gd name="connsiteY16" fmla="*/ 4546600 h 4552950"/>
                      <a:gd name="connsiteX17" fmla="*/ 2527300 w 4635500"/>
                      <a:gd name="connsiteY17" fmla="*/ 4470400 h 4552950"/>
                      <a:gd name="connsiteX18" fmla="*/ 2730500 w 4635500"/>
                      <a:gd name="connsiteY18" fmla="*/ 4152900 h 4552950"/>
                      <a:gd name="connsiteX19" fmla="*/ 2908300 w 4635500"/>
                      <a:gd name="connsiteY19" fmla="*/ 3771900 h 4552950"/>
                      <a:gd name="connsiteX20" fmla="*/ 3022600 w 4635500"/>
                      <a:gd name="connsiteY20" fmla="*/ 3429000 h 4552950"/>
                      <a:gd name="connsiteX21" fmla="*/ 3162300 w 4635500"/>
                      <a:gd name="connsiteY21" fmla="*/ 3022600 h 4552950"/>
                      <a:gd name="connsiteX22" fmla="*/ 3327400 w 4635500"/>
                      <a:gd name="connsiteY22" fmla="*/ 2552700 h 4552950"/>
                      <a:gd name="connsiteX23" fmla="*/ 3492500 w 4635500"/>
                      <a:gd name="connsiteY23" fmla="*/ 1993900 h 4552950"/>
                      <a:gd name="connsiteX24" fmla="*/ 3619500 w 4635500"/>
                      <a:gd name="connsiteY24" fmla="*/ 1524000 h 4552950"/>
                      <a:gd name="connsiteX25" fmla="*/ 3797300 w 4635500"/>
                      <a:gd name="connsiteY25" fmla="*/ 977900 h 4552950"/>
                      <a:gd name="connsiteX26" fmla="*/ 3962400 w 4635500"/>
                      <a:gd name="connsiteY26" fmla="*/ 596900 h 4552950"/>
                      <a:gd name="connsiteX27" fmla="*/ 4127500 w 4635500"/>
                      <a:gd name="connsiteY27" fmla="*/ 317500 h 4552950"/>
                      <a:gd name="connsiteX28" fmla="*/ 4203700 w 4635500"/>
                      <a:gd name="connsiteY28" fmla="*/ 203200 h 4552950"/>
                      <a:gd name="connsiteX29" fmla="*/ 4343400 w 4635500"/>
                      <a:gd name="connsiteY29" fmla="*/ 50800 h 4552950"/>
                      <a:gd name="connsiteX30" fmla="*/ 4521200 w 4635500"/>
                      <a:gd name="connsiteY30" fmla="*/ 12700 h 4552950"/>
                      <a:gd name="connsiteX31" fmla="*/ 4635500 w 4635500"/>
                      <a:gd name="connsiteY31" fmla="*/ 127000 h 4552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</a:cxnLst>
                    <a:rect l="l" t="t" r="r" b="b"/>
                    <a:pathLst>
                      <a:path w="4635500" h="4552950">
                        <a:moveTo>
                          <a:pt x="0" y="88900"/>
                        </a:moveTo>
                        <a:cubicBezTo>
                          <a:pt x="51858" y="55033"/>
                          <a:pt x="103717" y="21167"/>
                          <a:pt x="152400" y="12700"/>
                        </a:cubicBezTo>
                        <a:cubicBezTo>
                          <a:pt x="201083" y="4233"/>
                          <a:pt x="241300" y="12700"/>
                          <a:pt x="292100" y="38100"/>
                        </a:cubicBezTo>
                        <a:cubicBezTo>
                          <a:pt x="342900" y="63500"/>
                          <a:pt x="406400" y="110067"/>
                          <a:pt x="457200" y="165100"/>
                        </a:cubicBezTo>
                        <a:cubicBezTo>
                          <a:pt x="508000" y="220133"/>
                          <a:pt x="548217" y="279400"/>
                          <a:pt x="596900" y="368300"/>
                        </a:cubicBezTo>
                        <a:cubicBezTo>
                          <a:pt x="645583" y="457200"/>
                          <a:pt x="702733" y="588433"/>
                          <a:pt x="749300" y="698500"/>
                        </a:cubicBezTo>
                        <a:cubicBezTo>
                          <a:pt x="795867" y="808567"/>
                          <a:pt x="831850" y="905933"/>
                          <a:pt x="876300" y="1028700"/>
                        </a:cubicBezTo>
                        <a:cubicBezTo>
                          <a:pt x="920750" y="1151467"/>
                          <a:pt x="971550" y="1301750"/>
                          <a:pt x="1016000" y="1435100"/>
                        </a:cubicBezTo>
                        <a:cubicBezTo>
                          <a:pt x="1060450" y="1568450"/>
                          <a:pt x="1102783" y="1695450"/>
                          <a:pt x="1143000" y="1828800"/>
                        </a:cubicBezTo>
                        <a:cubicBezTo>
                          <a:pt x="1183217" y="1962150"/>
                          <a:pt x="1217083" y="2097617"/>
                          <a:pt x="1257300" y="2235200"/>
                        </a:cubicBezTo>
                        <a:cubicBezTo>
                          <a:pt x="1297517" y="2372783"/>
                          <a:pt x="1341967" y="2510367"/>
                          <a:pt x="1384300" y="2654300"/>
                        </a:cubicBezTo>
                        <a:cubicBezTo>
                          <a:pt x="1426633" y="2798233"/>
                          <a:pt x="1462617" y="2948517"/>
                          <a:pt x="1511300" y="3098800"/>
                        </a:cubicBezTo>
                        <a:cubicBezTo>
                          <a:pt x="1559983" y="3249083"/>
                          <a:pt x="1617133" y="3412067"/>
                          <a:pt x="1676400" y="3556000"/>
                        </a:cubicBezTo>
                        <a:cubicBezTo>
                          <a:pt x="1735667" y="3699933"/>
                          <a:pt x="1811867" y="3843867"/>
                          <a:pt x="1866900" y="3962400"/>
                        </a:cubicBezTo>
                        <a:cubicBezTo>
                          <a:pt x="1921933" y="4080933"/>
                          <a:pt x="1957917" y="4188883"/>
                          <a:pt x="2006600" y="4267200"/>
                        </a:cubicBezTo>
                        <a:cubicBezTo>
                          <a:pt x="2055283" y="4345517"/>
                          <a:pt x="2108200" y="4385733"/>
                          <a:pt x="2159000" y="4432300"/>
                        </a:cubicBezTo>
                        <a:cubicBezTo>
                          <a:pt x="2209800" y="4478867"/>
                          <a:pt x="2250017" y="4540250"/>
                          <a:pt x="2311400" y="4546600"/>
                        </a:cubicBezTo>
                        <a:cubicBezTo>
                          <a:pt x="2372783" y="4552950"/>
                          <a:pt x="2457450" y="4536017"/>
                          <a:pt x="2527300" y="4470400"/>
                        </a:cubicBezTo>
                        <a:cubicBezTo>
                          <a:pt x="2597150" y="4404783"/>
                          <a:pt x="2667000" y="4269317"/>
                          <a:pt x="2730500" y="4152900"/>
                        </a:cubicBezTo>
                        <a:cubicBezTo>
                          <a:pt x="2794000" y="4036483"/>
                          <a:pt x="2859617" y="3892550"/>
                          <a:pt x="2908300" y="3771900"/>
                        </a:cubicBezTo>
                        <a:cubicBezTo>
                          <a:pt x="2956983" y="3651250"/>
                          <a:pt x="2980267" y="3553883"/>
                          <a:pt x="3022600" y="3429000"/>
                        </a:cubicBezTo>
                        <a:cubicBezTo>
                          <a:pt x="3064933" y="3304117"/>
                          <a:pt x="3111500" y="3168650"/>
                          <a:pt x="3162300" y="3022600"/>
                        </a:cubicBezTo>
                        <a:cubicBezTo>
                          <a:pt x="3213100" y="2876550"/>
                          <a:pt x="3272367" y="2724150"/>
                          <a:pt x="3327400" y="2552700"/>
                        </a:cubicBezTo>
                        <a:cubicBezTo>
                          <a:pt x="3382433" y="2381250"/>
                          <a:pt x="3443817" y="2165350"/>
                          <a:pt x="3492500" y="1993900"/>
                        </a:cubicBezTo>
                        <a:cubicBezTo>
                          <a:pt x="3541183" y="1822450"/>
                          <a:pt x="3568700" y="1693333"/>
                          <a:pt x="3619500" y="1524000"/>
                        </a:cubicBezTo>
                        <a:cubicBezTo>
                          <a:pt x="3670300" y="1354667"/>
                          <a:pt x="3740150" y="1132417"/>
                          <a:pt x="3797300" y="977900"/>
                        </a:cubicBezTo>
                        <a:cubicBezTo>
                          <a:pt x="3854450" y="823383"/>
                          <a:pt x="3907367" y="706967"/>
                          <a:pt x="3962400" y="596900"/>
                        </a:cubicBezTo>
                        <a:cubicBezTo>
                          <a:pt x="4017433" y="486833"/>
                          <a:pt x="4087283" y="383117"/>
                          <a:pt x="4127500" y="317500"/>
                        </a:cubicBezTo>
                        <a:cubicBezTo>
                          <a:pt x="4167717" y="251883"/>
                          <a:pt x="4167717" y="247650"/>
                          <a:pt x="4203700" y="203200"/>
                        </a:cubicBezTo>
                        <a:cubicBezTo>
                          <a:pt x="4239683" y="158750"/>
                          <a:pt x="4290483" y="82550"/>
                          <a:pt x="4343400" y="50800"/>
                        </a:cubicBezTo>
                        <a:cubicBezTo>
                          <a:pt x="4396317" y="19050"/>
                          <a:pt x="4472517" y="0"/>
                          <a:pt x="4521200" y="12700"/>
                        </a:cubicBezTo>
                        <a:cubicBezTo>
                          <a:pt x="4569883" y="25400"/>
                          <a:pt x="4635500" y="127000"/>
                          <a:pt x="4635500" y="127000"/>
                        </a:cubicBezTo>
                      </a:path>
                    </a:pathLst>
                  </a:custGeom>
                  <a:ln w="9525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ja-JP" altLang="en-US"/>
                  </a:p>
                </p:txBody>
              </p:sp>
              <p:sp>
                <p:nvSpPr>
                  <p:cNvPr id="191" name="フリーフォーム 100"/>
                  <p:cNvSpPr/>
                  <p:nvPr/>
                </p:nvSpPr>
                <p:spPr>
                  <a:xfrm>
                    <a:off x="6402996" y="1092200"/>
                    <a:ext cx="2262796" cy="2222500"/>
                  </a:xfrm>
                  <a:custGeom>
                    <a:avLst/>
                    <a:gdLst>
                      <a:gd name="connsiteX0" fmla="*/ 0 w 4635500"/>
                      <a:gd name="connsiteY0" fmla="*/ 88900 h 4552950"/>
                      <a:gd name="connsiteX1" fmla="*/ 152400 w 4635500"/>
                      <a:gd name="connsiteY1" fmla="*/ 12700 h 4552950"/>
                      <a:gd name="connsiteX2" fmla="*/ 292100 w 4635500"/>
                      <a:gd name="connsiteY2" fmla="*/ 38100 h 4552950"/>
                      <a:gd name="connsiteX3" fmla="*/ 457200 w 4635500"/>
                      <a:gd name="connsiteY3" fmla="*/ 165100 h 4552950"/>
                      <a:gd name="connsiteX4" fmla="*/ 596900 w 4635500"/>
                      <a:gd name="connsiteY4" fmla="*/ 368300 h 4552950"/>
                      <a:gd name="connsiteX5" fmla="*/ 749300 w 4635500"/>
                      <a:gd name="connsiteY5" fmla="*/ 698500 h 4552950"/>
                      <a:gd name="connsiteX6" fmla="*/ 876300 w 4635500"/>
                      <a:gd name="connsiteY6" fmla="*/ 1028700 h 4552950"/>
                      <a:gd name="connsiteX7" fmla="*/ 1016000 w 4635500"/>
                      <a:gd name="connsiteY7" fmla="*/ 1435100 h 4552950"/>
                      <a:gd name="connsiteX8" fmla="*/ 1143000 w 4635500"/>
                      <a:gd name="connsiteY8" fmla="*/ 1828800 h 4552950"/>
                      <a:gd name="connsiteX9" fmla="*/ 1257300 w 4635500"/>
                      <a:gd name="connsiteY9" fmla="*/ 2235200 h 4552950"/>
                      <a:gd name="connsiteX10" fmla="*/ 1384300 w 4635500"/>
                      <a:gd name="connsiteY10" fmla="*/ 2654300 h 4552950"/>
                      <a:gd name="connsiteX11" fmla="*/ 1511300 w 4635500"/>
                      <a:gd name="connsiteY11" fmla="*/ 3098800 h 4552950"/>
                      <a:gd name="connsiteX12" fmla="*/ 1676400 w 4635500"/>
                      <a:gd name="connsiteY12" fmla="*/ 3556000 h 4552950"/>
                      <a:gd name="connsiteX13" fmla="*/ 1866900 w 4635500"/>
                      <a:gd name="connsiteY13" fmla="*/ 3962400 h 4552950"/>
                      <a:gd name="connsiteX14" fmla="*/ 2006600 w 4635500"/>
                      <a:gd name="connsiteY14" fmla="*/ 4267200 h 4552950"/>
                      <a:gd name="connsiteX15" fmla="*/ 2159000 w 4635500"/>
                      <a:gd name="connsiteY15" fmla="*/ 4432300 h 4552950"/>
                      <a:gd name="connsiteX16" fmla="*/ 2311400 w 4635500"/>
                      <a:gd name="connsiteY16" fmla="*/ 4546600 h 4552950"/>
                      <a:gd name="connsiteX17" fmla="*/ 2527300 w 4635500"/>
                      <a:gd name="connsiteY17" fmla="*/ 4470400 h 4552950"/>
                      <a:gd name="connsiteX18" fmla="*/ 2730500 w 4635500"/>
                      <a:gd name="connsiteY18" fmla="*/ 4152900 h 4552950"/>
                      <a:gd name="connsiteX19" fmla="*/ 2908300 w 4635500"/>
                      <a:gd name="connsiteY19" fmla="*/ 3771900 h 4552950"/>
                      <a:gd name="connsiteX20" fmla="*/ 3022600 w 4635500"/>
                      <a:gd name="connsiteY20" fmla="*/ 3429000 h 4552950"/>
                      <a:gd name="connsiteX21" fmla="*/ 3162300 w 4635500"/>
                      <a:gd name="connsiteY21" fmla="*/ 3022600 h 4552950"/>
                      <a:gd name="connsiteX22" fmla="*/ 3327400 w 4635500"/>
                      <a:gd name="connsiteY22" fmla="*/ 2552700 h 4552950"/>
                      <a:gd name="connsiteX23" fmla="*/ 3492500 w 4635500"/>
                      <a:gd name="connsiteY23" fmla="*/ 1993900 h 4552950"/>
                      <a:gd name="connsiteX24" fmla="*/ 3619500 w 4635500"/>
                      <a:gd name="connsiteY24" fmla="*/ 1524000 h 4552950"/>
                      <a:gd name="connsiteX25" fmla="*/ 3797300 w 4635500"/>
                      <a:gd name="connsiteY25" fmla="*/ 977900 h 4552950"/>
                      <a:gd name="connsiteX26" fmla="*/ 3962400 w 4635500"/>
                      <a:gd name="connsiteY26" fmla="*/ 596900 h 4552950"/>
                      <a:gd name="connsiteX27" fmla="*/ 4127500 w 4635500"/>
                      <a:gd name="connsiteY27" fmla="*/ 317500 h 4552950"/>
                      <a:gd name="connsiteX28" fmla="*/ 4203700 w 4635500"/>
                      <a:gd name="connsiteY28" fmla="*/ 203200 h 4552950"/>
                      <a:gd name="connsiteX29" fmla="*/ 4343400 w 4635500"/>
                      <a:gd name="connsiteY29" fmla="*/ 50800 h 4552950"/>
                      <a:gd name="connsiteX30" fmla="*/ 4521200 w 4635500"/>
                      <a:gd name="connsiteY30" fmla="*/ 12700 h 4552950"/>
                      <a:gd name="connsiteX31" fmla="*/ 4635500 w 4635500"/>
                      <a:gd name="connsiteY31" fmla="*/ 127000 h 4552950"/>
                      <a:gd name="connsiteX0" fmla="*/ 0 w 4635500"/>
                      <a:gd name="connsiteY0" fmla="*/ 88900 h 4552950"/>
                      <a:gd name="connsiteX1" fmla="*/ 152400 w 4635500"/>
                      <a:gd name="connsiteY1" fmla="*/ 12700 h 4552950"/>
                      <a:gd name="connsiteX2" fmla="*/ 292100 w 4635500"/>
                      <a:gd name="connsiteY2" fmla="*/ 38100 h 4552950"/>
                      <a:gd name="connsiteX3" fmla="*/ 457200 w 4635500"/>
                      <a:gd name="connsiteY3" fmla="*/ 165100 h 4552950"/>
                      <a:gd name="connsiteX4" fmla="*/ 596900 w 4635500"/>
                      <a:gd name="connsiteY4" fmla="*/ 368300 h 4552950"/>
                      <a:gd name="connsiteX5" fmla="*/ 749300 w 4635500"/>
                      <a:gd name="connsiteY5" fmla="*/ 698500 h 4552950"/>
                      <a:gd name="connsiteX6" fmla="*/ 876300 w 4635500"/>
                      <a:gd name="connsiteY6" fmla="*/ 1028700 h 4552950"/>
                      <a:gd name="connsiteX7" fmla="*/ 1016000 w 4635500"/>
                      <a:gd name="connsiteY7" fmla="*/ 1435100 h 4552950"/>
                      <a:gd name="connsiteX8" fmla="*/ 1143000 w 4635500"/>
                      <a:gd name="connsiteY8" fmla="*/ 1828800 h 4552950"/>
                      <a:gd name="connsiteX9" fmla="*/ 1257300 w 4635500"/>
                      <a:gd name="connsiteY9" fmla="*/ 2235200 h 4552950"/>
                      <a:gd name="connsiteX10" fmla="*/ 1384300 w 4635500"/>
                      <a:gd name="connsiteY10" fmla="*/ 2654300 h 4552950"/>
                      <a:gd name="connsiteX11" fmla="*/ 1511300 w 4635500"/>
                      <a:gd name="connsiteY11" fmla="*/ 3098800 h 4552950"/>
                      <a:gd name="connsiteX12" fmla="*/ 1676400 w 4635500"/>
                      <a:gd name="connsiteY12" fmla="*/ 3556000 h 4552950"/>
                      <a:gd name="connsiteX13" fmla="*/ 1866900 w 4635500"/>
                      <a:gd name="connsiteY13" fmla="*/ 3962400 h 4552950"/>
                      <a:gd name="connsiteX14" fmla="*/ 2006600 w 4635500"/>
                      <a:gd name="connsiteY14" fmla="*/ 4267200 h 4552950"/>
                      <a:gd name="connsiteX15" fmla="*/ 2159000 w 4635500"/>
                      <a:gd name="connsiteY15" fmla="*/ 4432300 h 4552950"/>
                      <a:gd name="connsiteX16" fmla="*/ 2311400 w 4635500"/>
                      <a:gd name="connsiteY16" fmla="*/ 4546600 h 4552950"/>
                      <a:gd name="connsiteX17" fmla="*/ 2527300 w 4635500"/>
                      <a:gd name="connsiteY17" fmla="*/ 4470400 h 4552950"/>
                      <a:gd name="connsiteX18" fmla="*/ 2730500 w 4635500"/>
                      <a:gd name="connsiteY18" fmla="*/ 4152900 h 4552950"/>
                      <a:gd name="connsiteX19" fmla="*/ 2908300 w 4635500"/>
                      <a:gd name="connsiteY19" fmla="*/ 3771900 h 4552950"/>
                      <a:gd name="connsiteX20" fmla="*/ 3022600 w 4635500"/>
                      <a:gd name="connsiteY20" fmla="*/ 3429000 h 4552950"/>
                      <a:gd name="connsiteX21" fmla="*/ 3162300 w 4635500"/>
                      <a:gd name="connsiteY21" fmla="*/ 3022600 h 4552950"/>
                      <a:gd name="connsiteX22" fmla="*/ 3327400 w 4635500"/>
                      <a:gd name="connsiteY22" fmla="*/ 2552700 h 4552950"/>
                      <a:gd name="connsiteX23" fmla="*/ 3492500 w 4635500"/>
                      <a:gd name="connsiteY23" fmla="*/ 1993900 h 4552950"/>
                      <a:gd name="connsiteX24" fmla="*/ 3619500 w 4635500"/>
                      <a:gd name="connsiteY24" fmla="*/ 1524000 h 4552950"/>
                      <a:gd name="connsiteX25" fmla="*/ 3797300 w 4635500"/>
                      <a:gd name="connsiteY25" fmla="*/ 977900 h 4552950"/>
                      <a:gd name="connsiteX26" fmla="*/ 3962400 w 4635500"/>
                      <a:gd name="connsiteY26" fmla="*/ 596900 h 4552950"/>
                      <a:gd name="connsiteX27" fmla="*/ 4127500 w 4635500"/>
                      <a:gd name="connsiteY27" fmla="*/ 317500 h 4552950"/>
                      <a:gd name="connsiteX28" fmla="*/ 4203700 w 4635500"/>
                      <a:gd name="connsiteY28" fmla="*/ 203200 h 4552950"/>
                      <a:gd name="connsiteX29" fmla="*/ 4343400 w 4635500"/>
                      <a:gd name="connsiteY29" fmla="*/ 50800 h 4552950"/>
                      <a:gd name="connsiteX30" fmla="*/ 4521200 w 4635500"/>
                      <a:gd name="connsiteY30" fmla="*/ 12700 h 4552950"/>
                      <a:gd name="connsiteX31" fmla="*/ 4635500 w 4635500"/>
                      <a:gd name="connsiteY31" fmla="*/ 127000 h 4552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</a:cxnLst>
                    <a:rect l="l" t="t" r="r" b="b"/>
                    <a:pathLst>
                      <a:path w="4635500" h="4552950">
                        <a:moveTo>
                          <a:pt x="0" y="88900"/>
                        </a:moveTo>
                        <a:cubicBezTo>
                          <a:pt x="51858" y="55033"/>
                          <a:pt x="103717" y="21167"/>
                          <a:pt x="152400" y="12700"/>
                        </a:cubicBezTo>
                        <a:cubicBezTo>
                          <a:pt x="201083" y="4233"/>
                          <a:pt x="241300" y="12700"/>
                          <a:pt x="292100" y="38100"/>
                        </a:cubicBezTo>
                        <a:cubicBezTo>
                          <a:pt x="342900" y="63500"/>
                          <a:pt x="406400" y="110067"/>
                          <a:pt x="457200" y="165100"/>
                        </a:cubicBezTo>
                        <a:cubicBezTo>
                          <a:pt x="508000" y="220133"/>
                          <a:pt x="548217" y="279400"/>
                          <a:pt x="596900" y="368300"/>
                        </a:cubicBezTo>
                        <a:cubicBezTo>
                          <a:pt x="645583" y="457200"/>
                          <a:pt x="702733" y="588433"/>
                          <a:pt x="749300" y="698500"/>
                        </a:cubicBezTo>
                        <a:cubicBezTo>
                          <a:pt x="795867" y="808567"/>
                          <a:pt x="831850" y="905933"/>
                          <a:pt x="876300" y="1028700"/>
                        </a:cubicBezTo>
                        <a:cubicBezTo>
                          <a:pt x="920750" y="1151467"/>
                          <a:pt x="971550" y="1301750"/>
                          <a:pt x="1016000" y="1435100"/>
                        </a:cubicBezTo>
                        <a:cubicBezTo>
                          <a:pt x="1060450" y="1568450"/>
                          <a:pt x="1102783" y="1695450"/>
                          <a:pt x="1143000" y="1828800"/>
                        </a:cubicBezTo>
                        <a:cubicBezTo>
                          <a:pt x="1183217" y="1962150"/>
                          <a:pt x="1217083" y="2097617"/>
                          <a:pt x="1257300" y="2235200"/>
                        </a:cubicBezTo>
                        <a:cubicBezTo>
                          <a:pt x="1297517" y="2372783"/>
                          <a:pt x="1341967" y="2510367"/>
                          <a:pt x="1384300" y="2654300"/>
                        </a:cubicBezTo>
                        <a:cubicBezTo>
                          <a:pt x="1426633" y="2798233"/>
                          <a:pt x="1462617" y="2948517"/>
                          <a:pt x="1511300" y="3098800"/>
                        </a:cubicBezTo>
                        <a:cubicBezTo>
                          <a:pt x="1559983" y="3249083"/>
                          <a:pt x="1617133" y="3412067"/>
                          <a:pt x="1676400" y="3556000"/>
                        </a:cubicBezTo>
                        <a:cubicBezTo>
                          <a:pt x="1735667" y="3699933"/>
                          <a:pt x="1811867" y="3843867"/>
                          <a:pt x="1866900" y="3962400"/>
                        </a:cubicBezTo>
                        <a:cubicBezTo>
                          <a:pt x="1921933" y="4080933"/>
                          <a:pt x="1957917" y="4188883"/>
                          <a:pt x="2006600" y="4267200"/>
                        </a:cubicBezTo>
                        <a:cubicBezTo>
                          <a:pt x="2055283" y="4345517"/>
                          <a:pt x="2108200" y="4385733"/>
                          <a:pt x="2159000" y="4432300"/>
                        </a:cubicBezTo>
                        <a:cubicBezTo>
                          <a:pt x="2209800" y="4478867"/>
                          <a:pt x="2250017" y="4540250"/>
                          <a:pt x="2311400" y="4546600"/>
                        </a:cubicBezTo>
                        <a:cubicBezTo>
                          <a:pt x="2372783" y="4552950"/>
                          <a:pt x="2457450" y="4536017"/>
                          <a:pt x="2527300" y="4470400"/>
                        </a:cubicBezTo>
                        <a:cubicBezTo>
                          <a:pt x="2597150" y="4404783"/>
                          <a:pt x="2667000" y="4269317"/>
                          <a:pt x="2730500" y="4152900"/>
                        </a:cubicBezTo>
                        <a:cubicBezTo>
                          <a:pt x="2794000" y="4036483"/>
                          <a:pt x="2859617" y="3892550"/>
                          <a:pt x="2908300" y="3771900"/>
                        </a:cubicBezTo>
                        <a:cubicBezTo>
                          <a:pt x="2956983" y="3651250"/>
                          <a:pt x="2980267" y="3553883"/>
                          <a:pt x="3022600" y="3429000"/>
                        </a:cubicBezTo>
                        <a:cubicBezTo>
                          <a:pt x="3064933" y="3304117"/>
                          <a:pt x="3111500" y="3168650"/>
                          <a:pt x="3162300" y="3022600"/>
                        </a:cubicBezTo>
                        <a:cubicBezTo>
                          <a:pt x="3213100" y="2876550"/>
                          <a:pt x="3272367" y="2724150"/>
                          <a:pt x="3327400" y="2552700"/>
                        </a:cubicBezTo>
                        <a:cubicBezTo>
                          <a:pt x="3382433" y="2381250"/>
                          <a:pt x="3443817" y="2165350"/>
                          <a:pt x="3492500" y="1993900"/>
                        </a:cubicBezTo>
                        <a:cubicBezTo>
                          <a:pt x="3541183" y="1822450"/>
                          <a:pt x="3568700" y="1693333"/>
                          <a:pt x="3619500" y="1524000"/>
                        </a:cubicBezTo>
                        <a:cubicBezTo>
                          <a:pt x="3670300" y="1354667"/>
                          <a:pt x="3740150" y="1132417"/>
                          <a:pt x="3797300" y="977900"/>
                        </a:cubicBezTo>
                        <a:cubicBezTo>
                          <a:pt x="3854450" y="823383"/>
                          <a:pt x="3907367" y="706967"/>
                          <a:pt x="3962400" y="596900"/>
                        </a:cubicBezTo>
                        <a:cubicBezTo>
                          <a:pt x="4017433" y="486833"/>
                          <a:pt x="4087283" y="383117"/>
                          <a:pt x="4127500" y="317500"/>
                        </a:cubicBezTo>
                        <a:cubicBezTo>
                          <a:pt x="4167717" y="251883"/>
                          <a:pt x="4167717" y="247650"/>
                          <a:pt x="4203700" y="203200"/>
                        </a:cubicBezTo>
                        <a:cubicBezTo>
                          <a:pt x="4239683" y="158750"/>
                          <a:pt x="4290483" y="82550"/>
                          <a:pt x="4343400" y="50800"/>
                        </a:cubicBezTo>
                        <a:cubicBezTo>
                          <a:pt x="4396317" y="19050"/>
                          <a:pt x="4472517" y="0"/>
                          <a:pt x="4521200" y="12700"/>
                        </a:cubicBezTo>
                        <a:cubicBezTo>
                          <a:pt x="4569883" y="25400"/>
                          <a:pt x="4635500" y="127000"/>
                          <a:pt x="4635500" y="127000"/>
                        </a:cubicBezTo>
                      </a:path>
                    </a:pathLst>
                  </a:custGeom>
                  <a:ln w="9525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ja-JP" altLang="en-US"/>
                  </a:p>
                </p:txBody>
              </p:sp>
            </p:grpSp>
            <p:grpSp>
              <p:nvGrpSpPr>
                <p:cNvPr id="183" name="図形グループ 53"/>
                <p:cNvGrpSpPr/>
                <p:nvPr/>
              </p:nvGrpSpPr>
              <p:grpSpPr>
                <a:xfrm>
                  <a:off x="1955800" y="1765300"/>
                  <a:ext cx="1828798" cy="736600"/>
                  <a:chOff x="152400" y="1092200"/>
                  <a:chExt cx="8513392" cy="2222500"/>
                </a:xfrm>
              </p:grpSpPr>
              <p:sp>
                <p:nvSpPr>
                  <p:cNvPr id="184" name="フリーフォーム 93"/>
                  <p:cNvSpPr/>
                  <p:nvPr/>
                </p:nvSpPr>
                <p:spPr>
                  <a:xfrm>
                    <a:off x="152400" y="1092200"/>
                    <a:ext cx="2262796" cy="2222500"/>
                  </a:xfrm>
                  <a:custGeom>
                    <a:avLst/>
                    <a:gdLst>
                      <a:gd name="connsiteX0" fmla="*/ 0 w 4635500"/>
                      <a:gd name="connsiteY0" fmla="*/ 88900 h 4552950"/>
                      <a:gd name="connsiteX1" fmla="*/ 152400 w 4635500"/>
                      <a:gd name="connsiteY1" fmla="*/ 12700 h 4552950"/>
                      <a:gd name="connsiteX2" fmla="*/ 292100 w 4635500"/>
                      <a:gd name="connsiteY2" fmla="*/ 38100 h 4552950"/>
                      <a:gd name="connsiteX3" fmla="*/ 457200 w 4635500"/>
                      <a:gd name="connsiteY3" fmla="*/ 165100 h 4552950"/>
                      <a:gd name="connsiteX4" fmla="*/ 596900 w 4635500"/>
                      <a:gd name="connsiteY4" fmla="*/ 368300 h 4552950"/>
                      <a:gd name="connsiteX5" fmla="*/ 749300 w 4635500"/>
                      <a:gd name="connsiteY5" fmla="*/ 698500 h 4552950"/>
                      <a:gd name="connsiteX6" fmla="*/ 876300 w 4635500"/>
                      <a:gd name="connsiteY6" fmla="*/ 1028700 h 4552950"/>
                      <a:gd name="connsiteX7" fmla="*/ 1016000 w 4635500"/>
                      <a:gd name="connsiteY7" fmla="*/ 1435100 h 4552950"/>
                      <a:gd name="connsiteX8" fmla="*/ 1143000 w 4635500"/>
                      <a:gd name="connsiteY8" fmla="*/ 1828800 h 4552950"/>
                      <a:gd name="connsiteX9" fmla="*/ 1257300 w 4635500"/>
                      <a:gd name="connsiteY9" fmla="*/ 2235200 h 4552950"/>
                      <a:gd name="connsiteX10" fmla="*/ 1384300 w 4635500"/>
                      <a:gd name="connsiteY10" fmla="*/ 2654300 h 4552950"/>
                      <a:gd name="connsiteX11" fmla="*/ 1511300 w 4635500"/>
                      <a:gd name="connsiteY11" fmla="*/ 3098800 h 4552950"/>
                      <a:gd name="connsiteX12" fmla="*/ 1676400 w 4635500"/>
                      <a:gd name="connsiteY12" fmla="*/ 3556000 h 4552950"/>
                      <a:gd name="connsiteX13" fmla="*/ 1866900 w 4635500"/>
                      <a:gd name="connsiteY13" fmla="*/ 3962400 h 4552950"/>
                      <a:gd name="connsiteX14" fmla="*/ 2006600 w 4635500"/>
                      <a:gd name="connsiteY14" fmla="*/ 4267200 h 4552950"/>
                      <a:gd name="connsiteX15" fmla="*/ 2159000 w 4635500"/>
                      <a:gd name="connsiteY15" fmla="*/ 4432300 h 4552950"/>
                      <a:gd name="connsiteX16" fmla="*/ 2311400 w 4635500"/>
                      <a:gd name="connsiteY16" fmla="*/ 4546600 h 4552950"/>
                      <a:gd name="connsiteX17" fmla="*/ 2527300 w 4635500"/>
                      <a:gd name="connsiteY17" fmla="*/ 4470400 h 4552950"/>
                      <a:gd name="connsiteX18" fmla="*/ 2730500 w 4635500"/>
                      <a:gd name="connsiteY18" fmla="*/ 4152900 h 4552950"/>
                      <a:gd name="connsiteX19" fmla="*/ 2908300 w 4635500"/>
                      <a:gd name="connsiteY19" fmla="*/ 3771900 h 4552950"/>
                      <a:gd name="connsiteX20" fmla="*/ 3022600 w 4635500"/>
                      <a:gd name="connsiteY20" fmla="*/ 3429000 h 4552950"/>
                      <a:gd name="connsiteX21" fmla="*/ 3162300 w 4635500"/>
                      <a:gd name="connsiteY21" fmla="*/ 3022600 h 4552950"/>
                      <a:gd name="connsiteX22" fmla="*/ 3327400 w 4635500"/>
                      <a:gd name="connsiteY22" fmla="*/ 2552700 h 4552950"/>
                      <a:gd name="connsiteX23" fmla="*/ 3492500 w 4635500"/>
                      <a:gd name="connsiteY23" fmla="*/ 1993900 h 4552950"/>
                      <a:gd name="connsiteX24" fmla="*/ 3619500 w 4635500"/>
                      <a:gd name="connsiteY24" fmla="*/ 1524000 h 4552950"/>
                      <a:gd name="connsiteX25" fmla="*/ 3797300 w 4635500"/>
                      <a:gd name="connsiteY25" fmla="*/ 977900 h 4552950"/>
                      <a:gd name="connsiteX26" fmla="*/ 3962400 w 4635500"/>
                      <a:gd name="connsiteY26" fmla="*/ 596900 h 4552950"/>
                      <a:gd name="connsiteX27" fmla="*/ 4127500 w 4635500"/>
                      <a:gd name="connsiteY27" fmla="*/ 317500 h 4552950"/>
                      <a:gd name="connsiteX28" fmla="*/ 4203700 w 4635500"/>
                      <a:gd name="connsiteY28" fmla="*/ 203200 h 4552950"/>
                      <a:gd name="connsiteX29" fmla="*/ 4343400 w 4635500"/>
                      <a:gd name="connsiteY29" fmla="*/ 50800 h 4552950"/>
                      <a:gd name="connsiteX30" fmla="*/ 4521200 w 4635500"/>
                      <a:gd name="connsiteY30" fmla="*/ 12700 h 4552950"/>
                      <a:gd name="connsiteX31" fmla="*/ 4635500 w 4635500"/>
                      <a:gd name="connsiteY31" fmla="*/ 127000 h 4552950"/>
                      <a:gd name="connsiteX0" fmla="*/ 0 w 4635500"/>
                      <a:gd name="connsiteY0" fmla="*/ 88900 h 4552950"/>
                      <a:gd name="connsiteX1" fmla="*/ 152400 w 4635500"/>
                      <a:gd name="connsiteY1" fmla="*/ 12700 h 4552950"/>
                      <a:gd name="connsiteX2" fmla="*/ 292100 w 4635500"/>
                      <a:gd name="connsiteY2" fmla="*/ 38100 h 4552950"/>
                      <a:gd name="connsiteX3" fmla="*/ 457200 w 4635500"/>
                      <a:gd name="connsiteY3" fmla="*/ 165100 h 4552950"/>
                      <a:gd name="connsiteX4" fmla="*/ 596900 w 4635500"/>
                      <a:gd name="connsiteY4" fmla="*/ 368300 h 4552950"/>
                      <a:gd name="connsiteX5" fmla="*/ 749300 w 4635500"/>
                      <a:gd name="connsiteY5" fmla="*/ 698500 h 4552950"/>
                      <a:gd name="connsiteX6" fmla="*/ 876300 w 4635500"/>
                      <a:gd name="connsiteY6" fmla="*/ 1028700 h 4552950"/>
                      <a:gd name="connsiteX7" fmla="*/ 1016000 w 4635500"/>
                      <a:gd name="connsiteY7" fmla="*/ 1435100 h 4552950"/>
                      <a:gd name="connsiteX8" fmla="*/ 1143000 w 4635500"/>
                      <a:gd name="connsiteY8" fmla="*/ 1828800 h 4552950"/>
                      <a:gd name="connsiteX9" fmla="*/ 1257300 w 4635500"/>
                      <a:gd name="connsiteY9" fmla="*/ 2235200 h 4552950"/>
                      <a:gd name="connsiteX10" fmla="*/ 1384300 w 4635500"/>
                      <a:gd name="connsiteY10" fmla="*/ 2654300 h 4552950"/>
                      <a:gd name="connsiteX11" fmla="*/ 1511300 w 4635500"/>
                      <a:gd name="connsiteY11" fmla="*/ 3098800 h 4552950"/>
                      <a:gd name="connsiteX12" fmla="*/ 1676400 w 4635500"/>
                      <a:gd name="connsiteY12" fmla="*/ 3556000 h 4552950"/>
                      <a:gd name="connsiteX13" fmla="*/ 1866900 w 4635500"/>
                      <a:gd name="connsiteY13" fmla="*/ 3962400 h 4552950"/>
                      <a:gd name="connsiteX14" fmla="*/ 2006600 w 4635500"/>
                      <a:gd name="connsiteY14" fmla="*/ 4267200 h 4552950"/>
                      <a:gd name="connsiteX15" fmla="*/ 2159000 w 4635500"/>
                      <a:gd name="connsiteY15" fmla="*/ 4432300 h 4552950"/>
                      <a:gd name="connsiteX16" fmla="*/ 2311400 w 4635500"/>
                      <a:gd name="connsiteY16" fmla="*/ 4546600 h 4552950"/>
                      <a:gd name="connsiteX17" fmla="*/ 2527300 w 4635500"/>
                      <a:gd name="connsiteY17" fmla="*/ 4470400 h 4552950"/>
                      <a:gd name="connsiteX18" fmla="*/ 2730500 w 4635500"/>
                      <a:gd name="connsiteY18" fmla="*/ 4152900 h 4552950"/>
                      <a:gd name="connsiteX19" fmla="*/ 2908300 w 4635500"/>
                      <a:gd name="connsiteY19" fmla="*/ 3771900 h 4552950"/>
                      <a:gd name="connsiteX20" fmla="*/ 3022600 w 4635500"/>
                      <a:gd name="connsiteY20" fmla="*/ 3429000 h 4552950"/>
                      <a:gd name="connsiteX21" fmla="*/ 3162300 w 4635500"/>
                      <a:gd name="connsiteY21" fmla="*/ 3022600 h 4552950"/>
                      <a:gd name="connsiteX22" fmla="*/ 3327400 w 4635500"/>
                      <a:gd name="connsiteY22" fmla="*/ 2552700 h 4552950"/>
                      <a:gd name="connsiteX23" fmla="*/ 3492500 w 4635500"/>
                      <a:gd name="connsiteY23" fmla="*/ 1993900 h 4552950"/>
                      <a:gd name="connsiteX24" fmla="*/ 3619500 w 4635500"/>
                      <a:gd name="connsiteY24" fmla="*/ 1524000 h 4552950"/>
                      <a:gd name="connsiteX25" fmla="*/ 3797300 w 4635500"/>
                      <a:gd name="connsiteY25" fmla="*/ 977900 h 4552950"/>
                      <a:gd name="connsiteX26" fmla="*/ 3962400 w 4635500"/>
                      <a:gd name="connsiteY26" fmla="*/ 596900 h 4552950"/>
                      <a:gd name="connsiteX27" fmla="*/ 4127500 w 4635500"/>
                      <a:gd name="connsiteY27" fmla="*/ 317500 h 4552950"/>
                      <a:gd name="connsiteX28" fmla="*/ 4203700 w 4635500"/>
                      <a:gd name="connsiteY28" fmla="*/ 203200 h 4552950"/>
                      <a:gd name="connsiteX29" fmla="*/ 4343400 w 4635500"/>
                      <a:gd name="connsiteY29" fmla="*/ 50800 h 4552950"/>
                      <a:gd name="connsiteX30" fmla="*/ 4521200 w 4635500"/>
                      <a:gd name="connsiteY30" fmla="*/ 12700 h 4552950"/>
                      <a:gd name="connsiteX31" fmla="*/ 4635500 w 4635500"/>
                      <a:gd name="connsiteY31" fmla="*/ 127000 h 4552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</a:cxnLst>
                    <a:rect l="l" t="t" r="r" b="b"/>
                    <a:pathLst>
                      <a:path w="4635500" h="4552950">
                        <a:moveTo>
                          <a:pt x="0" y="88900"/>
                        </a:moveTo>
                        <a:cubicBezTo>
                          <a:pt x="51858" y="55033"/>
                          <a:pt x="103717" y="21167"/>
                          <a:pt x="152400" y="12700"/>
                        </a:cubicBezTo>
                        <a:cubicBezTo>
                          <a:pt x="201083" y="4233"/>
                          <a:pt x="241300" y="12700"/>
                          <a:pt x="292100" y="38100"/>
                        </a:cubicBezTo>
                        <a:cubicBezTo>
                          <a:pt x="342900" y="63500"/>
                          <a:pt x="406400" y="110067"/>
                          <a:pt x="457200" y="165100"/>
                        </a:cubicBezTo>
                        <a:cubicBezTo>
                          <a:pt x="508000" y="220133"/>
                          <a:pt x="548217" y="279400"/>
                          <a:pt x="596900" y="368300"/>
                        </a:cubicBezTo>
                        <a:cubicBezTo>
                          <a:pt x="645583" y="457200"/>
                          <a:pt x="702733" y="588433"/>
                          <a:pt x="749300" y="698500"/>
                        </a:cubicBezTo>
                        <a:cubicBezTo>
                          <a:pt x="795867" y="808567"/>
                          <a:pt x="831850" y="905933"/>
                          <a:pt x="876300" y="1028700"/>
                        </a:cubicBezTo>
                        <a:cubicBezTo>
                          <a:pt x="920750" y="1151467"/>
                          <a:pt x="971550" y="1301750"/>
                          <a:pt x="1016000" y="1435100"/>
                        </a:cubicBezTo>
                        <a:cubicBezTo>
                          <a:pt x="1060450" y="1568450"/>
                          <a:pt x="1102783" y="1695450"/>
                          <a:pt x="1143000" y="1828800"/>
                        </a:cubicBezTo>
                        <a:cubicBezTo>
                          <a:pt x="1183217" y="1962150"/>
                          <a:pt x="1217083" y="2097617"/>
                          <a:pt x="1257300" y="2235200"/>
                        </a:cubicBezTo>
                        <a:cubicBezTo>
                          <a:pt x="1297517" y="2372783"/>
                          <a:pt x="1341967" y="2510367"/>
                          <a:pt x="1384300" y="2654300"/>
                        </a:cubicBezTo>
                        <a:cubicBezTo>
                          <a:pt x="1426633" y="2798233"/>
                          <a:pt x="1462617" y="2948517"/>
                          <a:pt x="1511300" y="3098800"/>
                        </a:cubicBezTo>
                        <a:cubicBezTo>
                          <a:pt x="1559983" y="3249083"/>
                          <a:pt x="1617133" y="3412067"/>
                          <a:pt x="1676400" y="3556000"/>
                        </a:cubicBezTo>
                        <a:cubicBezTo>
                          <a:pt x="1735667" y="3699933"/>
                          <a:pt x="1811867" y="3843867"/>
                          <a:pt x="1866900" y="3962400"/>
                        </a:cubicBezTo>
                        <a:cubicBezTo>
                          <a:pt x="1921933" y="4080933"/>
                          <a:pt x="1957917" y="4188883"/>
                          <a:pt x="2006600" y="4267200"/>
                        </a:cubicBezTo>
                        <a:cubicBezTo>
                          <a:pt x="2055283" y="4345517"/>
                          <a:pt x="2108200" y="4385733"/>
                          <a:pt x="2159000" y="4432300"/>
                        </a:cubicBezTo>
                        <a:cubicBezTo>
                          <a:pt x="2209800" y="4478867"/>
                          <a:pt x="2250017" y="4540250"/>
                          <a:pt x="2311400" y="4546600"/>
                        </a:cubicBezTo>
                        <a:cubicBezTo>
                          <a:pt x="2372783" y="4552950"/>
                          <a:pt x="2457450" y="4536017"/>
                          <a:pt x="2527300" y="4470400"/>
                        </a:cubicBezTo>
                        <a:cubicBezTo>
                          <a:pt x="2597150" y="4404783"/>
                          <a:pt x="2667000" y="4269317"/>
                          <a:pt x="2730500" y="4152900"/>
                        </a:cubicBezTo>
                        <a:cubicBezTo>
                          <a:pt x="2794000" y="4036483"/>
                          <a:pt x="2859617" y="3892550"/>
                          <a:pt x="2908300" y="3771900"/>
                        </a:cubicBezTo>
                        <a:cubicBezTo>
                          <a:pt x="2956983" y="3651250"/>
                          <a:pt x="2980267" y="3553883"/>
                          <a:pt x="3022600" y="3429000"/>
                        </a:cubicBezTo>
                        <a:cubicBezTo>
                          <a:pt x="3064933" y="3304117"/>
                          <a:pt x="3111500" y="3168650"/>
                          <a:pt x="3162300" y="3022600"/>
                        </a:cubicBezTo>
                        <a:cubicBezTo>
                          <a:pt x="3213100" y="2876550"/>
                          <a:pt x="3272367" y="2724150"/>
                          <a:pt x="3327400" y="2552700"/>
                        </a:cubicBezTo>
                        <a:cubicBezTo>
                          <a:pt x="3382433" y="2381250"/>
                          <a:pt x="3443817" y="2165350"/>
                          <a:pt x="3492500" y="1993900"/>
                        </a:cubicBezTo>
                        <a:cubicBezTo>
                          <a:pt x="3541183" y="1822450"/>
                          <a:pt x="3568700" y="1693333"/>
                          <a:pt x="3619500" y="1524000"/>
                        </a:cubicBezTo>
                        <a:cubicBezTo>
                          <a:pt x="3670300" y="1354667"/>
                          <a:pt x="3740150" y="1132417"/>
                          <a:pt x="3797300" y="977900"/>
                        </a:cubicBezTo>
                        <a:cubicBezTo>
                          <a:pt x="3854450" y="823383"/>
                          <a:pt x="3907367" y="706967"/>
                          <a:pt x="3962400" y="596900"/>
                        </a:cubicBezTo>
                        <a:cubicBezTo>
                          <a:pt x="4017433" y="486833"/>
                          <a:pt x="4087283" y="383117"/>
                          <a:pt x="4127500" y="317500"/>
                        </a:cubicBezTo>
                        <a:cubicBezTo>
                          <a:pt x="4167717" y="251883"/>
                          <a:pt x="4167717" y="247650"/>
                          <a:pt x="4203700" y="203200"/>
                        </a:cubicBezTo>
                        <a:cubicBezTo>
                          <a:pt x="4239683" y="158750"/>
                          <a:pt x="4290483" y="82550"/>
                          <a:pt x="4343400" y="50800"/>
                        </a:cubicBezTo>
                        <a:cubicBezTo>
                          <a:pt x="4396317" y="19050"/>
                          <a:pt x="4472517" y="0"/>
                          <a:pt x="4521200" y="12700"/>
                        </a:cubicBezTo>
                        <a:cubicBezTo>
                          <a:pt x="4569883" y="25400"/>
                          <a:pt x="4635500" y="127000"/>
                          <a:pt x="4635500" y="127000"/>
                        </a:cubicBezTo>
                      </a:path>
                    </a:pathLst>
                  </a:custGeom>
                  <a:ln w="9525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ja-JP" altLang="en-US"/>
                  </a:p>
                </p:txBody>
              </p:sp>
              <p:sp>
                <p:nvSpPr>
                  <p:cNvPr id="185" name="フリーフォーム 94"/>
                  <p:cNvSpPr/>
                  <p:nvPr/>
                </p:nvSpPr>
                <p:spPr>
                  <a:xfrm>
                    <a:off x="2247900" y="1092200"/>
                    <a:ext cx="2262796" cy="2222500"/>
                  </a:xfrm>
                  <a:custGeom>
                    <a:avLst/>
                    <a:gdLst>
                      <a:gd name="connsiteX0" fmla="*/ 0 w 4635500"/>
                      <a:gd name="connsiteY0" fmla="*/ 88900 h 4552950"/>
                      <a:gd name="connsiteX1" fmla="*/ 152400 w 4635500"/>
                      <a:gd name="connsiteY1" fmla="*/ 12700 h 4552950"/>
                      <a:gd name="connsiteX2" fmla="*/ 292100 w 4635500"/>
                      <a:gd name="connsiteY2" fmla="*/ 38100 h 4552950"/>
                      <a:gd name="connsiteX3" fmla="*/ 457200 w 4635500"/>
                      <a:gd name="connsiteY3" fmla="*/ 165100 h 4552950"/>
                      <a:gd name="connsiteX4" fmla="*/ 596900 w 4635500"/>
                      <a:gd name="connsiteY4" fmla="*/ 368300 h 4552950"/>
                      <a:gd name="connsiteX5" fmla="*/ 749300 w 4635500"/>
                      <a:gd name="connsiteY5" fmla="*/ 698500 h 4552950"/>
                      <a:gd name="connsiteX6" fmla="*/ 876300 w 4635500"/>
                      <a:gd name="connsiteY6" fmla="*/ 1028700 h 4552950"/>
                      <a:gd name="connsiteX7" fmla="*/ 1016000 w 4635500"/>
                      <a:gd name="connsiteY7" fmla="*/ 1435100 h 4552950"/>
                      <a:gd name="connsiteX8" fmla="*/ 1143000 w 4635500"/>
                      <a:gd name="connsiteY8" fmla="*/ 1828800 h 4552950"/>
                      <a:gd name="connsiteX9" fmla="*/ 1257300 w 4635500"/>
                      <a:gd name="connsiteY9" fmla="*/ 2235200 h 4552950"/>
                      <a:gd name="connsiteX10" fmla="*/ 1384300 w 4635500"/>
                      <a:gd name="connsiteY10" fmla="*/ 2654300 h 4552950"/>
                      <a:gd name="connsiteX11" fmla="*/ 1511300 w 4635500"/>
                      <a:gd name="connsiteY11" fmla="*/ 3098800 h 4552950"/>
                      <a:gd name="connsiteX12" fmla="*/ 1676400 w 4635500"/>
                      <a:gd name="connsiteY12" fmla="*/ 3556000 h 4552950"/>
                      <a:gd name="connsiteX13" fmla="*/ 1866900 w 4635500"/>
                      <a:gd name="connsiteY13" fmla="*/ 3962400 h 4552950"/>
                      <a:gd name="connsiteX14" fmla="*/ 2006600 w 4635500"/>
                      <a:gd name="connsiteY14" fmla="*/ 4267200 h 4552950"/>
                      <a:gd name="connsiteX15" fmla="*/ 2159000 w 4635500"/>
                      <a:gd name="connsiteY15" fmla="*/ 4432300 h 4552950"/>
                      <a:gd name="connsiteX16" fmla="*/ 2311400 w 4635500"/>
                      <a:gd name="connsiteY16" fmla="*/ 4546600 h 4552950"/>
                      <a:gd name="connsiteX17" fmla="*/ 2527300 w 4635500"/>
                      <a:gd name="connsiteY17" fmla="*/ 4470400 h 4552950"/>
                      <a:gd name="connsiteX18" fmla="*/ 2730500 w 4635500"/>
                      <a:gd name="connsiteY18" fmla="*/ 4152900 h 4552950"/>
                      <a:gd name="connsiteX19" fmla="*/ 2908300 w 4635500"/>
                      <a:gd name="connsiteY19" fmla="*/ 3771900 h 4552950"/>
                      <a:gd name="connsiteX20" fmla="*/ 3022600 w 4635500"/>
                      <a:gd name="connsiteY20" fmla="*/ 3429000 h 4552950"/>
                      <a:gd name="connsiteX21" fmla="*/ 3162300 w 4635500"/>
                      <a:gd name="connsiteY21" fmla="*/ 3022600 h 4552950"/>
                      <a:gd name="connsiteX22" fmla="*/ 3327400 w 4635500"/>
                      <a:gd name="connsiteY22" fmla="*/ 2552700 h 4552950"/>
                      <a:gd name="connsiteX23" fmla="*/ 3492500 w 4635500"/>
                      <a:gd name="connsiteY23" fmla="*/ 1993900 h 4552950"/>
                      <a:gd name="connsiteX24" fmla="*/ 3619500 w 4635500"/>
                      <a:gd name="connsiteY24" fmla="*/ 1524000 h 4552950"/>
                      <a:gd name="connsiteX25" fmla="*/ 3797300 w 4635500"/>
                      <a:gd name="connsiteY25" fmla="*/ 977900 h 4552950"/>
                      <a:gd name="connsiteX26" fmla="*/ 3962400 w 4635500"/>
                      <a:gd name="connsiteY26" fmla="*/ 596900 h 4552950"/>
                      <a:gd name="connsiteX27" fmla="*/ 4127500 w 4635500"/>
                      <a:gd name="connsiteY27" fmla="*/ 317500 h 4552950"/>
                      <a:gd name="connsiteX28" fmla="*/ 4203700 w 4635500"/>
                      <a:gd name="connsiteY28" fmla="*/ 203200 h 4552950"/>
                      <a:gd name="connsiteX29" fmla="*/ 4343400 w 4635500"/>
                      <a:gd name="connsiteY29" fmla="*/ 50800 h 4552950"/>
                      <a:gd name="connsiteX30" fmla="*/ 4521200 w 4635500"/>
                      <a:gd name="connsiteY30" fmla="*/ 12700 h 4552950"/>
                      <a:gd name="connsiteX31" fmla="*/ 4635500 w 4635500"/>
                      <a:gd name="connsiteY31" fmla="*/ 127000 h 4552950"/>
                      <a:gd name="connsiteX0" fmla="*/ 0 w 4635500"/>
                      <a:gd name="connsiteY0" fmla="*/ 88900 h 4552950"/>
                      <a:gd name="connsiteX1" fmla="*/ 152400 w 4635500"/>
                      <a:gd name="connsiteY1" fmla="*/ 12700 h 4552950"/>
                      <a:gd name="connsiteX2" fmla="*/ 292100 w 4635500"/>
                      <a:gd name="connsiteY2" fmla="*/ 38100 h 4552950"/>
                      <a:gd name="connsiteX3" fmla="*/ 457200 w 4635500"/>
                      <a:gd name="connsiteY3" fmla="*/ 165100 h 4552950"/>
                      <a:gd name="connsiteX4" fmla="*/ 596900 w 4635500"/>
                      <a:gd name="connsiteY4" fmla="*/ 368300 h 4552950"/>
                      <a:gd name="connsiteX5" fmla="*/ 749300 w 4635500"/>
                      <a:gd name="connsiteY5" fmla="*/ 698500 h 4552950"/>
                      <a:gd name="connsiteX6" fmla="*/ 876300 w 4635500"/>
                      <a:gd name="connsiteY6" fmla="*/ 1028700 h 4552950"/>
                      <a:gd name="connsiteX7" fmla="*/ 1016000 w 4635500"/>
                      <a:gd name="connsiteY7" fmla="*/ 1435100 h 4552950"/>
                      <a:gd name="connsiteX8" fmla="*/ 1143000 w 4635500"/>
                      <a:gd name="connsiteY8" fmla="*/ 1828800 h 4552950"/>
                      <a:gd name="connsiteX9" fmla="*/ 1257300 w 4635500"/>
                      <a:gd name="connsiteY9" fmla="*/ 2235200 h 4552950"/>
                      <a:gd name="connsiteX10" fmla="*/ 1384300 w 4635500"/>
                      <a:gd name="connsiteY10" fmla="*/ 2654300 h 4552950"/>
                      <a:gd name="connsiteX11" fmla="*/ 1511300 w 4635500"/>
                      <a:gd name="connsiteY11" fmla="*/ 3098800 h 4552950"/>
                      <a:gd name="connsiteX12" fmla="*/ 1676400 w 4635500"/>
                      <a:gd name="connsiteY12" fmla="*/ 3556000 h 4552950"/>
                      <a:gd name="connsiteX13" fmla="*/ 1866900 w 4635500"/>
                      <a:gd name="connsiteY13" fmla="*/ 3962400 h 4552950"/>
                      <a:gd name="connsiteX14" fmla="*/ 2006600 w 4635500"/>
                      <a:gd name="connsiteY14" fmla="*/ 4267200 h 4552950"/>
                      <a:gd name="connsiteX15" fmla="*/ 2159000 w 4635500"/>
                      <a:gd name="connsiteY15" fmla="*/ 4432300 h 4552950"/>
                      <a:gd name="connsiteX16" fmla="*/ 2311400 w 4635500"/>
                      <a:gd name="connsiteY16" fmla="*/ 4546600 h 4552950"/>
                      <a:gd name="connsiteX17" fmla="*/ 2527300 w 4635500"/>
                      <a:gd name="connsiteY17" fmla="*/ 4470400 h 4552950"/>
                      <a:gd name="connsiteX18" fmla="*/ 2730500 w 4635500"/>
                      <a:gd name="connsiteY18" fmla="*/ 4152900 h 4552950"/>
                      <a:gd name="connsiteX19" fmla="*/ 2908300 w 4635500"/>
                      <a:gd name="connsiteY19" fmla="*/ 3771900 h 4552950"/>
                      <a:gd name="connsiteX20" fmla="*/ 3022600 w 4635500"/>
                      <a:gd name="connsiteY20" fmla="*/ 3429000 h 4552950"/>
                      <a:gd name="connsiteX21" fmla="*/ 3162300 w 4635500"/>
                      <a:gd name="connsiteY21" fmla="*/ 3022600 h 4552950"/>
                      <a:gd name="connsiteX22" fmla="*/ 3327400 w 4635500"/>
                      <a:gd name="connsiteY22" fmla="*/ 2552700 h 4552950"/>
                      <a:gd name="connsiteX23" fmla="*/ 3492500 w 4635500"/>
                      <a:gd name="connsiteY23" fmla="*/ 1993900 h 4552950"/>
                      <a:gd name="connsiteX24" fmla="*/ 3619500 w 4635500"/>
                      <a:gd name="connsiteY24" fmla="*/ 1524000 h 4552950"/>
                      <a:gd name="connsiteX25" fmla="*/ 3797300 w 4635500"/>
                      <a:gd name="connsiteY25" fmla="*/ 977900 h 4552950"/>
                      <a:gd name="connsiteX26" fmla="*/ 3962400 w 4635500"/>
                      <a:gd name="connsiteY26" fmla="*/ 596900 h 4552950"/>
                      <a:gd name="connsiteX27" fmla="*/ 4127500 w 4635500"/>
                      <a:gd name="connsiteY27" fmla="*/ 317500 h 4552950"/>
                      <a:gd name="connsiteX28" fmla="*/ 4203700 w 4635500"/>
                      <a:gd name="connsiteY28" fmla="*/ 203200 h 4552950"/>
                      <a:gd name="connsiteX29" fmla="*/ 4343400 w 4635500"/>
                      <a:gd name="connsiteY29" fmla="*/ 50800 h 4552950"/>
                      <a:gd name="connsiteX30" fmla="*/ 4521200 w 4635500"/>
                      <a:gd name="connsiteY30" fmla="*/ 12700 h 4552950"/>
                      <a:gd name="connsiteX31" fmla="*/ 4635500 w 4635500"/>
                      <a:gd name="connsiteY31" fmla="*/ 127000 h 4552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</a:cxnLst>
                    <a:rect l="l" t="t" r="r" b="b"/>
                    <a:pathLst>
                      <a:path w="4635500" h="4552950">
                        <a:moveTo>
                          <a:pt x="0" y="88900"/>
                        </a:moveTo>
                        <a:cubicBezTo>
                          <a:pt x="51858" y="55033"/>
                          <a:pt x="103717" y="21167"/>
                          <a:pt x="152400" y="12700"/>
                        </a:cubicBezTo>
                        <a:cubicBezTo>
                          <a:pt x="201083" y="4233"/>
                          <a:pt x="241300" y="12700"/>
                          <a:pt x="292100" y="38100"/>
                        </a:cubicBezTo>
                        <a:cubicBezTo>
                          <a:pt x="342900" y="63500"/>
                          <a:pt x="406400" y="110067"/>
                          <a:pt x="457200" y="165100"/>
                        </a:cubicBezTo>
                        <a:cubicBezTo>
                          <a:pt x="508000" y="220133"/>
                          <a:pt x="548217" y="279400"/>
                          <a:pt x="596900" y="368300"/>
                        </a:cubicBezTo>
                        <a:cubicBezTo>
                          <a:pt x="645583" y="457200"/>
                          <a:pt x="702733" y="588433"/>
                          <a:pt x="749300" y="698500"/>
                        </a:cubicBezTo>
                        <a:cubicBezTo>
                          <a:pt x="795867" y="808567"/>
                          <a:pt x="831850" y="905933"/>
                          <a:pt x="876300" y="1028700"/>
                        </a:cubicBezTo>
                        <a:cubicBezTo>
                          <a:pt x="920750" y="1151467"/>
                          <a:pt x="971550" y="1301750"/>
                          <a:pt x="1016000" y="1435100"/>
                        </a:cubicBezTo>
                        <a:cubicBezTo>
                          <a:pt x="1060450" y="1568450"/>
                          <a:pt x="1102783" y="1695450"/>
                          <a:pt x="1143000" y="1828800"/>
                        </a:cubicBezTo>
                        <a:cubicBezTo>
                          <a:pt x="1183217" y="1962150"/>
                          <a:pt x="1217083" y="2097617"/>
                          <a:pt x="1257300" y="2235200"/>
                        </a:cubicBezTo>
                        <a:cubicBezTo>
                          <a:pt x="1297517" y="2372783"/>
                          <a:pt x="1341967" y="2510367"/>
                          <a:pt x="1384300" y="2654300"/>
                        </a:cubicBezTo>
                        <a:cubicBezTo>
                          <a:pt x="1426633" y="2798233"/>
                          <a:pt x="1462617" y="2948517"/>
                          <a:pt x="1511300" y="3098800"/>
                        </a:cubicBezTo>
                        <a:cubicBezTo>
                          <a:pt x="1559983" y="3249083"/>
                          <a:pt x="1617133" y="3412067"/>
                          <a:pt x="1676400" y="3556000"/>
                        </a:cubicBezTo>
                        <a:cubicBezTo>
                          <a:pt x="1735667" y="3699933"/>
                          <a:pt x="1811867" y="3843867"/>
                          <a:pt x="1866900" y="3962400"/>
                        </a:cubicBezTo>
                        <a:cubicBezTo>
                          <a:pt x="1921933" y="4080933"/>
                          <a:pt x="1957917" y="4188883"/>
                          <a:pt x="2006600" y="4267200"/>
                        </a:cubicBezTo>
                        <a:cubicBezTo>
                          <a:pt x="2055283" y="4345517"/>
                          <a:pt x="2108200" y="4385733"/>
                          <a:pt x="2159000" y="4432300"/>
                        </a:cubicBezTo>
                        <a:cubicBezTo>
                          <a:pt x="2209800" y="4478867"/>
                          <a:pt x="2250017" y="4540250"/>
                          <a:pt x="2311400" y="4546600"/>
                        </a:cubicBezTo>
                        <a:cubicBezTo>
                          <a:pt x="2372783" y="4552950"/>
                          <a:pt x="2457450" y="4536017"/>
                          <a:pt x="2527300" y="4470400"/>
                        </a:cubicBezTo>
                        <a:cubicBezTo>
                          <a:pt x="2597150" y="4404783"/>
                          <a:pt x="2667000" y="4269317"/>
                          <a:pt x="2730500" y="4152900"/>
                        </a:cubicBezTo>
                        <a:cubicBezTo>
                          <a:pt x="2794000" y="4036483"/>
                          <a:pt x="2859617" y="3892550"/>
                          <a:pt x="2908300" y="3771900"/>
                        </a:cubicBezTo>
                        <a:cubicBezTo>
                          <a:pt x="2956983" y="3651250"/>
                          <a:pt x="2980267" y="3553883"/>
                          <a:pt x="3022600" y="3429000"/>
                        </a:cubicBezTo>
                        <a:cubicBezTo>
                          <a:pt x="3064933" y="3304117"/>
                          <a:pt x="3111500" y="3168650"/>
                          <a:pt x="3162300" y="3022600"/>
                        </a:cubicBezTo>
                        <a:cubicBezTo>
                          <a:pt x="3213100" y="2876550"/>
                          <a:pt x="3272367" y="2724150"/>
                          <a:pt x="3327400" y="2552700"/>
                        </a:cubicBezTo>
                        <a:cubicBezTo>
                          <a:pt x="3382433" y="2381250"/>
                          <a:pt x="3443817" y="2165350"/>
                          <a:pt x="3492500" y="1993900"/>
                        </a:cubicBezTo>
                        <a:cubicBezTo>
                          <a:pt x="3541183" y="1822450"/>
                          <a:pt x="3568700" y="1693333"/>
                          <a:pt x="3619500" y="1524000"/>
                        </a:cubicBezTo>
                        <a:cubicBezTo>
                          <a:pt x="3670300" y="1354667"/>
                          <a:pt x="3740150" y="1132417"/>
                          <a:pt x="3797300" y="977900"/>
                        </a:cubicBezTo>
                        <a:cubicBezTo>
                          <a:pt x="3854450" y="823383"/>
                          <a:pt x="3907367" y="706967"/>
                          <a:pt x="3962400" y="596900"/>
                        </a:cubicBezTo>
                        <a:cubicBezTo>
                          <a:pt x="4017433" y="486833"/>
                          <a:pt x="4087283" y="383117"/>
                          <a:pt x="4127500" y="317500"/>
                        </a:cubicBezTo>
                        <a:cubicBezTo>
                          <a:pt x="4167717" y="251883"/>
                          <a:pt x="4167717" y="247650"/>
                          <a:pt x="4203700" y="203200"/>
                        </a:cubicBezTo>
                        <a:cubicBezTo>
                          <a:pt x="4239683" y="158750"/>
                          <a:pt x="4290483" y="82550"/>
                          <a:pt x="4343400" y="50800"/>
                        </a:cubicBezTo>
                        <a:cubicBezTo>
                          <a:pt x="4396317" y="19050"/>
                          <a:pt x="4472517" y="0"/>
                          <a:pt x="4521200" y="12700"/>
                        </a:cubicBezTo>
                        <a:cubicBezTo>
                          <a:pt x="4569883" y="25400"/>
                          <a:pt x="4635500" y="127000"/>
                          <a:pt x="4635500" y="127000"/>
                        </a:cubicBezTo>
                      </a:path>
                    </a:pathLst>
                  </a:custGeom>
                  <a:ln w="9525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ja-JP" altLang="en-US"/>
                  </a:p>
                </p:txBody>
              </p:sp>
              <p:sp>
                <p:nvSpPr>
                  <p:cNvPr id="186" name="フリーフォーム 95"/>
                  <p:cNvSpPr/>
                  <p:nvPr/>
                </p:nvSpPr>
                <p:spPr>
                  <a:xfrm>
                    <a:off x="4318000" y="1092200"/>
                    <a:ext cx="2262796" cy="2222500"/>
                  </a:xfrm>
                  <a:custGeom>
                    <a:avLst/>
                    <a:gdLst>
                      <a:gd name="connsiteX0" fmla="*/ 0 w 4635500"/>
                      <a:gd name="connsiteY0" fmla="*/ 88900 h 4552950"/>
                      <a:gd name="connsiteX1" fmla="*/ 152400 w 4635500"/>
                      <a:gd name="connsiteY1" fmla="*/ 12700 h 4552950"/>
                      <a:gd name="connsiteX2" fmla="*/ 292100 w 4635500"/>
                      <a:gd name="connsiteY2" fmla="*/ 38100 h 4552950"/>
                      <a:gd name="connsiteX3" fmla="*/ 457200 w 4635500"/>
                      <a:gd name="connsiteY3" fmla="*/ 165100 h 4552950"/>
                      <a:gd name="connsiteX4" fmla="*/ 596900 w 4635500"/>
                      <a:gd name="connsiteY4" fmla="*/ 368300 h 4552950"/>
                      <a:gd name="connsiteX5" fmla="*/ 749300 w 4635500"/>
                      <a:gd name="connsiteY5" fmla="*/ 698500 h 4552950"/>
                      <a:gd name="connsiteX6" fmla="*/ 876300 w 4635500"/>
                      <a:gd name="connsiteY6" fmla="*/ 1028700 h 4552950"/>
                      <a:gd name="connsiteX7" fmla="*/ 1016000 w 4635500"/>
                      <a:gd name="connsiteY7" fmla="*/ 1435100 h 4552950"/>
                      <a:gd name="connsiteX8" fmla="*/ 1143000 w 4635500"/>
                      <a:gd name="connsiteY8" fmla="*/ 1828800 h 4552950"/>
                      <a:gd name="connsiteX9" fmla="*/ 1257300 w 4635500"/>
                      <a:gd name="connsiteY9" fmla="*/ 2235200 h 4552950"/>
                      <a:gd name="connsiteX10" fmla="*/ 1384300 w 4635500"/>
                      <a:gd name="connsiteY10" fmla="*/ 2654300 h 4552950"/>
                      <a:gd name="connsiteX11" fmla="*/ 1511300 w 4635500"/>
                      <a:gd name="connsiteY11" fmla="*/ 3098800 h 4552950"/>
                      <a:gd name="connsiteX12" fmla="*/ 1676400 w 4635500"/>
                      <a:gd name="connsiteY12" fmla="*/ 3556000 h 4552950"/>
                      <a:gd name="connsiteX13" fmla="*/ 1866900 w 4635500"/>
                      <a:gd name="connsiteY13" fmla="*/ 3962400 h 4552950"/>
                      <a:gd name="connsiteX14" fmla="*/ 2006600 w 4635500"/>
                      <a:gd name="connsiteY14" fmla="*/ 4267200 h 4552950"/>
                      <a:gd name="connsiteX15" fmla="*/ 2159000 w 4635500"/>
                      <a:gd name="connsiteY15" fmla="*/ 4432300 h 4552950"/>
                      <a:gd name="connsiteX16" fmla="*/ 2311400 w 4635500"/>
                      <a:gd name="connsiteY16" fmla="*/ 4546600 h 4552950"/>
                      <a:gd name="connsiteX17" fmla="*/ 2527300 w 4635500"/>
                      <a:gd name="connsiteY17" fmla="*/ 4470400 h 4552950"/>
                      <a:gd name="connsiteX18" fmla="*/ 2730500 w 4635500"/>
                      <a:gd name="connsiteY18" fmla="*/ 4152900 h 4552950"/>
                      <a:gd name="connsiteX19" fmla="*/ 2908300 w 4635500"/>
                      <a:gd name="connsiteY19" fmla="*/ 3771900 h 4552950"/>
                      <a:gd name="connsiteX20" fmla="*/ 3022600 w 4635500"/>
                      <a:gd name="connsiteY20" fmla="*/ 3429000 h 4552950"/>
                      <a:gd name="connsiteX21" fmla="*/ 3162300 w 4635500"/>
                      <a:gd name="connsiteY21" fmla="*/ 3022600 h 4552950"/>
                      <a:gd name="connsiteX22" fmla="*/ 3327400 w 4635500"/>
                      <a:gd name="connsiteY22" fmla="*/ 2552700 h 4552950"/>
                      <a:gd name="connsiteX23" fmla="*/ 3492500 w 4635500"/>
                      <a:gd name="connsiteY23" fmla="*/ 1993900 h 4552950"/>
                      <a:gd name="connsiteX24" fmla="*/ 3619500 w 4635500"/>
                      <a:gd name="connsiteY24" fmla="*/ 1524000 h 4552950"/>
                      <a:gd name="connsiteX25" fmla="*/ 3797300 w 4635500"/>
                      <a:gd name="connsiteY25" fmla="*/ 977900 h 4552950"/>
                      <a:gd name="connsiteX26" fmla="*/ 3962400 w 4635500"/>
                      <a:gd name="connsiteY26" fmla="*/ 596900 h 4552950"/>
                      <a:gd name="connsiteX27" fmla="*/ 4127500 w 4635500"/>
                      <a:gd name="connsiteY27" fmla="*/ 317500 h 4552950"/>
                      <a:gd name="connsiteX28" fmla="*/ 4203700 w 4635500"/>
                      <a:gd name="connsiteY28" fmla="*/ 203200 h 4552950"/>
                      <a:gd name="connsiteX29" fmla="*/ 4343400 w 4635500"/>
                      <a:gd name="connsiteY29" fmla="*/ 50800 h 4552950"/>
                      <a:gd name="connsiteX30" fmla="*/ 4521200 w 4635500"/>
                      <a:gd name="connsiteY30" fmla="*/ 12700 h 4552950"/>
                      <a:gd name="connsiteX31" fmla="*/ 4635500 w 4635500"/>
                      <a:gd name="connsiteY31" fmla="*/ 127000 h 4552950"/>
                      <a:gd name="connsiteX0" fmla="*/ 0 w 4635500"/>
                      <a:gd name="connsiteY0" fmla="*/ 88900 h 4552950"/>
                      <a:gd name="connsiteX1" fmla="*/ 152400 w 4635500"/>
                      <a:gd name="connsiteY1" fmla="*/ 12700 h 4552950"/>
                      <a:gd name="connsiteX2" fmla="*/ 292100 w 4635500"/>
                      <a:gd name="connsiteY2" fmla="*/ 38100 h 4552950"/>
                      <a:gd name="connsiteX3" fmla="*/ 457200 w 4635500"/>
                      <a:gd name="connsiteY3" fmla="*/ 165100 h 4552950"/>
                      <a:gd name="connsiteX4" fmla="*/ 596900 w 4635500"/>
                      <a:gd name="connsiteY4" fmla="*/ 368300 h 4552950"/>
                      <a:gd name="connsiteX5" fmla="*/ 749300 w 4635500"/>
                      <a:gd name="connsiteY5" fmla="*/ 698500 h 4552950"/>
                      <a:gd name="connsiteX6" fmla="*/ 876300 w 4635500"/>
                      <a:gd name="connsiteY6" fmla="*/ 1028700 h 4552950"/>
                      <a:gd name="connsiteX7" fmla="*/ 1016000 w 4635500"/>
                      <a:gd name="connsiteY7" fmla="*/ 1435100 h 4552950"/>
                      <a:gd name="connsiteX8" fmla="*/ 1143000 w 4635500"/>
                      <a:gd name="connsiteY8" fmla="*/ 1828800 h 4552950"/>
                      <a:gd name="connsiteX9" fmla="*/ 1257300 w 4635500"/>
                      <a:gd name="connsiteY9" fmla="*/ 2235200 h 4552950"/>
                      <a:gd name="connsiteX10" fmla="*/ 1384300 w 4635500"/>
                      <a:gd name="connsiteY10" fmla="*/ 2654300 h 4552950"/>
                      <a:gd name="connsiteX11" fmla="*/ 1511300 w 4635500"/>
                      <a:gd name="connsiteY11" fmla="*/ 3098800 h 4552950"/>
                      <a:gd name="connsiteX12" fmla="*/ 1676400 w 4635500"/>
                      <a:gd name="connsiteY12" fmla="*/ 3556000 h 4552950"/>
                      <a:gd name="connsiteX13" fmla="*/ 1866900 w 4635500"/>
                      <a:gd name="connsiteY13" fmla="*/ 3962400 h 4552950"/>
                      <a:gd name="connsiteX14" fmla="*/ 2006600 w 4635500"/>
                      <a:gd name="connsiteY14" fmla="*/ 4267200 h 4552950"/>
                      <a:gd name="connsiteX15" fmla="*/ 2159000 w 4635500"/>
                      <a:gd name="connsiteY15" fmla="*/ 4432300 h 4552950"/>
                      <a:gd name="connsiteX16" fmla="*/ 2311400 w 4635500"/>
                      <a:gd name="connsiteY16" fmla="*/ 4546600 h 4552950"/>
                      <a:gd name="connsiteX17" fmla="*/ 2527300 w 4635500"/>
                      <a:gd name="connsiteY17" fmla="*/ 4470400 h 4552950"/>
                      <a:gd name="connsiteX18" fmla="*/ 2730500 w 4635500"/>
                      <a:gd name="connsiteY18" fmla="*/ 4152900 h 4552950"/>
                      <a:gd name="connsiteX19" fmla="*/ 2908300 w 4635500"/>
                      <a:gd name="connsiteY19" fmla="*/ 3771900 h 4552950"/>
                      <a:gd name="connsiteX20" fmla="*/ 3022600 w 4635500"/>
                      <a:gd name="connsiteY20" fmla="*/ 3429000 h 4552950"/>
                      <a:gd name="connsiteX21" fmla="*/ 3162300 w 4635500"/>
                      <a:gd name="connsiteY21" fmla="*/ 3022600 h 4552950"/>
                      <a:gd name="connsiteX22" fmla="*/ 3327400 w 4635500"/>
                      <a:gd name="connsiteY22" fmla="*/ 2552700 h 4552950"/>
                      <a:gd name="connsiteX23" fmla="*/ 3492500 w 4635500"/>
                      <a:gd name="connsiteY23" fmla="*/ 1993900 h 4552950"/>
                      <a:gd name="connsiteX24" fmla="*/ 3619500 w 4635500"/>
                      <a:gd name="connsiteY24" fmla="*/ 1524000 h 4552950"/>
                      <a:gd name="connsiteX25" fmla="*/ 3797300 w 4635500"/>
                      <a:gd name="connsiteY25" fmla="*/ 977900 h 4552950"/>
                      <a:gd name="connsiteX26" fmla="*/ 3962400 w 4635500"/>
                      <a:gd name="connsiteY26" fmla="*/ 596900 h 4552950"/>
                      <a:gd name="connsiteX27" fmla="*/ 4127500 w 4635500"/>
                      <a:gd name="connsiteY27" fmla="*/ 317500 h 4552950"/>
                      <a:gd name="connsiteX28" fmla="*/ 4203700 w 4635500"/>
                      <a:gd name="connsiteY28" fmla="*/ 203200 h 4552950"/>
                      <a:gd name="connsiteX29" fmla="*/ 4343400 w 4635500"/>
                      <a:gd name="connsiteY29" fmla="*/ 50800 h 4552950"/>
                      <a:gd name="connsiteX30" fmla="*/ 4521200 w 4635500"/>
                      <a:gd name="connsiteY30" fmla="*/ 12700 h 4552950"/>
                      <a:gd name="connsiteX31" fmla="*/ 4635500 w 4635500"/>
                      <a:gd name="connsiteY31" fmla="*/ 127000 h 4552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</a:cxnLst>
                    <a:rect l="l" t="t" r="r" b="b"/>
                    <a:pathLst>
                      <a:path w="4635500" h="4552950">
                        <a:moveTo>
                          <a:pt x="0" y="88900"/>
                        </a:moveTo>
                        <a:cubicBezTo>
                          <a:pt x="51858" y="55033"/>
                          <a:pt x="103717" y="21167"/>
                          <a:pt x="152400" y="12700"/>
                        </a:cubicBezTo>
                        <a:cubicBezTo>
                          <a:pt x="201083" y="4233"/>
                          <a:pt x="241300" y="12700"/>
                          <a:pt x="292100" y="38100"/>
                        </a:cubicBezTo>
                        <a:cubicBezTo>
                          <a:pt x="342900" y="63500"/>
                          <a:pt x="406400" y="110067"/>
                          <a:pt x="457200" y="165100"/>
                        </a:cubicBezTo>
                        <a:cubicBezTo>
                          <a:pt x="508000" y="220133"/>
                          <a:pt x="548217" y="279400"/>
                          <a:pt x="596900" y="368300"/>
                        </a:cubicBezTo>
                        <a:cubicBezTo>
                          <a:pt x="645583" y="457200"/>
                          <a:pt x="702733" y="588433"/>
                          <a:pt x="749300" y="698500"/>
                        </a:cubicBezTo>
                        <a:cubicBezTo>
                          <a:pt x="795867" y="808567"/>
                          <a:pt x="831850" y="905933"/>
                          <a:pt x="876300" y="1028700"/>
                        </a:cubicBezTo>
                        <a:cubicBezTo>
                          <a:pt x="920750" y="1151467"/>
                          <a:pt x="971550" y="1301750"/>
                          <a:pt x="1016000" y="1435100"/>
                        </a:cubicBezTo>
                        <a:cubicBezTo>
                          <a:pt x="1060450" y="1568450"/>
                          <a:pt x="1102783" y="1695450"/>
                          <a:pt x="1143000" y="1828800"/>
                        </a:cubicBezTo>
                        <a:cubicBezTo>
                          <a:pt x="1183217" y="1962150"/>
                          <a:pt x="1217083" y="2097617"/>
                          <a:pt x="1257300" y="2235200"/>
                        </a:cubicBezTo>
                        <a:cubicBezTo>
                          <a:pt x="1297517" y="2372783"/>
                          <a:pt x="1341967" y="2510367"/>
                          <a:pt x="1384300" y="2654300"/>
                        </a:cubicBezTo>
                        <a:cubicBezTo>
                          <a:pt x="1426633" y="2798233"/>
                          <a:pt x="1462617" y="2948517"/>
                          <a:pt x="1511300" y="3098800"/>
                        </a:cubicBezTo>
                        <a:cubicBezTo>
                          <a:pt x="1559983" y="3249083"/>
                          <a:pt x="1617133" y="3412067"/>
                          <a:pt x="1676400" y="3556000"/>
                        </a:cubicBezTo>
                        <a:cubicBezTo>
                          <a:pt x="1735667" y="3699933"/>
                          <a:pt x="1811867" y="3843867"/>
                          <a:pt x="1866900" y="3962400"/>
                        </a:cubicBezTo>
                        <a:cubicBezTo>
                          <a:pt x="1921933" y="4080933"/>
                          <a:pt x="1957917" y="4188883"/>
                          <a:pt x="2006600" y="4267200"/>
                        </a:cubicBezTo>
                        <a:cubicBezTo>
                          <a:pt x="2055283" y="4345517"/>
                          <a:pt x="2108200" y="4385733"/>
                          <a:pt x="2159000" y="4432300"/>
                        </a:cubicBezTo>
                        <a:cubicBezTo>
                          <a:pt x="2209800" y="4478867"/>
                          <a:pt x="2250017" y="4540250"/>
                          <a:pt x="2311400" y="4546600"/>
                        </a:cubicBezTo>
                        <a:cubicBezTo>
                          <a:pt x="2372783" y="4552950"/>
                          <a:pt x="2457450" y="4536017"/>
                          <a:pt x="2527300" y="4470400"/>
                        </a:cubicBezTo>
                        <a:cubicBezTo>
                          <a:pt x="2597150" y="4404783"/>
                          <a:pt x="2667000" y="4269317"/>
                          <a:pt x="2730500" y="4152900"/>
                        </a:cubicBezTo>
                        <a:cubicBezTo>
                          <a:pt x="2794000" y="4036483"/>
                          <a:pt x="2859617" y="3892550"/>
                          <a:pt x="2908300" y="3771900"/>
                        </a:cubicBezTo>
                        <a:cubicBezTo>
                          <a:pt x="2956983" y="3651250"/>
                          <a:pt x="2980267" y="3553883"/>
                          <a:pt x="3022600" y="3429000"/>
                        </a:cubicBezTo>
                        <a:cubicBezTo>
                          <a:pt x="3064933" y="3304117"/>
                          <a:pt x="3111500" y="3168650"/>
                          <a:pt x="3162300" y="3022600"/>
                        </a:cubicBezTo>
                        <a:cubicBezTo>
                          <a:pt x="3213100" y="2876550"/>
                          <a:pt x="3272367" y="2724150"/>
                          <a:pt x="3327400" y="2552700"/>
                        </a:cubicBezTo>
                        <a:cubicBezTo>
                          <a:pt x="3382433" y="2381250"/>
                          <a:pt x="3443817" y="2165350"/>
                          <a:pt x="3492500" y="1993900"/>
                        </a:cubicBezTo>
                        <a:cubicBezTo>
                          <a:pt x="3541183" y="1822450"/>
                          <a:pt x="3568700" y="1693333"/>
                          <a:pt x="3619500" y="1524000"/>
                        </a:cubicBezTo>
                        <a:cubicBezTo>
                          <a:pt x="3670300" y="1354667"/>
                          <a:pt x="3740150" y="1132417"/>
                          <a:pt x="3797300" y="977900"/>
                        </a:cubicBezTo>
                        <a:cubicBezTo>
                          <a:pt x="3854450" y="823383"/>
                          <a:pt x="3907367" y="706967"/>
                          <a:pt x="3962400" y="596900"/>
                        </a:cubicBezTo>
                        <a:cubicBezTo>
                          <a:pt x="4017433" y="486833"/>
                          <a:pt x="4087283" y="383117"/>
                          <a:pt x="4127500" y="317500"/>
                        </a:cubicBezTo>
                        <a:cubicBezTo>
                          <a:pt x="4167717" y="251883"/>
                          <a:pt x="4167717" y="247650"/>
                          <a:pt x="4203700" y="203200"/>
                        </a:cubicBezTo>
                        <a:cubicBezTo>
                          <a:pt x="4239683" y="158750"/>
                          <a:pt x="4290483" y="82550"/>
                          <a:pt x="4343400" y="50800"/>
                        </a:cubicBezTo>
                        <a:cubicBezTo>
                          <a:pt x="4396317" y="19050"/>
                          <a:pt x="4472517" y="0"/>
                          <a:pt x="4521200" y="12700"/>
                        </a:cubicBezTo>
                        <a:cubicBezTo>
                          <a:pt x="4569883" y="25400"/>
                          <a:pt x="4635500" y="127000"/>
                          <a:pt x="4635500" y="127000"/>
                        </a:cubicBezTo>
                      </a:path>
                    </a:pathLst>
                  </a:custGeom>
                  <a:ln w="9525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ja-JP" altLang="en-US"/>
                  </a:p>
                </p:txBody>
              </p:sp>
              <p:sp>
                <p:nvSpPr>
                  <p:cNvPr id="187" name="フリーフォーム 96"/>
                  <p:cNvSpPr/>
                  <p:nvPr/>
                </p:nvSpPr>
                <p:spPr>
                  <a:xfrm>
                    <a:off x="6402996" y="1092200"/>
                    <a:ext cx="2262796" cy="2222500"/>
                  </a:xfrm>
                  <a:custGeom>
                    <a:avLst/>
                    <a:gdLst>
                      <a:gd name="connsiteX0" fmla="*/ 0 w 4635500"/>
                      <a:gd name="connsiteY0" fmla="*/ 88900 h 4552950"/>
                      <a:gd name="connsiteX1" fmla="*/ 152400 w 4635500"/>
                      <a:gd name="connsiteY1" fmla="*/ 12700 h 4552950"/>
                      <a:gd name="connsiteX2" fmla="*/ 292100 w 4635500"/>
                      <a:gd name="connsiteY2" fmla="*/ 38100 h 4552950"/>
                      <a:gd name="connsiteX3" fmla="*/ 457200 w 4635500"/>
                      <a:gd name="connsiteY3" fmla="*/ 165100 h 4552950"/>
                      <a:gd name="connsiteX4" fmla="*/ 596900 w 4635500"/>
                      <a:gd name="connsiteY4" fmla="*/ 368300 h 4552950"/>
                      <a:gd name="connsiteX5" fmla="*/ 749300 w 4635500"/>
                      <a:gd name="connsiteY5" fmla="*/ 698500 h 4552950"/>
                      <a:gd name="connsiteX6" fmla="*/ 876300 w 4635500"/>
                      <a:gd name="connsiteY6" fmla="*/ 1028700 h 4552950"/>
                      <a:gd name="connsiteX7" fmla="*/ 1016000 w 4635500"/>
                      <a:gd name="connsiteY7" fmla="*/ 1435100 h 4552950"/>
                      <a:gd name="connsiteX8" fmla="*/ 1143000 w 4635500"/>
                      <a:gd name="connsiteY8" fmla="*/ 1828800 h 4552950"/>
                      <a:gd name="connsiteX9" fmla="*/ 1257300 w 4635500"/>
                      <a:gd name="connsiteY9" fmla="*/ 2235200 h 4552950"/>
                      <a:gd name="connsiteX10" fmla="*/ 1384300 w 4635500"/>
                      <a:gd name="connsiteY10" fmla="*/ 2654300 h 4552950"/>
                      <a:gd name="connsiteX11" fmla="*/ 1511300 w 4635500"/>
                      <a:gd name="connsiteY11" fmla="*/ 3098800 h 4552950"/>
                      <a:gd name="connsiteX12" fmla="*/ 1676400 w 4635500"/>
                      <a:gd name="connsiteY12" fmla="*/ 3556000 h 4552950"/>
                      <a:gd name="connsiteX13" fmla="*/ 1866900 w 4635500"/>
                      <a:gd name="connsiteY13" fmla="*/ 3962400 h 4552950"/>
                      <a:gd name="connsiteX14" fmla="*/ 2006600 w 4635500"/>
                      <a:gd name="connsiteY14" fmla="*/ 4267200 h 4552950"/>
                      <a:gd name="connsiteX15" fmla="*/ 2159000 w 4635500"/>
                      <a:gd name="connsiteY15" fmla="*/ 4432300 h 4552950"/>
                      <a:gd name="connsiteX16" fmla="*/ 2311400 w 4635500"/>
                      <a:gd name="connsiteY16" fmla="*/ 4546600 h 4552950"/>
                      <a:gd name="connsiteX17" fmla="*/ 2527300 w 4635500"/>
                      <a:gd name="connsiteY17" fmla="*/ 4470400 h 4552950"/>
                      <a:gd name="connsiteX18" fmla="*/ 2730500 w 4635500"/>
                      <a:gd name="connsiteY18" fmla="*/ 4152900 h 4552950"/>
                      <a:gd name="connsiteX19" fmla="*/ 2908300 w 4635500"/>
                      <a:gd name="connsiteY19" fmla="*/ 3771900 h 4552950"/>
                      <a:gd name="connsiteX20" fmla="*/ 3022600 w 4635500"/>
                      <a:gd name="connsiteY20" fmla="*/ 3429000 h 4552950"/>
                      <a:gd name="connsiteX21" fmla="*/ 3162300 w 4635500"/>
                      <a:gd name="connsiteY21" fmla="*/ 3022600 h 4552950"/>
                      <a:gd name="connsiteX22" fmla="*/ 3327400 w 4635500"/>
                      <a:gd name="connsiteY22" fmla="*/ 2552700 h 4552950"/>
                      <a:gd name="connsiteX23" fmla="*/ 3492500 w 4635500"/>
                      <a:gd name="connsiteY23" fmla="*/ 1993900 h 4552950"/>
                      <a:gd name="connsiteX24" fmla="*/ 3619500 w 4635500"/>
                      <a:gd name="connsiteY24" fmla="*/ 1524000 h 4552950"/>
                      <a:gd name="connsiteX25" fmla="*/ 3797300 w 4635500"/>
                      <a:gd name="connsiteY25" fmla="*/ 977900 h 4552950"/>
                      <a:gd name="connsiteX26" fmla="*/ 3962400 w 4635500"/>
                      <a:gd name="connsiteY26" fmla="*/ 596900 h 4552950"/>
                      <a:gd name="connsiteX27" fmla="*/ 4127500 w 4635500"/>
                      <a:gd name="connsiteY27" fmla="*/ 317500 h 4552950"/>
                      <a:gd name="connsiteX28" fmla="*/ 4203700 w 4635500"/>
                      <a:gd name="connsiteY28" fmla="*/ 203200 h 4552950"/>
                      <a:gd name="connsiteX29" fmla="*/ 4343400 w 4635500"/>
                      <a:gd name="connsiteY29" fmla="*/ 50800 h 4552950"/>
                      <a:gd name="connsiteX30" fmla="*/ 4521200 w 4635500"/>
                      <a:gd name="connsiteY30" fmla="*/ 12700 h 4552950"/>
                      <a:gd name="connsiteX31" fmla="*/ 4635500 w 4635500"/>
                      <a:gd name="connsiteY31" fmla="*/ 127000 h 4552950"/>
                      <a:gd name="connsiteX0" fmla="*/ 0 w 4635500"/>
                      <a:gd name="connsiteY0" fmla="*/ 88900 h 4552950"/>
                      <a:gd name="connsiteX1" fmla="*/ 152400 w 4635500"/>
                      <a:gd name="connsiteY1" fmla="*/ 12700 h 4552950"/>
                      <a:gd name="connsiteX2" fmla="*/ 292100 w 4635500"/>
                      <a:gd name="connsiteY2" fmla="*/ 38100 h 4552950"/>
                      <a:gd name="connsiteX3" fmla="*/ 457200 w 4635500"/>
                      <a:gd name="connsiteY3" fmla="*/ 165100 h 4552950"/>
                      <a:gd name="connsiteX4" fmla="*/ 596900 w 4635500"/>
                      <a:gd name="connsiteY4" fmla="*/ 368300 h 4552950"/>
                      <a:gd name="connsiteX5" fmla="*/ 749300 w 4635500"/>
                      <a:gd name="connsiteY5" fmla="*/ 698500 h 4552950"/>
                      <a:gd name="connsiteX6" fmla="*/ 876300 w 4635500"/>
                      <a:gd name="connsiteY6" fmla="*/ 1028700 h 4552950"/>
                      <a:gd name="connsiteX7" fmla="*/ 1016000 w 4635500"/>
                      <a:gd name="connsiteY7" fmla="*/ 1435100 h 4552950"/>
                      <a:gd name="connsiteX8" fmla="*/ 1143000 w 4635500"/>
                      <a:gd name="connsiteY8" fmla="*/ 1828800 h 4552950"/>
                      <a:gd name="connsiteX9" fmla="*/ 1257300 w 4635500"/>
                      <a:gd name="connsiteY9" fmla="*/ 2235200 h 4552950"/>
                      <a:gd name="connsiteX10" fmla="*/ 1384300 w 4635500"/>
                      <a:gd name="connsiteY10" fmla="*/ 2654300 h 4552950"/>
                      <a:gd name="connsiteX11" fmla="*/ 1511300 w 4635500"/>
                      <a:gd name="connsiteY11" fmla="*/ 3098800 h 4552950"/>
                      <a:gd name="connsiteX12" fmla="*/ 1676400 w 4635500"/>
                      <a:gd name="connsiteY12" fmla="*/ 3556000 h 4552950"/>
                      <a:gd name="connsiteX13" fmla="*/ 1866900 w 4635500"/>
                      <a:gd name="connsiteY13" fmla="*/ 3962400 h 4552950"/>
                      <a:gd name="connsiteX14" fmla="*/ 2006600 w 4635500"/>
                      <a:gd name="connsiteY14" fmla="*/ 4267200 h 4552950"/>
                      <a:gd name="connsiteX15" fmla="*/ 2159000 w 4635500"/>
                      <a:gd name="connsiteY15" fmla="*/ 4432300 h 4552950"/>
                      <a:gd name="connsiteX16" fmla="*/ 2311400 w 4635500"/>
                      <a:gd name="connsiteY16" fmla="*/ 4546600 h 4552950"/>
                      <a:gd name="connsiteX17" fmla="*/ 2527300 w 4635500"/>
                      <a:gd name="connsiteY17" fmla="*/ 4470400 h 4552950"/>
                      <a:gd name="connsiteX18" fmla="*/ 2730500 w 4635500"/>
                      <a:gd name="connsiteY18" fmla="*/ 4152900 h 4552950"/>
                      <a:gd name="connsiteX19" fmla="*/ 2908300 w 4635500"/>
                      <a:gd name="connsiteY19" fmla="*/ 3771900 h 4552950"/>
                      <a:gd name="connsiteX20" fmla="*/ 3022600 w 4635500"/>
                      <a:gd name="connsiteY20" fmla="*/ 3429000 h 4552950"/>
                      <a:gd name="connsiteX21" fmla="*/ 3162300 w 4635500"/>
                      <a:gd name="connsiteY21" fmla="*/ 3022600 h 4552950"/>
                      <a:gd name="connsiteX22" fmla="*/ 3327400 w 4635500"/>
                      <a:gd name="connsiteY22" fmla="*/ 2552700 h 4552950"/>
                      <a:gd name="connsiteX23" fmla="*/ 3492500 w 4635500"/>
                      <a:gd name="connsiteY23" fmla="*/ 1993900 h 4552950"/>
                      <a:gd name="connsiteX24" fmla="*/ 3619500 w 4635500"/>
                      <a:gd name="connsiteY24" fmla="*/ 1524000 h 4552950"/>
                      <a:gd name="connsiteX25" fmla="*/ 3797300 w 4635500"/>
                      <a:gd name="connsiteY25" fmla="*/ 977900 h 4552950"/>
                      <a:gd name="connsiteX26" fmla="*/ 3962400 w 4635500"/>
                      <a:gd name="connsiteY26" fmla="*/ 596900 h 4552950"/>
                      <a:gd name="connsiteX27" fmla="*/ 4127500 w 4635500"/>
                      <a:gd name="connsiteY27" fmla="*/ 317500 h 4552950"/>
                      <a:gd name="connsiteX28" fmla="*/ 4203700 w 4635500"/>
                      <a:gd name="connsiteY28" fmla="*/ 203200 h 4552950"/>
                      <a:gd name="connsiteX29" fmla="*/ 4343400 w 4635500"/>
                      <a:gd name="connsiteY29" fmla="*/ 50800 h 4552950"/>
                      <a:gd name="connsiteX30" fmla="*/ 4521200 w 4635500"/>
                      <a:gd name="connsiteY30" fmla="*/ 12700 h 4552950"/>
                      <a:gd name="connsiteX31" fmla="*/ 4635500 w 4635500"/>
                      <a:gd name="connsiteY31" fmla="*/ 127000 h 4552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</a:cxnLst>
                    <a:rect l="l" t="t" r="r" b="b"/>
                    <a:pathLst>
                      <a:path w="4635500" h="4552950">
                        <a:moveTo>
                          <a:pt x="0" y="88900"/>
                        </a:moveTo>
                        <a:cubicBezTo>
                          <a:pt x="51858" y="55033"/>
                          <a:pt x="103717" y="21167"/>
                          <a:pt x="152400" y="12700"/>
                        </a:cubicBezTo>
                        <a:cubicBezTo>
                          <a:pt x="201083" y="4233"/>
                          <a:pt x="241300" y="12700"/>
                          <a:pt x="292100" y="38100"/>
                        </a:cubicBezTo>
                        <a:cubicBezTo>
                          <a:pt x="342900" y="63500"/>
                          <a:pt x="406400" y="110067"/>
                          <a:pt x="457200" y="165100"/>
                        </a:cubicBezTo>
                        <a:cubicBezTo>
                          <a:pt x="508000" y="220133"/>
                          <a:pt x="548217" y="279400"/>
                          <a:pt x="596900" y="368300"/>
                        </a:cubicBezTo>
                        <a:cubicBezTo>
                          <a:pt x="645583" y="457200"/>
                          <a:pt x="702733" y="588433"/>
                          <a:pt x="749300" y="698500"/>
                        </a:cubicBezTo>
                        <a:cubicBezTo>
                          <a:pt x="795867" y="808567"/>
                          <a:pt x="831850" y="905933"/>
                          <a:pt x="876300" y="1028700"/>
                        </a:cubicBezTo>
                        <a:cubicBezTo>
                          <a:pt x="920750" y="1151467"/>
                          <a:pt x="971550" y="1301750"/>
                          <a:pt x="1016000" y="1435100"/>
                        </a:cubicBezTo>
                        <a:cubicBezTo>
                          <a:pt x="1060450" y="1568450"/>
                          <a:pt x="1102783" y="1695450"/>
                          <a:pt x="1143000" y="1828800"/>
                        </a:cubicBezTo>
                        <a:cubicBezTo>
                          <a:pt x="1183217" y="1962150"/>
                          <a:pt x="1217083" y="2097617"/>
                          <a:pt x="1257300" y="2235200"/>
                        </a:cubicBezTo>
                        <a:cubicBezTo>
                          <a:pt x="1297517" y="2372783"/>
                          <a:pt x="1341967" y="2510367"/>
                          <a:pt x="1384300" y="2654300"/>
                        </a:cubicBezTo>
                        <a:cubicBezTo>
                          <a:pt x="1426633" y="2798233"/>
                          <a:pt x="1462617" y="2948517"/>
                          <a:pt x="1511300" y="3098800"/>
                        </a:cubicBezTo>
                        <a:cubicBezTo>
                          <a:pt x="1559983" y="3249083"/>
                          <a:pt x="1617133" y="3412067"/>
                          <a:pt x="1676400" y="3556000"/>
                        </a:cubicBezTo>
                        <a:cubicBezTo>
                          <a:pt x="1735667" y="3699933"/>
                          <a:pt x="1811867" y="3843867"/>
                          <a:pt x="1866900" y="3962400"/>
                        </a:cubicBezTo>
                        <a:cubicBezTo>
                          <a:pt x="1921933" y="4080933"/>
                          <a:pt x="1957917" y="4188883"/>
                          <a:pt x="2006600" y="4267200"/>
                        </a:cubicBezTo>
                        <a:cubicBezTo>
                          <a:pt x="2055283" y="4345517"/>
                          <a:pt x="2108200" y="4385733"/>
                          <a:pt x="2159000" y="4432300"/>
                        </a:cubicBezTo>
                        <a:cubicBezTo>
                          <a:pt x="2209800" y="4478867"/>
                          <a:pt x="2250017" y="4540250"/>
                          <a:pt x="2311400" y="4546600"/>
                        </a:cubicBezTo>
                        <a:cubicBezTo>
                          <a:pt x="2372783" y="4552950"/>
                          <a:pt x="2457450" y="4536017"/>
                          <a:pt x="2527300" y="4470400"/>
                        </a:cubicBezTo>
                        <a:cubicBezTo>
                          <a:pt x="2597150" y="4404783"/>
                          <a:pt x="2667000" y="4269317"/>
                          <a:pt x="2730500" y="4152900"/>
                        </a:cubicBezTo>
                        <a:cubicBezTo>
                          <a:pt x="2794000" y="4036483"/>
                          <a:pt x="2859617" y="3892550"/>
                          <a:pt x="2908300" y="3771900"/>
                        </a:cubicBezTo>
                        <a:cubicBezTo>
                          <a:pt x="2956983" y="3651250"/>
                          <a:pt x="2980267" y="3553883"/>
                          <a:pt x="3022600" y="3429000"/>
                        </a:cubicBezTo>
                        <a:cubicBezTo>
                          <a:pt x="3064933" y="3304117"/>
                          <a:pt x="3111500" y="3168650"/>
                          <a:pt x="3162300" y="3022600"/>
                        </a:cubicBezTo>
                        <a:cubicBezTo>
                          <a:pt x="3213100" y="2876550"/>
                          <a:pt x="3272367" y="2724150"/>
                          <a:pt x="3327400" y="2552700"/>
                        </a:cubicBezTo>
                        <a:cubicBezTo>
                          <a:pt x="3382433" y="2381250"/>
                          <a:pt x="3443817" y="2165350"/>
                          <a:pt x="3492500" y="1993900"/>
                        </a:cubicBezTo>
                        <a:cubicBezTo>
                          <a:pt x="3541183" y="1822450"/>
                          <a:pt x="3568700" y="1693333"/>
                          <a:pt x="3619500" y="1524000"/>
                        </a:cubicBezTo>
                        <a:cubicBezTo>
                          <a:pt x="3670300" y="1354667"/>
                          <a:pt x="3740150" y="1132417"/>
                          <a:pt x="3797300" y="977900"/>
                        </a:cubicBezTo>
                        <a:cubicBezTo>
                          <a:pt x="3854450" y="823383"/>
                          <a:pt x="3907367" y="706967"/>
                          <a:pt x="3962400" y="596900"/>
                        </a:cubicBezTo>
                        <a:cubicBezTo>
                          <a:pt x="4017433" y="486833"/>
                          <a:pt x="4087283" y="383117"/>
                          <a:pt x="4127500" y="317500"/>
                        </a:cubicBezTo>
                        <a:cubicBezTo>
                          <a:pt x="4167717" y="251883"/>
                          <a:pt x="4167717" y="247650"/>
                          <a:pt x="4203700" y="203200"/>
                        </a:cubicBezTo>
                        <a:cubicBezTo>
                          <a:pt x="4239683" y="158750"/>
                          <a:pt x="4290483" y="82550"/>
                          <a:pt x="4343400" y="50800"/>
                        </a:cubicBezTo>
                        <a:cubicBezTo>
                          <a:pt x="4396317" y="19050"/>
                          <a:pt x="4472517" y="0"/>
                          <a:pt x="4521200" y="12700"/>
                        </a:cubicBezTo>
                        <a:cubicBezTo>
                          <a:pt x="4569883" y="25400"/>
                          <a:pt x="4635500" y="127000"/>
                          <a:pt x="4635500" y="127000"/>
                        </a:cubicBezTo>
                      </a:path>
                    </a:pathLst>
                  </a:custGeom>
                  <a:ln w="9525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ja-JP" altLang="en-US"/>
                  </a:p>
                </p:txBody>
              </p:sp>
            </p:grpSp>
          </p:grpSp>
        </p:grpSp>
        <p:grpSp>
          <p:nvGrpSpPr>
            <p:cNvPr id="8" name="図形グループ 393"/>
            <p:cNvGrpSpPr>
              <a:grpSpLocks/>
            </p:cNvGrpSpPr>
            <p:nvPr/>
          </p:nvGrpSpPr>
          <p:grpSpPr bwMode="auto">
            <a:xfrm>
              <a:off x="1960644" y="4947784"/>
              <a:ext cx="1342070" cy="1157132"/>
              <a:chOff x="2369919" y="1245302"/>
              <a:chExt cx="1719350" cy="1334547"/>
            </a:xfrm>
          </p:grpSpPr>
          <p:sp>
            <p:nvSpPr>
              <p:cNvPr id="159" name="右矢印 178"/>
              <p:cNvSpPr/>
              <p:nvPr/>
            </p:nvSpPr>
            <p:spPr>
              <a:xfrm>
                <a:off x="3903522" y="1827679"/>
                <a:ext cx="185747" cy="163446"/>
              </a:xfrm>
              <a:prstGeom prst="rightArrow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60" name="右矢印 179"/>
              <p:cNvSpPr/>
              <p:nvPr/>
            </p:nvSpPr>
            <p:spPr>
              <a:xfrm rot="10800000">
                <a:off x="2369919" y="1827679"/>
                <a:ext cx="185747" cy="161859"/>
              </a:xfrm>
              <a:prstGeom prst="rightArrow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61" name="正方形/長方形 180"/>
              <p:cNvSpPr/>
              <p:nvPr/>
            </p:nvSpPr>
            <p:spPr>
              <a:xfrm>
                <a:off x="2823967" y="1245302"/>
                <a:ext cx="835068" cy="1329786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rgbClr val="FFF7A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62" name="円/楕円 181"/>
              <p:cNvSpPr/>
              <p:nvPr/>
            </p:nvSpPr>
            <p:spPr>
              <a:xfrm>
                <a:off x="2701723" y="1246889"/>
                <a:ext cx="268302" cy="1328199"/>
              </a:xfrm>
              <a:prstGeom prst="ellipse">
                <a:avLst/>
              </a:prstGeom>
              <a:blipFill rotWithShape="1">
                <a:blip r:embed="rId2"/>
                <a:tile tx="0" ty="0" sx="100000" sy="100000" flip="none" algn="tl"/>
              </a:blip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63" name="円/楕円 182"/>
              <p:cNvSpPr/>
              <p:nvPr/>
            </p:nvSpPr>
            <p:spPr>
              <a:xfrm>
                <a:off x="3505039" y="1251649"/>
                <a:ext cx="266714" cy="1328200"/>
              </a:xfrm>
              <a:prstGeom prst="ellipse">
                <a:avLst/>
              </a:prstGeom>
              <a:blipFill rotWithShape="1">
                <a:blip r:embed="rId2"/>
                <a:tile tx="0" ty="0" sx="100000" sy="100000" flip="none" algn="tl"/>
              </a:blip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cxnSp>
            <p:nvCxnSpPr>
              <p:cNvPr id="164" name="直線矢印コネクタ 183"/>
              <p:cNvCxnSpPr/>
              <p:nvPr/>
            </p:nvCxnSpPr>
            <p:spPr>
              <a:xfrm rot="16200000" flipV="1">
                <a:off x="2805796" y="1434854"/>
                <a:ext cx="376086" cy="339742"/>
              </a:xfrm>
              <a:prstGeom prst="straightConnector1">
                <a:avLst/>
              </a:prstGeom>
              <a:ln w="41275" cap="flat" cmpd="sng" algn="ctr">
                <a:solidFill>
                  <a:srgbClr val="FF6FCF"/>
                </a:solidFill>
                <a:prstDash val="solid"/>
                <a:round/>
                <a:headEnd type="none" w="med" len="med"/>
                <a:tailEnd type="arrow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" name="直線矢印コネクタ 184"/>
              <p:cNvCxnSpPr/>
              <p:nvPr/>
            </p:nvCxnSpPr>
            <p:spPr>
              <a:xfrm rot="16200000" flipH="1">
                <a:off x="3143156" y="1813322"/>
                <a:ext cx="368151" cy="327042"/>
              </a:xfrm>
              <a:prstGeom prst="straightConnector1">
                <a:avLst/>
              </a:prstGeom>
              <a:ln w="41275" cap="flat" cmpd="sng" algn="ctr">
                <a:solidFill>
                  <a:srgbClr val="FF6FCF"/>
                </a:solidFill>
                <a:prstDash val="solid"/>
                <a:round/>
                <a:headEnd type="none" w="med" len="med"/>
                <a:tailEnd type="arrow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66" name="図形グループ 92"/>
              <p:cNvGrpSpPr/>
              <p:nvPr/>
            </p:nvGrpSpPr>
            <p:grpSpPr>
              <a:xfrm>
                <a:off x="3076485" y="1455223"/>
                <a:ext cx="836991" cy="121088"/>
                <a:chOff x="152400" y="1765300"/>
                <a:chExt cx="3632198" cy="736600"/>
              </a:xfrm>
              <a:scene3d>
                <a:camera prst="orthographicFront">
                  <a:rot lat="0" lon="0" rev="1920000"/>
                </a:camera>
                <a:lightRig rig="threePt" dir="t"/>
              </a:scene3d>
            </p:grpSpPr>
            <p:grpSp>
              <p:nvGrpSpPr>
                <p:cNvPr id="167" name="図形グループ 47"/>
                <p:cNvGrpSpPr/>
                <p:nvPr/>
              </p:nvGrpSpPr>
              <p:grpSpPr>
                <a:xfrm>
                  <a:off x="152400" y="1765300"/>
                  <a:ext cx="1828798" cy="736600"/>
                  <a:chOff x="152400" y="1092200"/>
                  <a:chExt cx="8513392" cy="2222500"/>
                </a:xfrm>
              </p:grpSpPr>
              <p:sp>
                <p:nvSpPr>
                  <p:cNvPr id="173" name="フリーフォーム 192"/>
                  <p:cNvSpPr/>
                  <p:nvPr/>
                </p:nvSpPr>
                <p:spPr>
                  <a:xfrm>
                    <a:off x="152400" y="1092200"/>
                    <a:ext cx="2262796" cy="2222500"/>
                  </a:xfrm>
                  <a:custGeom>
                    <a:avLst/>
                    <a:gdLst>
                      <a:gd name="connsiteX0" fmla="*/ 0 w 4635500"/>
                      <a:gd name="connsiteY0" fmla="*/ 88900 h 4552950"/>
                      <a:gd name="connsiteX1" fmla="*/ 152400 w 4635500"/>
                      <a:gd name="connsiteY1" fmla="*/ 12700 h 4552950"/>
                      <a:gd name="connsiteX2" fmla="*/ 292100 w 4635500"/>
                      <a:gd name="connsiteY2" fmla="*/ 38100 h 4552950"/>
                      <a:gd name="connsiteX3" fmla="*/ 457200 w 4635500"/>
                      <a:gd name="connsiteY3" fmla="*/ 165100 h 4552950"/>
                      <a:gd name="connsiteX4" fmla="*/ 596900 w 4635500"/>
                      <a:gd name="connsiteY4" fmla="*/ 368300 h 4552950"/>
                      <a:gd name="connsiteX5" fmla="*/ 749300 w 4635500"/>
                      <a:gd name="connsiteY5" fmla="*/ 698500 h 4552950"/>
                      <a:gd name="connsiteX6" fmla="*/ 876300 w 4635500"/>
                      <a:gd name="connsiteY6" fmla="*/ 1028700 h 4552950"/>
                      <a:gd name="connsiteX7" fmla="*/ 1016000 w 4635500"/>
                      <a:gd name="connsiteY7" fmla="*/ 1435100 h 4552950"/>
                      <a:gd name="connsiteX8" fmla="*/ 1143000 w 4635500"/>
                      <a:gd name="connsiteY8" fmla="*/ 1828800 h 4552950"/>
                      <a:gd name="connsiteX9" fmla="*/ 1257300 w 4635500"/>
                      <a:gd name="connsiteY9" fmla="*/ 2235200 h 4552950"/>
                      <a:gd name="connsiteX10" fmla="*/ 1384300 w 4635500"/>
                      <a:gd name="connsiteY10" fmla="*/ 2654300 h 4552950"/>
                      <a:gd name="connsiteX11" fmla="*/ 1511300 w 4635500"/>
                      <a:gd name="connsiteY11" fmla="*/ 3098800 h 4552950"/>
                      <a:gd name="connsiteX12" fmla="*/ 1676400 w 4635500"/>
                      <a:gd name="connsiteY12" fmla="*/ 3556000 h 4552950"/>
                      <a:gd name="connsiteX13" fmla="*/ 1866900 w 4635500"/>
                      <a:gd name="connsiteY13" fmla="*/ 3962400 h 4552950"/>
                      <a:gd name="connsiteX14" fmla="*/ 2006600 w 4635500"/>
                      <a:gd name="connsiteY14" fmla="*/ 4267200 h 4552950"/>
                      <a:gd name="connsiteX15" fmla="*/ 2159000 w 4635500"/>
                      <a:gd name="connsiteY15" fmla="*/ 4432300 h 4552950"/>
                      <a:gd name="connsiteX16" fmla="*/ 2311400 w 4635500"/>
                      <a:gd name="connsiteY16" fmla="*/ 4546600 h 4552950"/>
                      <a:gd name="connsiteX17" fmla="*/ 2527300 w 4635500"/>
                      <a:gd name="connsiteY17" fmla="*/ 4470400 h 4552950"/>
                      <a:gd name="connsiteX18" fmla="*/ 2730500 w 4635500"/>
                      <a:gd name="connsiteY18" fmla="*/ 4152900 h 4552950"/>
                      <a:gd name="connsiteX19" fmla="*/ 2908300 w 4635500"/>
                      <a:gd name="connsiteY19" fmla="*/ 3771900 h 4552950"/>
                      <a:gd name="connsiteX20" fmla="*/ 3022600 w 4635500"/>
                      <a:gd name="connsiteY20" fmla="*/ 3429000 h 4552950"/>
                      <a:gd name="connsiteX21" fmla="*/ 3162300 w 4635500"/>
                      <a:gd name="connsiteY21" fmla="*/ 3022600 h 4552950"/>
                      <a:gd name="connsiteX22" fmla="*/ 3327400 w 4635500"/>
                      <a:gd name="connsiteY22" fmla="*/ 2552700 h 4552950"/>
                      <a:gd name="connsiteX23" fmla="*/ 3492500 w 4635500"/>
                      <a:gd name="connsiteY23" fmla="*/ 1993900 h 4552950"/>
                      <a:gd name="connsiteX24" fmla="*/ 3619500 w 4635500"/>
                      <a:gd name="connsiteY24" fmla="*/ 1524000 h 4552950"/>
                      <a:gd name="connsiteX25" fmla="*/ 3797300 w 4635500"/>
                      <a:gd name="connsiteY25" fmla="*/ 977900 h 4552950"/>
                      <a:gd name="connsiteX26" fmla="*/ 3962400 w 4635500"/>
                      <a:gd name="connsiteY26" fmla="*/ 596900 h 4552950"/>
                      <a:gd name="connsiteX27" fmla="*/ 4127500 w 4635500"/>
                      <a:gd name="connsiteY27" fmla="*/ 317500 h 4552950"/>
                      <a:gd name="connsiteX28" fmla="*/ 4203700 w 4635500"/>
                      <a:gd name="connsiteY28" fmla="*/ 203200 h 4552950"/>
                      <a:gd name="connsiteX29" fmla="*/ 4343400 w 4635500"/>
                      <a:gd name="connsiteY29" fmla="*/ 50800 h 4552950"/>
                      <a:gd name="connsiteX30" fmla="*/ 4521200 w 4635500"/>
                      <a:gd name="connsiteY30" fmla="*/ 12700 h 4552950"/>
                      <a:gd name="connsiteX31" fmla="*/ 4635500 w 4635500"/>
                      <a:gd name="connsiteY31" fmla="*/ 127000 h 4552950"/>
                      <a:gd name="connsiteX0" fmla="*/ 0 w 4635500"/>
                      <a:gd name="connsiteY0" fmla="*/ 88900 h 4552950"/>
                      <a:gd name="connsiteX1" fmla="*/ 152400 w 4635500"/>
                      <a:gd name="connsiteY1" fmla="*/ 12700 h 4552950"/>
                      <a:gd name="connsiteX2" fmla="*/ 292100 w 4635500"/>
                      <a:gd name="connsiteY2" fmla="*/ 38100 h 4552950"/>
                      <a:gd name="connsiteX3" fmla="*/ 457200 w 4635500"/>
                      <a:gd name="connsiteY3" fmla="*/ 165100 h 4552950"/>
                      <a:gd name="connsiteX4" fmla="*/ 596900 w 4635500"/>
                      <a:gd name="connsiteY4" fmla="*/ 368300 h 4552950"/>
                      <a:gd name="connsiteX5" fmla="*/ 749300 w 4635500"/>
                      <a:gd name="connsiteY5" fmla="*/ 698500 h 4552950"/>
                      <a:gd name="connsiteX6" fmla="*/ 876300 w 4635500"/>
                      <a:gd name="connsiteY6" fmla="*/ 1028700 h 4552950"/>
                      <a:gd name="connsiteX7" fmla="*/ 1016000 w 4635500"/>
                      <a:gd name="connsiteY7" fmla="*/ 1435100 h 4552950"/>
                      <a:gd name="connsiteX8" fmla="*/ 1143000 w 4635500"/>
                      <a:gd name="connsiteY8" fmla="*/ 1828800 h 4552950"/>
                      <a:gd name="connsiteX9" fmla="*/ 1257300 w 4635500"/>
                      <a:gd name="connsiteY9" fmla="*/ 2235200 h 4552950"/>
                      <a:gd name="connsiteX10" fmla="*/ 1384300 w 4635500"/>
                      <a:gd name="connsiteY10" fmla="*/ 2654300 h 4552950"/>
                      <a:gd name="connsiteX11" fmla="*/ 1511300 w 4635500"/>
                      <a:gd name="connsiteY11" fmla="*/ 3098800 h 4552950"/>
                      <a:gd name="connsiteX12" fmla="*/ 1676400 w 4635500"/>
                      <a:gd name="connsiteY12" fmla="*/ 3556000 h 4552950"/>
                      <a:gd name="connsiteX13" fmla="*/ 1866900 w 4635500"/>
                      <a:gd name="connsiteY13" fmla="*/ 3962400 h 4552950"/>
                      <a:gd name="connsiteX14" fmla="*/ 2006600 w 4635500"/>
                      <a:gd name="connsiteY14" fmla="*/ 4267200 h 4552950"/>
                      <a:gd name="connsiteX15" fmla="*/ 2159000 w 4635500"/>
                      <a:gd name="connsiteY15" fmla="*/ 4432300 h 4552950"/>
                      <a:gd name="connsiteX16" fmla="*/ 2311400 w 4635500"/>
                      <a:gd name="connsiteY16" fmla="*/ 4546600 h 4552950"/>
                      <a:gd name="connsiteX17" fmla="*/ 2527300 w 4635500"/>
                      <a:gd name="connsiteY17" fmla="*/ 4470400 h 4552950"/>
                      <a:gd name="connsiteX18" fmla="*/ 2730500 w 4635500"/>
                      <a:gd name="connsiteY18" fmla="*/ 4152900 h 4552950"/>
                      <a:gd name="connsiteX19" fmla="*/ 2908300 w 4635500"/>
                      <a:gd name="connsiteY19" fmla="*/ 3771900 h 4552950"/>
                      <a:gd name="connsiteX20" fmla="*/ 3022600 w 4635500"/>
                      <a:gd name="connsiteY20" fmla="*/ 3429000 h 4552950"/>
                      <a:gd name="connsiteX21" fmla="*/ 3162300 w 4635500"/>
                      <a:gd name="connsiteY21" fmla="*/ 3022600 h 4552950"/>
                      <a:gd name="connsiteX22" fmla="*/ 3327400 w 4635500"/>
                      <a:gd name="connsiteY22" fmla="*/ 2552700 h 4552950"/>
                      <a:gd name="connsiteX23" fmla="*/ 3492500 w 4635500"/>
                      <a:gd name="connsiteY23" fmla="*/ 1993900 h 4552950"/>
                      <a:gd name="connsiteX24" fmla="*/ 3619500 w 4635500"/>
                      <a:gd name="connsiteY24" fmla="*/ 1524000 h 4552950"/>
                      <a:gd name="connsiteX25" fmla="*/ 3797300 w 4635500"/>
                      <a:gd name="connsiteY25" fmla="*/ 977900 h 4552950"/>
                      <a:gd name="connsiteX26" fmla="*/ 3962400 w 4635500"/>
                      <a:gd name="connsiteY26" fmla="*/ 596900 h 4552950"/>
                      <a:gd name="connsiteX27" fmla="*/ 4127500 w 4635500"/>
                      <a:gd name="connsiteY27" fmla="*/ 317500 h 4552950"/>
                      <a:gd name="connsiteX28" fmla="*/ 4203700 w 4635500"/>
                      <a:gd name="connsiteY28" fmla="*/ 203200 h 4552950"/>
                      <a:gd name="connsiteX29" fmla="*/ 4343400 w 4635500"/>
                      <a:gd name="connsiteY29" fmla="*/ 50800 h 4552950"/>
                      <a:gd name="connsiteX30" fmla="*/ 4521200 w 4635500"/>
                      <a:gd name="connsiteY30" fmla="*/ 12700 h 4552950"/>
                      <a:gd name="connsiteX31" fmla="*/ 4635500 w 4635500"/>
                      <a:gd name="connsiteY31" fmla="*/ 127000 h 4552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</a:cxnLst>
                    <a:rect l="l" t="t" r="r" b="b"/>
                    <a:pathLst>
                      <a:path w="4635500" h="4552950">
                        <a:moveTo>
                          <a:pt x="0" y="88900"/>
                        </a:moveTo>
                        <a:cubicBezTo>
                          <a:pt x="51858" y="55033"/>
                          <a:pt x="103717" y="21167"/>
                          <a:pt x="152400" y="12700"/>
                        </a:cubicBezTo>
                        <a:cubicBezTo>
                          <a:pt x="201083" y="4233"/>
                          <a:pt x="241300" y="12700"/>
                          <a:pt x="292100" y="38100"/>
                        </a:cubicBezTo>
                        <a:cubicBezTo>
                          <a:pt x="342900" y="63500"/>
                          <a:pt x="406400" y="110067"/>
                          <a:pt x="457200" y="165100"/>
                        </a:cubicBezTo>
                        <a:cubicBezTo>
                          <a:pt x="508000" y="220133"/>
                          <a:pt x="548217" y="279400"/>
                          <a:pt x="596900" y="368300"/>
                        </a:cubicBezTo>
                        <a:cubicBezTo>
                          <a:pt x="645583" y="457200"/>
                          <a:pt x="702733" y="588433"/>
                          <a:pt x="749300" y="698500"/>
                        </a:cubicBezTo>
                        <a:cubicBezTo>
                          <a:pt x="795867" y="808567"/>
                          <a:pt x="831850" y="905933"/>
                          <a:pt x="876300" y="1028700"/>
                        </a:cubicBezTo>
                        <a:cubicBezTo>
                          <a:pt x="920750" y="1151467"/>
                          <a:pt x="971550" y="1301750"/>
                          <a:pt x="1016000" y="1435100"/>
                        </a:cubicBezTo>
                        <a:cubicBezTo>
                          <a:pt x="1060450" y="1568450"/>
                          <a:pt x="1102783" y="1695450"/>
                          <a:pt x="1143000" y="1828800"/>
                        </a:cubicBezTo>
                        <a:cubicBezTo>
                          <a:pt x="1183217" y="1962150"/>
                          <a:pt x="1217083" y="2097617"/>
                          <a:pt x="1257300" y="2235200"/>
                        </a:cubicBezTo>
                        <a:cubicBezTo>
                          <a:pt x="1297517" y="2372783"/>
                          <a:pt x="1341967" y="2510367"/>
                          <a:pt x="1384300" y="2654300"/>
                        </a:cubicBezTo>
                        <a:cubicBezTo>
                          <a:pt x="1426633" y="2798233"/>
                          <a:pt x="1462617" y="2948517"/>
                          <a:pt x="1511300" y="3098800"/>
                        </a:cubicBezTo>
                        <a:cubicBezTo>
                          <a:pt x="1559983" y="3249083"/>
                          <a:pt x="1617133" y="3412067"/>
                          <a:pt x="1676400" y="3556000"/>
                        </a:cubicBezTo>
                        <a:cubicBezTo>
                          <a:pt x="1735667" y="3699933"/>
                          <a:pt x="1811867" y="3843867"/>
                          <a:pt x="1866900" y="3962400"/>
                        </a:cubicBezTo>
                        <a:cubicBezTo>
                          <a:pt x="1921933" y="4080933"/>
                          <a:pt x="1957917" y="4188883"/>
                          <a:pt x="2006600" y="4267200"/>
                        </a:cubicBezTo>
                        <a:cubicBezTo>
                          <a:pt x="2055283" y="4345517"/>
                          <a:pt x="2108200" y="4385733"/>
                          <a:pt x="2159000" y="4432300"/>
                        </a:cubicBezTo>
                        <a:cubicBezTo>
                          <a:pt x="2209800" y="4478867"/>
                          <a:pt x="2250017" y="4540250"/>
                          <a:pt x="2311400" y="4546600"/>
                        </a:cubicBezTo>
                        <a:cubicBezTo>
                          <a:pt x="2372783" y="4552950"/>
                          <a:pt x="2457450" y="4536017"/>
                          <a:pt x="2527300" y="4470400"/>
                        </a:cubicBezTo>
                        <a:cubicBezTo>
                          <a:pt x="2597150" y="4404783"/>
                          <a:pt x="2667000" y="4269317"/>
                          <a:pt x="2730500" y="4152900"/>
                        </a:cubicBezTo>
                        <a:cubicBezTo>
                          <a:pt x="2794000" y="4036483"/>
                          <a:pt x="2859617" y="3892550"/>
                          <a:pt x="2908300" y="3771900"/>
                        </a:cubicBezTo>
                        <a:cubicBezTo>
                          <a:pt x="2956983" y="3651250"/>
                          <a:pt x="2980267" y="3553883"/>
                          <a:pt x="3022600" y="3429000"/>
                        </a:cubicBezTo>
                        <a:cubicBezTo>
                          <a:pt x="3064933" y="3304117"/>
                          <a:pt x="3111500" y="3168650"/>
                          <a:pt x="3162300" y="3022600"/>
                        </a:cubicBezTo>
                        <a:cubicBezTo>
                          <a:pt x="3213100" y="2876550"/>
                          <a:pt x="3272367" y="2724150"/>
                          <a:pt x="3327400" y="2552700"/>
                        </a:cubicBezTo>
                        <a:cubicBezTo>
                          <a:pt x="3382433" y="2381250"/>
                          <a:pt x="3443817" y="2165350"/>
                          <a:pt x="3492500" y="1993900"/>
                        </a:cubicBezTo>
                        <a:cubicBezTo>
                          <a:pt x="3541183" y="1822450"/>
                          <a:pt x="3568700" y="1693333"/>
                          <a:pt x="3619500" y="1524000"/>
                        </a:cubicBezTo>
                        <a:cubicBezTo>
                          <a:pt x="3670300" y="1354667"/>
                          <a:pt x="3740150" y="1132417"/>
                          <a:pt x="3797300" y="977900"/>
                        </a:cubicBezTo>
                        <a:cubicBezTo>
                          <a:pt x="3854450" y="823383"/>
                          <a:pt x="3907367" y="706967"/>
                          <a:pt x="3962400" y="596900"/>
                        </a:cubicBezTo>
                        <a:cubicBezTo>
                          <a:pt x="4017433" y="486833"/>
                          <a:pt x="4087283" y="383117"/>
                          <a:pt x="4127500" y="317500"/>
                        </a:cubicBezTo>
                        <a:cubicBezTo>
                          <a:pt x="4167717" y="251883"/>
                          <a:pt x="4167717" y="247650"/>
                          <a:pt x="4203700" y="203200"/>
                        </a:cubicBezTo>
                        <a:cubicBezTo>
                          <a:pt x="4239683" y="158750"/>
                          <a:pt x="4290483" y="82550"/>
                          <a:pt x="4343400" y="50800"/>
                        </a:cubicBezTo>
                        <a:cubicBezTo>
                          <a:pt x="4396317" y="19050"/>
                          <a:pt x="4472517" y="0"/>
                          <a:pt x="4521200" y="12700"/>
                        </a:cubicBezTo>
                        <a:cubicBezTo>
                          <a:pt x="4569883" y="25400"/>
                          <a:pt x="4635500" y="127000"/>
                          <a:pt x="4635500" y="127000"/>
                        </a:cubicBezTo>
                      </a:path>
                    </a:pathLst>
                  </a:custGeom>
                  <a:ln w="127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ja-JP" altLang="en-US"/>
                  </a:p>
                </p:txBody>
              </p:sp>
              <p:sp>
                <p:nvSpPr>
                  <p:cNvPr id="174" name="フリーフォーム 193"/>
                  <p:cNvSpPr/>
                  <p:nvPr/>
                </p:nvSpPr>
                <p:spPr>
                  <a:xfrm>
                    <a:off x="2247900" y="1092200"/>
                    <a:ext cx="2262796" cy="2222500"/>
                  </a:xfrm>
                  <a:custGeom>
                    <a:avLst/>
                    <a:gdLst>
                      <a:gd name="connsiteX0" fmla="*/ 0 w 4635500"/>
                      <a:gd name="connsiteY0" fmla="*/ 88900 h 4552950"/>
                      <a:gd name="connsiteX1" fmla="*/ 152400 w 4635500"/>
                      <a:gd name="connsiteY1" fmla="*/ 12700 h 4552950"/>
                      <a:gd name="connsiteX2" fmla="*/ 292100 w 4635500"/>
                      <a:gd name="connsiteY2" fmla="*/ 38100 h 4552950"/>
                      <a:gd name="connsiteX3" fmla="*/ 457200 w 4635500"/>
                      <a:gd name="connsiteY3" fmla="*/ 165100 h 4552950"/>
                      <a:gd name="connsiteX4" fmla="*/ 596900 w 4635500"/>
                      <a:gd name="connsiteY4" fmla="*/ 368300 h 4552950"/>
                      <a:gd name="connsiteX5" fmla="*/ 749300 w 4635500"/>
                      <a:gd name="connsiteY5" fmla="*/ 698500 h 4552950"/>
                      <a:gd name="connsiteX6" fmla="*/ 876300 w 4635500"/>
                      <a:gd name="connsiteY6" fmla="*/ 1028700 h 4552950"/>
                      <a:gd name="connsiteX7" fmla="*/ 1016000 w 4635500"/>
                      <a:gd name="connsiteY7" fmla="*/ 1435100 h 4552950"/>
                      <a:gd name="connsiteX8" fmla="*/ 1143000 w 4635500"/>
                      <a:gd name="connsiteY8" fmla="*/ 1828800 h 4552950"/>
                      <a:gd name="connsiteX9" fmla="*/ 1257300 w 4635500"/>
                      <a:gd name="connsiteY9" fmla="*/ 2235200 h 4552950"/>
                      <a:gd name="connsiteX10" fmla="*/ 1384300 w 4635500"/>
                      <a:gd name="connsiteY10" fmla="*/ 2654300 h 4552950"/>
                      <a:gd name="connsiteX11" fmla="*/ 1511300 w 4635500"/>
                      <a:gd name="connsiteY11" fmla="*/ 3098800 h 4552950"/>
                      <a:gd name="connsiteX12" fmla="*/ 1676400 w 4635500"/>
                      <a:gd name="connsiteY12" fmla="*/ 3556000 h 4552950"/>
                      <a:gd name="connsiteX13" fmla="*/ 1866900 w 4635500"/>
                      <a:gd name="connsiteY13" fmla="*/ 3962400 h 4552950"/>
                      <a:gd name="connsiteX14" fmla="*/ 2006600 w 4635500"/>
                      <a:gd name="connsiteY14" fmla="*/ 4267200 h 4552950"/>
                      <a:gd name="connsiteX15" fmla="*/ 2159000 w 4635500"/>
                      <a:gd name="connsiteY15" fmla="*/ 4432300 h 4552950"/>
                      <a:gd name="connsiteX16" fmla="*/ 2311400 w 4635500"/>
                      <a:gd name="connsiteY16" fmla="*/ 4546600 h 4552950"/>
                      <a:gd name="connsiteX17" fmla="*/ 2527300 w 4635500"/>
                      <a:gd name="connsiteY17" fmla="*/ 4470400 h 4552950"/>
                      <a:gd name="connsiteX18" fmla="*/ 2730500 w 4635500"/>
                      <a:gd name="connsiteY18" fmla="*/ 4152900 h 4552950"/>
                      <a:gd name="connsiteX19" fmla="*/ 2908300 w 4635500"/>
                      <a:gd name="connsiteY19" fmla="*/ 3771900 h 4552950"/>
                      <a:gd name="connsiteX20" fmla="*/ 3022600 w 4635500"/>
                      <a:gd name="connsiteY20" fmla="*/ 3429000 h 4552950"/>
                      <a:gd name="connsiteX21" fmla="*/ 3162300 w 4635500"/>
                      <a:gd name="connsiteY21" fmla="*/ 3022600 h 4552950"/>
                      <a:gd name="connsiteX22" fmla="*/ 3327400 w 4635500"/>
                      <a:gd name="connsiteY22" fmla="*/ 2552700 h 4552950"/>
                      <a:gd name="connsiteX23" fmla="*/ 3492500 w 4635500"/>
                      <a:gd name="connsiteY23" fmla="*/ 1993900 h 4552950"/>
                      <a:gd name="connsiteX24" fmla="*/ 3619500 w 4635500"/>
                      <a:gd name="connsiteY24" fmla="*/ 1524000 h 4552950"/>
                      <a:gd name="connsiteX25" fmla="*/ 3797300 w 4635500"/>
                      <a:gd name="connsiteY25" fmla="*/ 977900 h 4552950"/>
                      <a:gd name="connsiteX26" fmla="*/ 3962400 w 4635500"/>
                      <a:gd name="connsiteY26" fmla="*/ 596900 h 4552950"/>
                      <a:gd name="connsiteX27" fmla="*/ 4127500 w 4635500"/>
                      <a:gd name="connsiteY27" fmla="*/ 317500 h 4552950"/>
                      <a:gd name="connsiteX28" fmla="*/ 4203700 w 4635500"/>
                      <a:gd name="connsiteY28" fmla="*/ 203200 h 4552950"/>
                      <a:gd name="connsiteX29" fmla="*/ 4343400 w 4635500"/>
                      <a:gd name="connsiteY29" fmla="*/ 50800 h 4552950"/>
                      <a:gd name="connsiteX30" fmla="*/ 4521200 w 4635500"/>
                      <a:gd name="connsiteY30" fmla="*/ 12700 h 4552950"/>
                      <a:gd name="connsiteX31" fmla="*/ 4635500 w 4635500"/>
                      <a:gd name="connsiteY31" fmla="*/ 127000 h 4552950"/>
                      <a:gd name="connsiteX0" fmla="*/ 0 w 4635500"/>
                      <a:gd name="connsiteY0" fmla="*/ 88900 h 4552950"/>
                      <a:gd name="connsiteX1" fmla="*/ 152400 w 4635500"/>
                      <a:gd name="connsiteY1" fmla="*/ 12700 h 4552950"/>
                      <a:gd name="connsiteX2" fmla="*/ 292100 w 4635500"/>
                      <a:gd name="connsiteY2" fmla="*/ 38100 h 4552950"/>
                      <a:gd name="connsiteX3" fmla="*/ 457200 w 4635500"/>
                      <a:gd name="connsiteY3" fmla="*/ 165100 h 4552950"/>
                      <a:gd name="connsiteX4" fmla="*/ 596900 w 4635500"/>
                      <a:gd name="connsiteY4" fmla="*/ 368300 h 4552950"/>
                      <a:gd name="connsiteX5" fmla="*/ 749300 w 4635500"/>
                      <a:gd name="connsiteY5" fmla="*/ 698500 h 4552950"/>
                      <a:gd name="connsiteX6" fmla="*/ 876300 w 4635500"/>
                      <a:gd name="connsiteY6" fmla="*/ 1028700 h 4552950"/>
                      <a:gd name="connsiteX7" fmla="*/ 1016000 w 4635500"/>
                      <a:gd name="connsiteY7" fmla="*/ 1435100 h 4552950"/>
                      <a:gd name="connsiteX8" fmla="*/ 1143000 w 4635500"/>
                      <a:gd name="connsiteY8" fmla="*/ 1828800 h 4552950"/>
                      <a:gd name="connsiteX9" fmla="*/ 1257300 w 4635500"/>
                      <a:gd name="connsiteY9" fmla="*/ 2235200 h 4552950"/>
                      <a:gd name="connsiteX10" fmla="*/ 1384300 w 4635500"/>
                      <a:gd name="connsiteY10" fmla="*/ 2654300 h 4552950"/>
                      <a:gd name="connsiteX11" fmla="*/ 1511300 w 4635500"/>
                      <a:gd name="connsiteY11" fmla="*/ 3098800 h 4552950"/>
                      <a:gd name="connsiteX12" fmla="*/ 1676400 w 4635500"/>
                      <a:gd name="connsiteY12" fmla="*/ 3556000 h 4552950"/>
                      <a:gd name="connsiteX13" fmla="*/ 1866900 w 4635500"/>
                      <a:gd name="connsiteY13" fmla="*/ 3962400 h 4552950"/>
                      <a:gd name="connsiteX14" fmla="*/ 2006600 w 4635500"/>
                      <a:gd name="connsiteY14" fmla="*/ 4267200 h 4552950"/>
                      <a:gd name="connsiteX15" fmla="*/ 2159000 w 4635500"/>
                      <a:gd name="connsiteY15" fmla="*/ 4432300 h 4552950"/>
                      <a:gd name="connsiteX16" fmla="*/ 2311400 w 4635500"/>
                      <a:gd name="connsiteY16" fmla="*/ 4546600 h 4552950"/>
                      <a:gd name="connsiteX17" fmla="*/ 2527300 w 4635500"/>
                      <a:gd name="connsiteY17" fmla="*/ 4470400 h 4552950"/>
                      <a:gd name="connsiteX18" fmla="*/ 2730500 w 4635500"/>
                      <a:gd name="connsiteY18" fmla="*/ 4152900 h 4552950"/>
                      <a:gd name="connsiteX19" fmla="*/ 2908300 w 4635500"/>
                      <a:gd name="connsiteY19" fmla="*/ 3771900 h 4552950"/>
                      <a:gd name="connsiteX20" fmla="*/ 3022600 w 4635500"/>
                      <a:gd name="connsiteY20" fmla="*/ 3429000 h 4552950"/>
                      <a:gd name="connsiteX21" fmla="*/ 3162300 w 4635500"/>
                      <a:gd name="connsiteY21" fmla="*/ 3022600 h 4552950"/>
                      <a:gd name="connsiteX22" fmla="*/ 3327400 w 4635500"/>
                      <a:gd name="connsiteY22" fmla="*/ 2552700 h 4552950"/>
                      <a:gd name="connsiteX23" fmla="*/ 3492500 w 4635500"/>
                      <a:gd name="connsiteY23" fmla="*/ 1993900 h 4552950"/>
                      <a:gd name="connsiteX24" fmla="*/ 3619500 w 4635500"/>
                      <a:gd name="connsiteY24" fmla="*/ 1524000 h 4552950"/>
                      <a:gd name="connsiteX25" fmla="*/ 3797300 w 4635500"/>
                      <a:gd name="connsiteY25" fmla="*/ 977900 h 4552950"/>
                      <a:gd name="connsiteX26" fmla="*/ 3962400 w 4635500"/>
                      <a:gd name="connsiteY26" fmla="*/ 596900 h 4552950"/>
                      <a:gd name="connsiteX27" fmla="*/ 4127500 w 4635500"/>
                      <a:gd name="connsiteY27" fmla="*/ 317500 h 4552950"/>
                      <a:gd name="connsiteX28" fmla="*/ 4203700 w 4635500"/>
                      <a:gd name="connsiteY28" fmla="*/ 203200 h 4552950"/>
                      <a:gd name="connsiteX29" fmla="*/ 4343400 w 4635500"/>
                      <a:gd name="connsiteY29" fmla="*/ 50800 h 4552950"/>
                      <a:gd name="connsiteX30" fmla="*/ 4521200 w 4635500"/>
                      <a:gd name="connsiteY30" fmla="*/ 12700 h 4552950"/>
                      <a:gd name="connsiteX31" fmla="*/ 4635500 w 4635500"/>
                      <a:gd name="connsiteY31" fmla="*/ 127000 h 4552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</a:cxnLst>
                    <a:rect l="l" t="t" r="r" b="b"/>
                    <a:pathLst>
                      <a:path w="4635500" h="4552950">
                        <a:moveTo>
                          <a:pt x="0" y="88900"/>
                        </a:moveTo>
                        <a:cubicBezTo>
                          <a:pt x="51858" y="55033"/>
                          <a:pt x="103717" y="21167"/>
                          <a:pt x="152400" y="12700"/>
                        </a:cubicBezTo>
                        <a:cubicBezTo>
                          <a:pt x="201083" y="4233"/>
                          <a:pt x="241300" y="12700"/>
                          <a:pt x="292100" y="38100"/>
                        </a:cubicBezTo>
                        <a:cubicBezTo>
                          <a:pt x="342900" y="63500"/>
                          <a:pt x="406400" y="110067"/>
                          <a:pt x="457200" y="165100"/>
                        </a:cubicBezTo>
                        <a:cubicBezTo>
                          <a:pt x="508000" y="220133"/>
                          <a:pt x="548217" y="279400"/>
                          <a:pt x="596900" y="368300"/>
                        </a:cubicBezTo>
                        <a:cubicBezTo>
                          <a:pt x="645583" y="457200"/>
                          <a:pt x="702733" y="588433"/>
                          <a:pt x="749300" y="698500"/>
                        </a:cubicBezTo>
                        <a:cubicBezTo>
                          <a:pt x="795867" y="808567"/>
                          <a:pt x="831850" y="905933"/>
                          <a:pt x="876300" y="1028700"/>
                        </a:cubicBezTo>
                        <a:cubicBezTo>
                          <a:pt x="920750" y="1151467"/>
                          <a:pt x="971550" y="1301750"/>
                          <a:pt x="1016000" y="1435100"/>
                        </a:cubicBezTo>
                        <a:cubicBezTo>
                          <a:pt x="1060450" y="1568450"/>
                          <a:pt x="1102783" y="1695450"/>
                          <a:pt x="1143000" y="1828800"/>
                        </a:cubicBezTo>
                        <a:cubicBezTo>
                          <a:pt x="1183217" y="1962150"/>
                          <a:pt x="1217083" y="2097617"/>
                          <a:pt x="1257300" y="2235200"/>
                        </a:cubicBezTo>
                        <a:cubicBezTo>
                          <a:pt x="1297517" y="2372783"/>
                          <a:pt x="1341967" y="2510367"/>
                          <a:pt x="1384300" y="2654300"/>
                        </a:cubicBezTo>
                        <a:cubicBezTo>
                          <a:pt x="1426633" y="2798233"/>
                          <a:pt x="1462617" y="2948517"/>
                          <a:pt x="1511300" y="3098800"/>
                        </a:cubicBezTo>
                        <a:cubicBezTo>
                          <a:pt x="1559983" y="3249083"/>
                          <a:pt x="1617133" y="3412067"/>
                          <a:pt x="1676400" y="3556000"/>
                        </a:cubicBezTo>
                        <a:cubicBezTo>
                          <a:pt x="1735667" y="3699933"/>
                          <a:pt x="1811867" y="3843867"/>
                          <a:pt x="1866900" y="3962400"/>
                        </a:cubicBezTo>
                        <a:cubicBezTo>
                          <a:pt x="1921933" y="4080933"/>
                          <a:pt x="1957917" y="4188883"/>
                          <a:pt x="2006600" y="4267200"/>
                        </a:cubicBezTo>
                        <a:cubicBezTo>
                          <a:pt x="2055283" y="4345517"/>
                          <a:pt x="2108200" y="4385733"/>
                          <a:pt x="2159000" y="4432300"/>
                        </a:cubicBezTo>
                        <a:cubicBezTo>
                          <a:pt x="2209800" y="4478867"/>
                          <a:pt x="2250017" y="4540250"/>
                          <a:pt x="2311400" y="4546600"/>
                        </a:cubicBezTo>
                        <a:cubicBezTo>
                          <a:pt x="2372783" y="4552950"/>
                          <a:pt x="2457450" y="4536017"/>
                          <a:pt x="2527300" y="4470400"/>
                        </a:cubicBezTo>
                        <a:cubicBezTo>
                          <a:pt x="2597150" y="4404783"/>
                          <a:pt x="2667000" y="4269317"/>
                          <a:pt x="2730500" y="4152900"/>
                        </a:cubicBezTo>
                        <a:cubicBezTo>
                          <a:pt x="2794000" y="4036483"/>
                          <a:pt x="2859617" y="3892550"/>
                          <a:pt x="2908300" y="3771900"/>
                        </a:cubicBezTo>
                        <a:cubicBezTo>
                          <a:pt x="2956983" y="3651250"/>
                          <a:pt x="2980267" y="3553883"/>
                          <a:pt x="3022600" y="3429000"/>
                        </a:cubicBezTo>
                        <a:cubicBezTo>
                          <a:pt x="3064933" y="3304117"/>
                          <a:pt x="3111500" y="3168650"/>
                          <a:pt x="3162300" y="3022600"/>
                        </a:cubicBezTo>
                        <a:cubicBezTo>
                          <a:pt x="3213100" y="2876550"/>
                          <a:pt x="3272367" y="2724150"/>
                          <a:pt x="3327400" y="2552700"/>
                        </a:cubicBezTo>
                        <a:cubicBezTo>
                          <a:pt x="3382433" y="2381250"/>
                          <a:pt x="3443817" y="2165350"/>
                          <a:pt x="3492500" y="1993900"/>
                        </a:cubicBezTo>
                        <a:cubicBezTo>
                          <a:pt x="3541183" y="1822450"/>
                          <a:pt x="3568700" y="1693333"/>
                          <a:pt x="3619500" y="1524000"/>
                        </a:cubicBezTo>
                        <a:cubicBezTo>
                          <a:pt x="3670300" y="1354667"/>
                          <a:pt x="3740150" y="1132417"/>
                          <a:pt x="3797300" y="977900"/>
                        </a:cubicBezTo>
                        <a:cubicBezTo>
                          <a:pt x="3854450" y="823383"/>
                          <a:pt x="3907367" y="706967"/>
                          <a:pt x="3962400" y="596900"/>
                        </a:cubicBezTo>
                        <a:cubicBezTo>
                          <a:pt x="4017433" y="486833"/>
                          <a:pt x="4087283" y="383117"/>
                          <a:pt x="4127500" y="317500"/>
                        </a:cubicBezTo>
                        <a:cubicBezTo>
                          <a:pt x="4167717" y="251883"/>
                          <a:pt x="4167717" y="247650"/>
                          <a:pt x="4203700" y="203200"/>
                        </a:cubicBezTo>
                        <a:cubicBezTo>
                          <a:pt x="4239683" y="158750"/>
                          <a:pt x="4290483" y="82550"/>
                          <a:pt x="4343400" y="50800"/>
                        </a:cubicBezTo>
                        <a:cubicBezTo>
                          <a:pt x="4396317" y="19050"/>
                          <a:pt x="4472517" y="0"/>
                          <a:pt x="4521200" y="12700"/>
                        </a:cubicBezTo>
                        <a:cubicBezTo>
                          <a:pt x="4569883" y="25400"/>
                          <a:pt x="4635500" y="127000"/>
                          <a:pt x="4635500" y="127000"/>
                        </a:cubicBezTo>
                      </a:path>
                    </a:pathLst>
                  </a:custGeom>
                  <a:ln w="127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ja-JP" altLang="en-US"/>
                  </a:p>
                </p:txBody>
              </p:sp>
              <p:sp>
                <p:nvSpPr>
                  <p:cNvPr id="175" name="フリーフォーム 194"/>
                  <p:cNvSpPr/>
                  <p:nvPr/>
                </p:nvSpPr>
                <p:spPr>
                  <a:xfrm>
                    <a:off x="4318000" y="1092200"/>
                    <a:ext cx="2262796" cy="2222500"/>
                  </a:xfrm>
                  <a:custGeom>
                    <a:avLst/>
                    <a:gdLst>
                      <a:gd name="connsiteX0" fmla="*/ 0 w 4635500"/>
                      <a:gd name="connsiteY0" fmla="*/ 88900 h 4552950"/>
                      <a:gd name="connsiteX1" fmla="*/ 152400 w 4635500"/>
                      <a:gd name="connsiteY1" fmla="*/ 12700 h 4552950"/>
                      <a:gd name="connsiteX2" fmla="*/ 292100 w 4635500"/>
                      <a:gd name="connsiteY2" fmla="*/ 38100 h 4552950"/>
                      <a:gd name="connsiteX3" fmla="*/ 457200 w 4635500"/>
                      <a:gd name="connsiteY3" fmla="*/ 165100 h 4552950"/>
                      <a:gd name="connsiteX4" fmla="*/ 596900 w 4635500"/>
                      <a:gd name="connsiteY4" fmla="*/ 368300 h 4552950"/>
                      <a:gd name="connsiteX5" fmla="*/ 749300 w 4635500"/>
                      <a:gd name="connsiteY5" fmla="*/ 698500 h 4552950"/>
                      <a:gd name="connsiteX6" fmla="*/ 876300 w 4635500"/>
                      <a:gd name="connsiteY6" fmla="*/ 1028700 h 4552950"/>
                      <a:gd name="connsiteX7" fmla="*/ 1016000 w 4635500"/>
                      <a:gd name="connsiteY7" fmla="*/ 1435100 h 4552950"/>
                      <a:gd name="connsiteX8" fmla="*/ 1143000 w 4635500"/>
                      <a:gd name="connsiteY8" fmla="*/ 1828800 h 4552950"/>
                      <a:gd name="connsiteX9" fmla="*/ 1257300 w 4635500"/>
                      <a:gd name="connsiteY9" fmla="*/ 2235200 h 4552950"/>
                      <a:gd name="connsiteX10" fmla="*/ 1384300 w 4635500"/>
                      <a:gd name="connsiteY10" fmla="*/ 2654300 h 4552950"/>
                      <a:gd name="connsiteX11" fmla="*/ 1511300 w 4635500"/>
                      <a:gd name="connsiteY11" fmla="*/ 3098800 h 4552950"/>
                      <a:gd name="connsiteX12" fmla="*/ 1676400 w 4635500"/>
                      <a:gd name="connsiteY12" fmla="*/ 3556000 h 4552950"/>
                      <a:gd name="connsiteX13" fmla="*/ 1866900 w 4635500"/>
                      <a:gd name="connsiteY13" fmla="*/ 3962400 h 4552950"/>
                      <a:gd name="connsiteX14" fmla="*/ 2006600 w 4635500"/>
                      <a:gd name="connsiteY14" fmla="*/ 4267200 h 4552950"/>
                      <a:gd name="connsiteX15" fmla="*/ 2159000 w 4635500"/>
                      <a:gd name="connsiteY15" fmla="*/ 4432300 h 4552950"/>
                      <a:gd name="connsiteX16" fmla="*/ 2311400 w 4635500"/>
                      <a:gd name="connsiteY16" fmla="*/ 4546600 h 4552950"/>
                      <a:gd name="connsiteX17" fmla="*/ 2527300 w 4635500"/>
                      <a:gd name="connsiteY17" fmla="*/ 4470400 h 4552950"/>
                      <a:gd name="connsiteX18" fmla="*/ 2730500 w 4635500"/>
                      <a:gd name="connsiteY18" fmla="*/ 4152900 h 4552950"/>
                      <a:gd name="connsiteX19" fmla="*/ 2908300 w 4635500"/>
                      <a:gd name="connsiteY19" fmla="*/ 3771900 h 4552950"/>
                      <a:gd name="connsiteX20" fmla="*/ 3022600 w 4635500"/>
                      <a:gd name="connsiteY20" fmla="*/ 3429000 h 4552950"/>
                      <a:gd name="connsiteX21" fmla="*/ 3162300 w 4635500"/>
                      <a:gd name="connsiteY21" fmla="*/ 3022600 h 4552950"/>
                      <a:gd name="connsiteX22" fmla="*/ 3327400 w 4635500"/>
                      <a:gd name="connsiteY22" fmla="*/ 2552700 h 4552950"/>
                      <a:gd name="connsiteX23" fmla="*/ 3492500 w 4635500"/>
                      <a:gd name="connsiteY23" fmla="*/ 1993900 h 4552950"/>
                      <a:gd name="connsiteX24" fmla="*/ 3619500 w 4635500"/>
                      <a:gd name="connsiteY24" fmla="*/ 1524000 h 4552950"/>
                      <a:gd name="connsiteX25" fmla="*/ 3797300 w 4635500"/>
                      <a:gd name="connsiteY25" fmla="*/ 977900 h 4552950"/>
                      <a:gd name="connsiteX26" fmla="*/ 3962400 w 4635500"/>
                      <a:gd name="connsiteY26" fmla="*/ 596900 h 4552950"/>
                      <a:gd name="connsiteX27" fmla="*/ 4127500 w 4635500"/>
                      <a:gd name="connsiteY27" fmla="*/ 317500 h 4552950"/>
                      <a:gd name="connsiteX28" fmla="*/ 4203700 w 4635500"/>
                      <a:gd name="connsiteY28" fmla="*/ 203200 h 4552950"/>
                      <a:gd name="connsiteX29" fmla="*/ 4343400 w 4635500"/>
                      <a:gd name="connsiteY29" fmla="*/ 50800 h 4552950"/>
                      <a:gd name="connsiteX30" fmla="*/ 4521200 w 4635500"/>
                      <a:gd name="connsiteY30" fmla="*/ 12700 h 4552950"/>
                      <a:gd name="connsiteX31" fmla="*/ 4635500 w 4635500"/>
                      <a:gd name="connsiteY31" fmla="*/ 127000 h 4552950"/>
                      <a:gd name="connsiteX0" fmla="*/ 0 w 4635500"/>
                      <a:gd name="connsiteY0" fmla="*/ 88900 h 4552950"/>
                      <a:gd name="connsiteX1" fmla="*/ 152400 w 4635500"/>
                      <a:gd name="connsiteY1" fmla="*/ 12700 h 4552950"/>
                      <a:gd name="connsiteX2" fmla="*/ 292100 w 4635500"/>
                      <a:gd name="connsiteY2" fmla="*/ 38100 h 4552950"/>
                      <a:gd name="connsiteX3" fmla="*/ 457200 w 4635500"/>
                      <a:gd name="connsiteY3" fmla="*/ 165100 h 4552950"/>
                      <a:gd name="connsiteX4" fmla="*/ 596900 w 4635500"/>
                      <a:gd name="connsiteY4" fmla="*/ 368300 h 4552950"/>
                      <a:gd name="connsiteX5" fmla="*/ 749300 w 4635500"/>
                      <a:gd name="connsiteY5" fmla="*/ 698500 h 4552950"/>
                      <a:gd name="connsiteX6" fmla="*/ 876300 w 4635500"/>
                      <a:gd name="connsiteY6" fmla="*/ 1028700 h 4552950"/>
                      <a:gd name="connsiteX7" fmla="*/ 1016000 w 4635500"/>
                      <a:gd name="connsiteY7" fmla="*/ 1435100 h 4552950"/>
                      <a:gd name="connsiteX8" fmla="*/ 1143000 w 4635500"/>
                      <a:gd name="connsiteY8" fmla="*/ 1828800 h 4552950"/>
                      <a:gd name="connsiteX9" fmla="*/ 1257300 w 4635500"/>
                      <a:gd name="connsiteY9" fmla="*/ 2235200 h 4552950"/>
                      <a:gd name="connsiteX10" fmla="*/ 1384300 w 4635500"/>
                      <a:gd name="connsiteY10" fmla="*/ 2654300 h 4552950"/>
                      <a:gd name="connsiteX11" fmla="*/ 1511300 w 4635500"/>
                      <a:gd name="connsiteY11" fmla="*/ 3098800 h 4552950"/>
                      <a:gd name="connsiteX12" fmla="*/ 1676400 w 4635500"/>
                      <a:gd name="connsiteY12" fmla="*/ 3556000 h 4552950"/>
                      <a:gd name="connsiteX13" fmla="*/ 1866900 w 4635500"/>
                      <a:gd name="connsiteY13" fmla="*/ 3962400 h 4552950"/>
                      <a:gd name="connsiteX14" fmla="*/ 2006600 w 4635500"/>
                      <a:gd name="connsiteY14" fmla="*/ 4267200 h 4552950"/>
                      <a:gd name="connsiteX15" fmla="*/ 2159000 w 4635500"/>
                      <a:gd name="connsiteY15" fmla="*/ 4432300 h 4552950"/>
                      <a:gd name="connsiteX16" fmla="*/ 2311400 w 4635500"/>
                      <a:gd name="connsiteY16" fmla="*/ 4546600 h 4552950"/>
                      <a:gd name="connsiteX17" fmla="*/ 2527300 w 4635500"/>
                      <a:gd name="connsiteY17" fmla="*/ 4470400 h 4552950"/>
                      <a:gd name="connsiteX18" fmla="*/ 2730500 w 4635500"/>
                      <a:gd name="connsiteY18" fmla="*/ 4152900 h 4552950"/>
                      <a:gd name="connsiteX19" fmla="*/ 2908300 w 4635500"/>
                      <a:gd name="connsiteY19" fmla="*/ 3771900 h 4552950"/>
                      <a:gd name="connsiteX20" fmla="*/ 3022600 w 4635500"/>
                      <a:gd name="connsiteY20" fmla="*/ 3429000 h 4552950"/>
                      <a:gd name="connsiteX21" fmla="*/ 3162300 w 4635500"/>
                      <a:gd name="connsiteY21" fmla="*/ 3022600 h 4552950"/>
                      <a:gd name="connsiteX22" fmla="*/ 3327400 w 4635500"/>
                      <a:gd name="connsiteY22" fmla="*/ 2552700 h 4552950"/>
                      <a:gd name="connsiteX23" fmla="*/ 3492500 w 4635500"/>
                      <a:gd name="connsiteY23" fmla="*/ 1993900 h 4552950"/>
                      <a:gd name="connsiteX24" fmla="*/ 3619500 w 4635500"/>
                      <a:gd name="connsiteY24" fmla="*/ 1524000 h 4552950"/>
                      <a:gd name="connsiteX25" fmla="*/ 3797300 w 4635500"/>
                      <a:gd name="connsiteY25" fmla="*/ 977900 h 4552950"/>
                      <a:gd name="connsiteX26" fmla="*/ 3962400 w 4635500"/>
                      <a:gd name="connsiteY26" fmla="*/ 596900 h 4552950"/>
                      <a:gd name="connsiteX27" fmla="*/ 4127500 w 4635500"/>
                      <a:gd name="connsiteY27" fmla="*/ 317500 h 4552950"/>
                      <a:gd name="connsiteX28" fmla="*/ 4203700 w 4635500"/>
                      <a:gd name="connsiteY28" fmla="*/ 203200 h 4552950"/>
                      <a:gd name="connsiteX29" fmla="*/ 4343400 w 4635500"/>
                      <a:gd name="connsiteY29" fmla="*/ 50800 h 4552950"/>
                      <a:gd name="connsiteX30" fmla="*/ 4521200 w 4635500"/>
                      <a:gd name="connsiteY30" fmla="*/ 12700 h 4552950"/>
                      <a:gd name="connsiteX31" fmla="*/ 4635500 w 4635500"/>
                      <a:gd name="connsiteY31" fmla="*/ 127000 h 4552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</a:cxnLst>
                    <a:rect l="l" t="t" r="r" b="b"/>
                    <a:pathLst>
                      <a:path w="4635500" h="4552950">
                        <a:moveTo>
                          <a:pt x="0" y="88900"/>
                        </a:moveTo>
                        <a:cubicBezTo>
                          <a:pt x="51858" y="55033"/>
                          <a:pt x="103717" y="21167"/>
                          <a:pt x="152400" y="12700"/>
                        </a:cubicBezTo>
                        <a:cubicBezTo>
                          <a:pt x="201083" y="4233"/>
                          <a:pt x="241300" y="12700"/>
                          <a:pt x="292100" y="38100"/>
                        </a:cubicBezTo>
                        <a:cubicBezTo>
                          <a:pt x="342900" y="63500"/>
                          <a:pt x="406400" y="110067"/>
                          <a:pt x="457200" y="165100"/>
                        </a:cubicBezTo>
                        <a:cubicBezTo>
                          <a:pt x="508000" y="220133"/>
                          <a:pt x="548217" y="279400"/>
                          <a:pt x="596900" y="368300"/>
                        </a:cubicBezTo>
                        <a:cubicBezTo>
                          <a:pt x="645583" y="457200"/>
                          <a:pt x="702733" y="588433"/>
                          <a:pt x="749300" y="698500"/>
                        </a:cubicBezTo>
                        <a:cubicBezTo>
                          <a:pt x="795867" y="808567"/>
                          <a:pt x="831850" y="905933"/>
                          <a:pt x="876300" y="1028700"/>
                        </a:cubicBezTo>
                        <a:cubicBezTo>
                          <a:pt x="920750" y="1151467"/>
                          <a:pt x="971550" y="1301750"/>
                          <a:pt x="1016000" y="1435100"/>
                        </a:cubicBezTo>
                        <a:cubicBezTo>
                          <a:pt x="1060450" y="1568450"/>
                          <a:pt x="1102783" y="1695450"/>
                          <a:pt x="1143000" y="1828800"/>
                        </a:cubicBezTo>
                        <a:cubicBezTo>
                          <a:pt x="1183217" y="1962150"/>
                          <a:pt x="1217083" y="2097617"/>
                          <a:pt x="1257300" y="2235200"/>
                        </a:cubicBezTo>
                        <a:cubicBezTo>
                          <a:pt x="1297517" y="2372783"/>
                          <a:pt x="1341967" y="2510367"/>
                          <a:pt x="1384300" y="2654300"/>
                        </a:cubicBezTo>
                        <a:cubicBezTo>
                          <a:pt x="1426633" y="2798233"/>
                          <a:pt x="1462617" y="2948517"/>
                          <a:pt x="1511300" y="3098800"/>
                        </a:cubicBezTo>
                        <a:cubicBezTo>
                          <a:pt x="1559983" y="3249083"/>
                          <a:pt x="1617133" y="3412067"/>
                          <a:pt x="1676400" y="3556000"/>
                        </a:cubicBezTo>
                        <a:cubicBezTo>
                          <a:pt x="1735667" y="3699933"/>
                          <a:pt x="1811867" y="3843867"/>
                          <a:pt x="1866900" y="3962400"/>
                        </a:cubicBezTo>
                        <a:cubicBezTo>
                          <a:pt x="1921933" y="4080933"/>
                          <a:pt x="1957917" y="4188883"/>
                          <a:pt x="2006600" y="4267200"/>
                        </a:cubicBezTo>
                        <a:cubicBezTo>
                          <a:pt x="2055283" y="4345517"/>
                          <a:pt x="2108200" y="4385733"/>
                          <a:pt x="2159000" y="4432300"/>
                        </a:cubicBezTo>
                        <a:cubicBezTo>
                          <a:pt x="2209800" y="4478867"/>
                          <a:pt x="2250017" y="4540250"/>
                          <a:pt x="2311400" y="4546600"/>
                        </a:cubicBezTo>
                        <a:cubicBezTo>
                          <a:pt x="2372783" y="4552950"/>
                          <a:pt x="2457450" y="4536017"/>
                          <a:pt x="2527300" y="4470400"/>
                        </a:cubicBezTo>
                        <a:cubicBezTo>
                          <a:pt x="2597150" y="4404783"/>
                          <a:pt x="2667000" y="4269317"/>
                          <a:pt x="2730500" y="4152900"/>
                        </a:cubicBezTo>
                        <a:cubicBezTo>
                          <a:pt x="2794000" y="4036483"/>
                          <a:pt x="2859617" y="3892550"/>
                          <a:pt x="2908300" y="3771900"/>
                        </a:cubicBezTo>
                        <a:cubicBezTo>
                          <a:pt x="2956983" y="3651250"/>
                          <a:pt x="2980267" y="3553883"/>
                          <a:pt x="3022600" y="3429000"/>
                        </a:cubicBezTo>
                        <a:cubicBezTo>
                          <a:pt x="3064933" y="3304117"/>
                          <a:pt x="3111500" y="3168650"/>
                          <a:pt x="3162300" y="3022600"/>
                        </a:cubicBezTo>
                        <a:cubicBezTo>
                          <a:pt x="3213100" y="2876550"/>
                          <a:pt x="3272367" y="2724150"/>
                          <a:pt x="3327400" y="2552700"/>
                        </a:cubicBezTo>
                        <a:cubicBezTo>
                          <a:pt x="3382433" y="2381250"/>
                          <a:pt x="3443817" y="2165350"/>
                          <a:pt x="3492500" y="1993900"/>
                        </a:cubicBezTo>
                        <a:cubicBezTo>
                          <a:pt x="3541183" y="1822450"/>
                          <a:pt x="3568700" y="1693333"/>
                          <a:pt x="3619500" y="1524000"/>
                        </a:cubicBezTo>
                        <a:cubicBezTo>
                          <a:pt x="3670300" y="1354667"/>
                          <a:pt x="3740150" y="1132417"/>
                          <a:pt x="3797300" y="977900"/>
                        </a:cubicBezTo>
                        <a:cubicBezTo>
                          <a:pt x="3854450" y="823383"/>
                          <a:pt x="3907367" y="706967"/>
                          <a:pt x="3962400" y="596900"/>
                        </a:cubicBezTo>
                        <a:cubicBezTo>
                          <a:pt x="4017433" y="486833"/>
                          <a:pt x="4087283" y="383117"/>
                          <a:pt x="4127500" y="317500"/>
                        </a:cubicBezTo>
                        <a:cubicBezTo>
                          <a:pt x="4167717" y="251883"/>
                          <a:pt x="4167717" y="247650"/>
                          <a:pt x="4203700" y="203200"/>
                        </a:cubicBezTo>
                        <a:cubicBezTo>
                          <a:pt x="4239683" y="158750"/>
                          <a:pt x="4290483" y="82550"/>
                          <a:pt x="4343400" y="50800"/>
                        </a:cubicBezTo>
                        <a:cubicBezTo>
                          <a:pt x="4396317" y="19050"/>
                          <a:pt x="4472517" y="0"/>
                          <a:pt x="4521200" y="12700"/>
                        </a:cubicBezTo>
                        <a:cubicBezTo>
                          <a:pt x="4569883" y="25400"/>
                          <a:pt x="4635500" y="127000"/>
                          <a:pt x="4635500" y="127000"/>
                        </a:cubicBezTo>
                      </a:path>
                    </a:pathLst>
                  </a:custGeom>
                  <a:ln w="127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ja-JP" altLang="en-US"/>
                  </a:p>
                </p:txBody>
              </p:sp>
              <p:sp>
                <p:nvSpPr>
                  <p:cNvPr id="176" name="フリーフォーム 195"/>
                  <p:cNvSpPr/>
                  <p:nvPr/>
                </p:nvSpPr>
                <p:spPr>
                  <a:xfrm>
                    <a:off x="6402996" y="1092200"/>
                    <a:ext cx="2262796" cy="2222500"/>
                  </a:xfrm>
                  <a:custGeom>
                    <a:avLst/>
                    <a:gdLst>
                      <a:gd name="connsiteX0" fmla="*/ 0 w 4635500"/>
                      <a:gd name="connsiteY0" fmla="*/ 88900 h 4552950"/>
                      <a:gd name="connsiteX1" fmla="*/ 152400 w 4635500"/>
                      <a:gd name="connsiteY1" fmla="*/ 12700 h 4552950"/>
                      <a:gd name="connsiteX2" fmla="*/ 292100 w 4635500"/>
                      <a:gd name="connsiteY2" fmla="*/ 38100 h 4552950"/>
                      <a:gd name="connsiteX3" fmla="*/ 457200 w 4635500"/>
                      <a:gd name="connsiteY3" fmla="*/ 165100 h 4552950"/>
                      <a:gd name="connsiteX4" fmla="*/ 596900 w 4635500"/>
                      <a:gd name="connsiteY4" fmla="*/ 368300 h 4552950"/>
                      <a:gd name="connsiteX5" fmla="*/ 749300 w 4635500"/>
                      <a:gd name="connsiteY5" fmla="*/ 698500 h 4552950"/>
                      <a:gd name="connsiteX6" fmla="*/ 876300 w 4635500"/>
                      <a:gd name="connsiteY6" fmla="*/ 1028700 h 4552950"/>
                      <a:gd name="connsiteX7" fmla="*/ 1016000 w 4635500"/>
                      <a:gd name="connsiteY7" fmla="*/ 1435100 h 4552950"/>
                      <a:gd name="connsiteX8" fmla="*/ 1143000 w 4635500"/>
                      <a:gd name="connsiteY8" fmla="*/ 1828800 h 4552950"/>
                      <a:gd name="connsiteX9" fmla="*/ 1257300 w 4635500"/>
                      <a:gd name="connsiteY9" fmla="*/ 2235200 h 4552950"/>
                      <a:gd name="connsiteX10" fmla="*/ 1384300 w 4635500"/>
                      <a:gd name="connsiteY10" fmla="*/ 2654300 h 4552950"/>
                      <a:gd name="connsiteX11" fmla="*/ 1511300 w 4635500"/>
                      <a:gd name="connsiteY11" fmla="*/ 3098800 h 4552950"/>
                      <a:gd name="connsiteX12" fmla="*/ 1676400 w 4635500"/>
                      <a:gd name="connsiteY12" fmla="*/ 3556000 h 4552950"/>
                      <a:gd name="connsiteX13" fmla="*/ 1866900 w 4635500"/>
                      <a:gd name="connsiteY13" fmla="*/ 3962400 h 4552950"/>
                      <a:gd name="connsiteX14" fmla="*/ 2006600 w 4635500"/>
                      <a:gd name="connsiteY14" fmla="*/ 4267200 h 4552950"/>
                      <a:gd name="connsiteX15" fmla="*/ 2159000 w 4635500"/>
                      <a:gd name="connsiteY15" fmla="*/ 4432300 h 4552950"/>
                      <a:gd name="connsiteX16" fmla="*/ 2311400 w 4635500"/>
                      <a:gd name="connsiteY16" fmla="*/ 4546600 h 4552950"/>
                      <a:gd name="connsiteX17" fmla="*/ 2527300 w 4635500"/>
                      <a:gd name="connsiteY17" fmla="*/ 4470400 h 4552950"/>
                      <a:gd name="connsiteX18" fmla="*/ 2730500 w 4635500"/>
                      <a:gd name="connsiteY18" fmla="*/ 4152900 h 4552950"/>
                      <a:gd name="connsiteX19" fmla="*/ 2908300 w 4635500"/>
                      <a:gd name="connsiteY19" fmla="*/ 3771900 h 4552950"/>
                      <a:gd name="connsiteX20" fmla="*/ 3022600 w 4635500"/>
                      <a:gd name="connsiteY20" fmla="*/ 3429000 h 4552950"/>
                      <a:gd name="connsiteX21" fmla="*/ 3162300 w 4635500"/>
                      <a:gd name="connsiteY21" fmla="*/ 3022600 h 4552950"/>
                      <a:gd name="connsiteX22" fmla="*/ 3327400 w 4635500"/>
                      <a:gd name="connsiteY22" fmla="*/ 2552700 h 4552950"/>
                      <a:gd name="connsiteX23" fmla="*/ 3492500 w 4635500"/>
                      <a:gd name="connsiteY23" fmla="*/ 1993900 h 4552950"/>
                      <a:gd name="connsiteX24" fmla="*/ 3619500 w 4635500"/>
                      <a:gd name="connsiteY24" fmla="*/ 1524000 h 4552950"/>
                      <a:gd name="connsiteX25" fmla="*/ 3797300 w 4635500"/>
                      <a:gd name="connsiteY25" fmla="*/ 977900 h 4552950"/>
                      <a:gd name="connsiteX26" fmla="*/ 3962400 w 4635500"/>
                      <a:gd name="connsiteY26" fmla="*/ 596900 h 4552950"/>
                      <a:gd name="connsiteX27" fmla="*/ 4127500 w 4635500"/>
                      <a:gd name="connsiteY27" fmla="*/ 317500 h 4552950"/>
                      <a:gd name="connsiteX28" fmla="*/ 4203700 w 4635500"/>
                      <a:gd name="connsiteY28" fmla="*/ 203200 h 4552950"/>
                      <a:gd name="connsiteX29" fmla="*/ 4343400 w 4635500"/>
                      <a:gd name="connsiteY29" fmla="*/ 50800 h 4552950"/>
                      <a:gd name="connsiteX30" fmla="*/ 4521200 w 4635500"/>
                      <a:gd name="connsiteY30" fmla="*/ 12700 h 4552950"/>
                      <a:gd name="connsiteX31" fmla="*/ 4635500 w 4635500"/>
                      <a:gd name="connsiteY31" fmla="*/ 127000 h 4552950"/>
                      <a:gd name="connsiteX0" fmla="*/ 0 w 4635500"/>
                      <a:gd name="connsiteY0" fmla="*/ 88900 h 4552950"/>
                      <a:gd name="connsiteX1" fmla="*/ 152400 w 4635500"/>
                      <a:gd name="connsiteY1" fmla="*/ 12700 h 4552950"/>
                      <a:gd name="connsiteX2" fmla="*/ 292100 w 4635500"/>
                      <a:gd name="connsiteY2" fmla="*/ 38100 h 4552950"/>
                      <a:gd name="connsiteX3" fmla="*/ 457200 w 4635500"/>
                      <a:gd name="connsiteY3" fmla="*/ 165100 h 4552950"/>
                      <a:gd name="connsiteX4" fmla="*/ 596900 w 4635500"/>
                      <a:gd name="connsiteY4" fmla="*/ 368300 h 4552950"/>
                      <a:gd name="connsiteX5" fmla="*/ 749300 w 4635500"/>
                      <a:gd name="connsiteY5" fmla="*/ 698500 h 4552950"/>
                      <a:gd name="connsiteX6" fmla="*/ 876300 w 4635500"/>
                      <a:gd name="connsiteY6" fmla="*/ 1028700 h 4552950"/>
                      <a:gd name="connsiteX7" fmla="*/ 1016000 w 4635500"/>
                      <a:gd name="connsiteY7" fmla="*/ 1435100 h 4552950"/>
                      <a:gd name="connsiteX8" fmla="*/ 1143000 w 4635500"/>
                      <a:gd name="connsiteY8" fmla="*/ 1828800 h 4552950"/>
                      <a:gd name="connsiteX9" fmla="*/ 1257300 w 4635500"/>
                      <a:gd name="connsiteY9" fmla="*/ 2235200 h 4552950"/>
                      <a:gd name="connsiteX10" fmla="*/ 1384300 w 4635500"/>
                      <a:gd name="connsiteY10" fmla="*/ 2654300 h 4552950"/>
                      <a:gd name="connsiteX11" fmla="*/ 1511300 w 4635500"/>
                      <a:gd name="connsiteY11" fmla="*/ 3098800 h 4552950"/>
                      <a:gd name="connsiteX12" fmla="*/ 1676400 w 4635500"/>
                      <a:gd name="connsiteY12" fmla="*/ 3556000 h 4552950"/>
                      <a:gd name="connsiteX13" fmla="*/ 1866900 w 4635500"/>
                      <a:gd name="connsiteY13" fmla="*/ 3962400 h 4552950"/>
                      <a:gd name="connsiteX14" fmla="*/ 2006600 w 4635500"/>
                      <a:gd name="connsiteY14" fmla="*/ 4267200 h 4552950"/>
                      <a:gd name="connsiteX15" fmla="*/ 2159000 w 4635500"/>
                      <a:gd name="connsiteY15" fmla="*/ 4432300 h 4552950"/>
                      <a:gd name="connsiteX16" fmla="*/ 2311400 w 4635500"/>
                      <a:gd name="connsiteY16" fmla="*/ 4546600 h 4552950"/>
                      <a:gd name="connsiteX17" fmla="*/ 2527300 w 4635500"/>
                      <a:gd name="connsiteY17" fmla="*/ 4470400 h 4552950"/>
                      <a:gd name="connsiteX18" fmla="*/ 2730500 w 4635500"/>
                      <a:gd name="connsiteY18" fmla="*/ 4152900 h 4552950"/>
                      <a:gd name="connsiteX19" fmla="*/ 2908300 w 4635500"/>
                      <a:gd name="connsiteY19" fmla="*/ 3771900 h 4552950"/>
                      <a:gd name="connsiteX20" fmla="*/ 3022600 w 4635500"/>
                      <a:gd name="connsiteY20" fmla="*/ 3429000 h 4552950"/>
                      <a:gd name="connsiteX21" fmla="*/ 3162300 w 4635500"/>
                      <a:gd name="connsiteY21" fmla="*/ 3022600 h 4552950"/>
                      <a:gd name="connsiteX22" fmla="*/ 3327400 w 4635500"/>
                      <a:gd name="connsiteY22" fmla="*/ 2552700 h 4552950"/>
                      <a:gd name="connsiteX23" fmla="*/ 3492500 w 4635500"/>
                      <a:gd name="connsiteY23" fmla="*/ 1993900 h 4552950"/>
                      <a:gd name="connsiteX24" fmla="*/ 3619500 w 4635500"/>
                      <a:gd name="connsiteY24" fmla="*/ 1524000 h 4552950"/>
                      <a:gd name="connsiteX25" fmla="*/ 3797300 w 4635500"/>
                      <a:gd name="connsiteY25" fmla="*/ 977900 h 4552950"/>
                      <a:gd name="connsiteX26" fmla="*/ 3962400 w 4635500"/>
                      <a:gd name="connsiteY26" fmla="*/ 596900 h 4552950"/>
                      <a:gd name="connsiteX27" fmla="*/ 4127500 w 4635500"/>
                      <a:gd name="connsiteY27" fmla="*/ 317500 h 4552950"/>
                      <a:gd name="connsiteX28" fmla="*/ 4203700 w 4635500"/>
                      <a:gd name="connsiteY28" fmla="*/ 203200 h 4552950"/>
                      <a:gd name="connsiteX29" fmla="*/ 4343400 w 4635500"/>
                      <a:gd name="connsiteY29" fmla="*/ 50800 h 4552950"/>
                      <a:gd name="connsiteX30" fmla="*/ 4521200 w 4635500"/>
                      <a:gd name="connsiteY30" fmla="*/ 12700 h 4552950"/>
                      <a:gd name="connsiteX31" fmla="*/ 4635500 w 4635500"/>
                      <a:gd name="connsiteY31" fmla="*/ 127000 h 4552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</a:cxnLst>
                    <a:rect l="l" t="t" r="r" b="b"/>
                    <a:pathLst>
                      <a:path w="4635500" h="4552950">
                        <a:moveTo>
                          <a:pt x="0" y="88900"/>
                        </a:moveTo>
                        <a:cubicBezTo>
                          <a:pt x="51858" y="55033"/>
                          <a:pt x="103717" y="21167"/>
                          <a:pt x="152400" y="12700"/>
                        </a:cubicBezTo>
                        <a:cubicBezTo>
                          <a:pt x="201083" y="4233"/>
                          <a:pt x="241300" y="12700"/>
                          <a:pt x="292100" y="38100"/>
                        </a:cubicBezTo>
                        <a:cubicBezTo>
                          <a:pt x="342900" y="63500"/>
                          <a:pt x="406400" y="110067"/>
                          <a:pt x="457200" y="165100"/>
                        </a:cubicBezTo>
                        <a:cubicBezTo>
                          <a:pt x="508000" y="220133"/>
                          <a:pt x="548217" y="279400"/>
                          <a:pt x="596900" y="368300"/>
                        </a:cubicBezTo>
                        <a:cubicBezTo>
                          <a:pt x="645583" y="457200"/>
                          <a:pt x="702733" y="588433"/>
                          <a:pt x="749300" y="698500"/>
                        </a:cubicBezTo>
                        <a:cubicBezTo>
                          <a:pt x="795867" y="808567"/>
                          <a:pt x="831850" y="905933"/>
                          <a:pt x="876300" y="1028700"/>
                        </a:cubicBezTo>
                        <a:cubicBezTo>
                          <a:pt x="920750" y="1151467"/>
                          <a:pt x="971550" y="1301750"/>
                          <a:pt x="1016000" y="1435100"/>
                        </a:cubicBezTo>
                        <a:cubicBezTo>
                          <a:pt x="1060450" y="1568450"/>
                          <a:pt x="1102783" y="1695450"/>
                          <a:pt x="1143000" y="1828800"/>
                        </a:cubicBezTo>
                        <a:cubicBezTo>
                          <a:pt x="1183217" y="1962150"/>
                          <a:pt x="1217083" y="2097617"/>
                          <a:pt x="1257300" y="2235200"/>
                        </a:cubicBezTo>
                        <a:cubicBezTo>
                          <a:pt x="1297517" y="2372783"/>
                          <a:pt x="1341967" y="2510367"/>
                          <a:pt x="1384300" y="2654300"/>
                        </a:cubicBezTo>
                        <a:cubicBezTo>
                          <a:pt x="1426633" y="2798233"/>
                          <a:pt x="1462617" y="2948517"/>
                          <a:pt x="1511300" y="3098800"/>
                        </a:cubicBezTo>
                        <a:cubicBezTo>
                          <a:pt x="1559983" y="3249083"/>
                          <a:pt x="1617133" y="3412067"/>
                          <a:pt x="1676400" y="3556000"/>
                        </a:cubicBezTo>
                        <a:cubicBezTo>
                          <a:pt x="1735667" y="3699933"/>
                          <a:pt x="1811867" y="3843867"/>
                          <a:pt x="1866900" y="3962400"/>
                        </a:cubicBezTo>
                        <a:cubicBezTo>
                          <a:pt x="1921933" y="4080933"/>
                          <a:pt x="1957917" y="4188883"/>
                          <a:pt x="2006600" y="4267200"/>
                        </a:cubicBezTo>
                        <a:cubicBezTo>
                          <a:pt x="2055283" y="4345517"/>
                          <a:pt x="2108200" y="4385733"/>
                          <a:pt x="2159000" y="4432300"/>
                        </a:cubicBezTo>
                        <a:cubicBezTo>
                          <a:pt x="2209800" y="4478867"/>
                          <a:pt x="2250017" y="4540250"/>
                          <a:pt x="2311400" y="4546600"/>
                        </a:cubicBezTo>
                        <a:cubicBezTo>
                          <a:pt x="2372783" y="4552950"/>
                          <a:pt x="2457450" y="4536017"/>
                          <a:pt x="2527300" y="4470400"/>
                        </a:cubicBezTo>
                        <a:cubicBezTo>
                          <a:pt x="2597150" y="4404783"/>
                          <a:pt x="2667000" y="4269317"/>
                          <a:pt x="2730500" y="4152900"/>
                        </a:cubicBezTo>
                        <a:cubicBezTo>
                          <a:pt x="2794000" y="4036483"/>
                          <a:pt x="2859617" y="3892550"/>
                          <a:pt x="2908300" y="3771900"/>
                        </a:cubicBezTo>
                        <a:cubicBezTo>
                          <a:pt x="2956983" y="3651250"/>
                          <a:pt x="2980267" y="3553883"/>
                          <a:pt x="3022600" y="3429000"/>
                        </a:cubicBezTo>
                        <a:cubicBezTo>
                          <a:pt x="3064933" y="3304117"/>
                          <a:pt x="3111500" y="3168650"/>
                          <a:pt x="3162300" y="3022600"/>
                        </a:cubicBezTo>
                        <a:cubicBezTo>
                          <a:pt x="3213100" y="2876550"/>
                          <a:pt x="3272367" y="2724150"/>
                          <a:pt x="3327400" y="2552700"/>
                        </a:cubicBezTo>
                        <a:cubicBezTo>
                          <a:pt x="3382433" y="2381250"/>
                          <a:pt x="3443817" y="2165350"/>
                          <a:pt x="3492500" y="1993900"/>
                        </a:cubicBezTo>
                        <a:cubicBezTo>
                          <a:pt x="3541183" y="1822450"/>
                          <a:pt x="3568700" y="1693333"/>
                          <a:pt x="3619500" y="1524000"/>
                        </a:cubicBezTo>
                        <a:cubicBezTo>
                          <a:pt x="3670300" y="1354667"/>
                          <a:pt x="3740150" y="1132417"/>
                          <a:pt x="3797300" y="977900"/>
                        </a:cubicBezTo>
                        <a:cubicBezTo>
                          <a:pt x="3854450" y="823383"/>
                          <a:pt x="3907367" y="706967"/>
                          <a:pt x="3962400" y="596900"/>
                        </a:cubicBezTo>
                        <a:cubicBezTo>
                          <a:pt x="4017433" y="486833"/>
                          <a:pt x="4087283" y="383117"/>
                          <a:pt x="4127500" y="317500"/>
                        </a:cubicBezTo>
                        <a:cubicBezTo>
                          <a:pt x="4167717" y="251883"/>
                          <a:pt x="4167717" y="247650"/>
                          <a:pt x="4203700" y="203200"/>
                        </a:cubicBezTo>
                        <a:cubicBezTo>
                          <a:pt x="4239683" y="158750"/>
                          <a:pt x="4290483" y="82550"/>
                          <a:pt x="4343400" y="50800"/>
                        </a:cubicBezTo>
                        <a:cubicBezTo>
                          <a:pt x="4396317" y="19050"/>
                          <a:pt x="4472517" y="0"/>
                          <a:pt x="4521200" y="12700"/>
                        </a:cubicBezTo>
                        <a:cubicBezTo>
                          <a:pt x="4569883" y="25400"/>
                          <a:pt x="4635500" y="127000"/>
                          <a:pt x="4635500" y="127000"/>
                        </a:cubicBezTo>
                      </a:path>
                    </a:pathLst>
                  </a:custGeom>
                  <a:ln w="127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ja-JP" altLang="en-US"/>
                  </a:p>
                </p:txBody>
              </p:sp>
            </p:grpSp>
            <p:grpSp>
              <p:nvGrpSpPr>
                <p:cNvPr id="168" name="図形グループ 53"/>
                <p:cNvGrpSpPr/>
                <p:nvPr/>
              </p:nvGrpSpPr>
              <p:grpSpPr>
                <a:xfrm>
                  <a:off x="1955800" y="1765300"/>
                  <a:ext cx="1828798" cy="736600"/>
                  <a:chOff x="152400" y="1092200"/>
                  <a:chExt cx="8513392" cy="2222500"/>
                </a:xfrm>
              </p:grpSpPr>
              <p:sp>
                <p:nvSpPr>
                  <p:cNvPr id="169" name="フリーフォーム 188"/>
                  <p:cNvSpPr/>
                  <p:nvPr/>
                </p:nvSpPr>
                <p:spPr>
                  <a:xfrm>
                    <a:off x="152400" y="1092200"/>
                    <a:ext cx="2262796" cy="2222500"/>
                  </a:xfrm>
                  <a:custGeom>
                    <a:avLst/>
                    <a:gdLst>
                      <a:gd name="connsiteX0" fmla="*/ 0 w 4635500"/>
                      <a:gd name="connsiteY0" fmla="*/ 88900 h 4552950"/>
                      <a:gd name="connsiteX1" fmla="*/ 152400 w 4635500"/>
                      <a:gd name="connsiteY1" fmla="*/ 12700 h 4552950"/>
                      <a:gd name="connsiteX2" fmla="*/ 292100 w 4635500"/>
                      <a:gd name="connsiteY2" fmla="*/ 38100 h 4552950"/>
                      <a:gd name="connsiteX3" fmla="*/ 457200 w 4635500"/>
                      <a:gd name="connsiteY3" fmla="*/ 165100 h 4552950"/>
                      <a:gd name="connsiteX4" fmla="*/ 596900 w 4635500"/>
                      <a:gd name="connsiteY4" fmla="*/ 368300 h 4552950"/>
                      <a:gd name="connsiteX5" fmla="*/ 749300 w 4635500"/>
                      <a:gd name="connsiteY5" fmla="*/ 698500 h 4552950"/>
                      <a:gd name="connsiteX6" fmla="*/ 876300 w 4635500"/>
                      <a:gd name="connsiteY6" fmla="*/ 1028700 h 4552950"/>
                      <a:gd name="connsiteX7" fmla="*/ 1016000 w 4635500"/>
                      <a:gd name="connsiteY7" fmla="*/ 1435100 h 4552950"/>
                      <a:gd name="connsiteX8" fmla="*/ 1143000 w 4635500"/>
                      <a:gd name="connsiteY8" fmla="*/ 1828800 h 4552950"/>
                      <a:gd name="connsiteX9" fmla="*/ 1257300 w 4635500"/>
                      <a:gd name="connsiteY9" fmla="*/ 2235200 h 4552950"/>
                      <a:gd name="connsiteX10" fmla="*/ 1384300 w 4635500"/>
                      <a:gd name="connsiteY10" fmla="*/ 2654300 h 4552950"/>
                      <a:gd name="connsiteX11" fmla="*/ 1511300 w 4635500"/>
                      <a:gd name="connsiteY11" fmla="*/ 3098800 h 4552950"/>
                      <a:gd name="connsiteX12" fmla="*/ 1676400 w 4635500"/>
                      <a:gd name="connsiteY12" fmla="*/ 3556000 h 4552950"/>
                      <a:gd name="connsiteX13" fmla="*/ 1866900 w 4635500"/>
                      <a:gd name="connsiteY13" fmla="*/ 3962400 h 4552950"/>
                      <a:gd name="connsiteX14" fmla="*/ 2006600 w 4635500"/>
                      <a:gd name="connsiteY14" fmla="*/ 4267200 h 4552950"/>
                      <a:gd name="connsiteX15" fmla="*/ 2159000 w 4635500"/>
                      <a:gd name="connsiteY15" fmla="*/ 4432300 h 4552950"/>
                      <a:gd name="connsiteX16" fmla="*/ 2311400 w 4635500"/>
                      <a:gd name="connsiteY16" fmla="*/ 4546600 h 4552950"/>
                      <a:gd name="connsiteX17" fmla="*/ 2527300 w 4635500"/>
                      <a:gd name="connsiteY17" fmla="*/ 4470400 h 4552950"/>
                      <a:gd name="connsiteX18" fmla="*/ 2730500 w 4635500"/>
                      <a:gd name="connsiteY18" fmla="*/ 4152900 h 4552950"/>
                      <a:gd name="connsiteX19" fmla="*/ 2908300 w 4635500"/>
                      <a:gd name="connsiteY19" fmla="*/ 3771900 h 4552950"/>
                      <a:gd name="connsiteX20" fmla="*/ 3022600 w 4635500"/>
                      <a:gd name="connsiteY20" fmla="*/ 3429000 h 4552950"/>
                      <a:gd name="connsiteX21" fmla="*/ 3162300 w 4635500"/>
                      <a:gd name="connsiteY21" fmla="*/ 3022600 h 4552950"/>
                      <a:gd name="connsiteX22" fmla="*/ 3327400 w 4635500"/>
                      <a:gd name="connsiteY22" fmla="*/ 2552700 h 4552950"/>
                      <a:gd name="connsiteX23" fmla="*/ 3492500 w 4635500"/>
                      <a:gd name="connsiteY23" fmla="*/ 1993900 h 4552950"/>
                      <a:gd name="connsiteX24" fmla="*/ 3619500 w 4635500"/>
                      <a:gd name="connsiteY24" fmla="*/ 1524000 h 4552950"/>
                      <a:gd name="connsiteX25" fmla="*/ 3797300 w 4635500"/>
                      <a:gd name="connsiteY25" fmla="*/ 977900 h 4552950"/>
                      <a:gd name="connsiteX26" fmla="*/ 3962400 w 4635500"/>
                      <a:gd name="connsiteY26" fmla="*/ 596900 h 4552950"/>
                      <a:gd name="connsiteX27" fmla="*/ 4127500 w 4635500"/>
                      <a:gd name="connsiteY27" fmla="*/ 317500 h 4552950"/>
                      <a:gd name="connsiteX28" fmla="*/ 4203700 w 4635500"/>
                      <a:gd name="connsiteY28" fmla="*/ 203200 h 4552950"/>
                      <a:gd name="connsiteX29" fmla="*/ 4343400 w 4635500"/>
                      <a:gd name="connsiteY29" fmla="*/ 50800 h 4552950"/>
                      <a:gd name="connsiteX30" fmla="*/ 4521200 w 4635500"/>
                      <a:gd name="connsiteY30" fmla="*/ 12700 h 4552950"/>
                      <a:gd name="connsiteX31" fmla="*/ 4635500 w 4635500"/>
                      <a:gd name="connsiteY31" fmla="*/ 127000 h 4552950"/>
                      <a:gd name="connsiteX0" fmla="*/ 0 w 4635500"/>
                      <a:gd name="connsiteY0" fmla="*/ 88900 h 4552950"/>
                      <a:gd name="connsiteX1" fmla="*/ 152400 w 4635500"/>
                      <a:gd name="connsiteY1" fmla="*/ 12700 h 4552950"/>
                      <a:gd name="connsiteX2" fmla="*/ 292100 w 4635500"/>
                      <a:gd name="connsiteY2" fmla="*/ 38100 h 4552950"/>
                      <a:gd name="connsiteX3" fmla="*/ 457200 w 4635500"/>
                      <a:gd name="connsiteY3" fmla="*/ 165100 h 4552950"/>
                      <a:gd name="connsiteX4" fmla="*/ 596900 w 4635500"/>
                      <a:gd name="connsiteY4" fmla="*/ 368300 h 4552950"/>
                      <a:gd name="connsiteX5" fmla="*/ 749300 w 4635500"/>
                      <a:gd name="connsiteY5" fmla="*/ 698500 h 4552950"/>
                      <a:gd name="connsiteX6" fmla="*/ 876300 w 4635500"/>
                      <a:gd name="connsiteY6" fmla="*/ 1028700 h 4552950"/>
                      <a:gd name="connsiteX7" fmla="*/ 1016000 w 4635500"/>
                      <a:gd name="connsiteY7" fmla="*/ 1435100 h 4552950"/>
                      <a:gd name="connsiteX8" fmla="*/ 1143000 w 4635500"/>
                      <a:gd name="connsiteY8" fmla="*/ 1828800 h 4552950"/>
                      <a:gd name="connsiteX9" fmla="*/ 1257300 w 4635500"/>
                      <a:gd name="connsiteY9" fmla="*/ 2235200 h 4552950"/>
                      <a:gd name="connsiteX10" fmla="*/ 1384300 w 4635500"/>
                      <a:gd name="connsiteY10" fmla="*/ 2654300 h 4552950"/>
                      <a:gd name="connsiteX11" fmla="*/ 1511300 w 4635500"/>
                      <a:gd name="connsiteY11" fmla="*/ 3098800 h 4552950"/>
                      <a:gd name="connsiteX12" fmla="*/ 1676400 w 4635500"/>
                      <a:gd name="connsiteY12" fmla="*/ 3556000 h 4552950"/>
                      <a:gd name="connsiteX13" fmla="*/ 1866900 w 4635500"/>
                      <a:gd name="connsiteY13" fmla="*/ 3962400 h 4552950"/>
                      <a:gd name="connsiteX14" fmla="*/ 2006600 w 4635500"/>
                      <a:gd name="connsiteY14" fmla="*/ 4267200 h 4552950"/>
                      <a:gd name="connsiteX15" fmla="*/ 2159000 w 4635500"/>
                      <a:gd name="connsiteY15" fmla="*/ 4432300 h 4552950"/>
                      <a:gd name="connsiteX16" fmla="*/ 2311400 w 4635500"/>
                      <a:gd name="connsiteY16" fmla="*/ 4546600 h 4552950"/>
                      <a:gd name="connsiteX17" fmla="*/ 2527300 w 4635500"/>
                      <a:gd name="connsiteY17" fmla="*/ 4470400 h 4552950"/>
                      <a:gd name="connsiteX18" fmla="*/ 2730500 w 4635500"/>
                      <a:gd name="connsiteY18" fmla="*/ 4152900 h 4552950"/>
                      <a:gd name="connsiteX19" fmla="*/ 2908300 w 4635500"/>
                      <a:gd name="connsiteY19" fmla="*/ 3771900 h 4552950"/>
                      <a:gd name="connsiteX20" fmla="*/ 3022600 w 4635500"/>
                      <a:gd name="connsiteY20" fmla="*/ 3429000 h 4552950"/>
                      <a:gd name="connsiteX21" fmla="*/ 3162300 w 4635500"/>
                      <a:gd name="connsiteY21" fmla="*/ 3022600 h 4552950"/>
                      <a:gd name="connsiteX22" fmla="*/ 3327400 w 4635500"/>
                      <a:gd name="connsiteY22" fmla="*/ 2552700 h 4552950"/>
                      <a:gd name="connsiteX23" fmla="*/ 3492500 w 4635500"/>
                      <a:gd name="connsiteY23" fmla="*/ 1993900 h 4552950"/>
                      <a:gd name="connsiteX24" fmla="*/ 3619500 w 4635500"/>
                      <a:gd name="connsiteY24" fmla="*/ 1524000 h 4552950"/>
                      <a:gd name="connsiteX25" fmla="*/ 3797300 w 4635500"/>
                      <a:gd name="connsiteY25" fmla="*/ 977900 h 4552950"/>
                      <a:gd name="connsiteX26" fmla="*/ 3962400 w 4635500"/>
                      <a:gd name="connsiteY26" fmla="*/ 596900 h 4552950"/>
                      <a:gd name="connsiteX27" fmla="*/ 4127500 w 4635500"/>
                      <a:gd name="connsiteY27" fmla="*/ 317500 h 4552950"/>
                      <a:gd name="connsiteX28" fmla="*/ 4203700 w 4635500"/>
                      <a:gd name="connsiteY28" fmla="*/ 203200 h 4552950"/>
                      <a:gd name="connsiteX29" fmla="*/ 4343400 w 4635500"/>
                      <a:gd name="connsiteY29" fmla="*/ 50800 h 4552950"/>
                      <a:gd name="connsiteX30" fmla="*/ 4521200 w 4635500"/>
                      <a:gd name="connsiteY30" fmla="*/ 12700 h 4552950"/>
                      <a:gd name="connsiteX31" fmla="*/ 4635500 w 4635500"/>
                      <a:gd name="connsiteY31" fmla="*/ 127000 h 4552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</a:cxnLst>
                    <a:rect l="l" t="t" r="r" b="b"/>
                    <a:pathLst>
                      <a:path w="4635500" h="4552950">
                        <a:moveTo>
                          <a:pt x="0" y="88900"/>
                        </a:moveTo>
                        <a:cubicBezTo>
                          <a:pt x="51858" y="55033"/>
                          <a:pt x="103717" y="21167"/>
                          <a:pt x="152400" y="12700"/>
                        </a:cubicBezTo>
                        <a:cubicBezTo>
                          <a:pt x="201083" y="4233"/>
                          <a:pt x="241300" y="12700"/>
                          <a:pt x="292100" y="38100"/>
                        </a:cubicBezTo>
                        <a:cubicBezTo>
                          <a:pt x="342900" y="63500"/>
                          <a:pt x="406400" y="110067"/>
                          <a:pt x="457200" y="165100"/>
                        </a:cubicBezTo>
                        <a:cubicBezTo>
                          <a:pt x="508000" y="220133"/>
                          <a:pt x="548217" y="279400"/>
                          <a:pt x="596900" y="368300"/>
                        </a:cubicBezTo>
                        <a:cubicBezTo>
                          <a:pt x="645583" y="457200"/>
                          <a:pt x="702733" y="588433"/>
                          <a:pt x="749300" y="698500"/>
                        </a:cubicBezTo>
                        <a:cubicBezTo>
                          <a:pt x="795867" y="808567"/>
                          <a:pt x="831850" y="905933"/>
                          <a:pt x="876300" y="1028700"/>
                        </a:cubicBezTo>
                        <a:cubicBezTo>
                          <a:pt x="920750" y="1151467"/>
                          <a:pt x="971550" y="1301750"/>
                          <a:pt x="1016000" y="1435100"/>
                        </a:cubicBezTo>
                        <a:cubicBezTo>
                          <a:pt x="1060450" y="1568450"/>
                          <a:pt x="1102783" y="1695450"/>
                          <a:pt x="1143000" y="1828800"/>
                        </a:cubicBezTo>
                        <a:cubicBezTo>
                          <a:pt x="1183217" y="1962150"/>
                          <a:pt x="1217083" y="2097617"/>
                          <a:pt x="1257300" y="2235200"/>
                        </a:cubicBezTo>
                        <a:cubicBezTo>
                          <a:pt x="1297517" y="2372783"/>
                          <a:pt x="1341967" y="2510367"/>
                          <a:pt x="1384300" y="2654300"/>
                        </a:cubicBezTo>
                        <a:cubicBezTo>
                          <a:pt x="1426633" y="2798233"/>
                          <a:pt x="1462617" y="2948517"/>
                          <a:pt x="1511300" y="3098800"/>
                        </a:cubicBezTo>
                        <a:cubicBezTo>
                          <a:pt x="1559983" y="3249083"/>
                          <a:pt x="1617133" y="3412067"/>
                          <a:pt x="1676400" y="3556000"/>
                        </a:cubicBezTo>
                        <a:cubicBezTo>
                          <a:pt x="1735667" y="3699933"/>
                          <a:pt x="1811867" y="3843867"/>
                          <a:pt x="1866900" y="3962400"/>
                        </a:cubicBezTo>
                        <a:cubicBezTo>
                          <a:pt x="1921933" y="4080933"/>
                          <a:pt x="1957917" y="4188883"/>
                          <a:pt x="2006600" y="4267200"/>
                        </a:cubicBezTo>
                        <a:cubicBezTo>
                          <a:pt x="2055283" y="4345517"/>
                          <a:pt x="2108200" y="4385733"/>
                          <a:pt x="2159000" y="4432300"/>
                        </a:cubicBezTo>
                        <a:cubicBezTo>
                          <a:pt x="2209800" y="4478867"/>
                          <a:pt x="2250017" y="4540250"/>
                          <a:pt x="2311400" y="4546600"/>
                        </a:cubicBezTo>
                        <a:cubicBezTo>
                          <a:pt x="2372783" y="4552950"/>
                          <a:pt x="2457450" y="4536017"/>
                          <a:pt x="2527300" y="4470400"/>
                        </a:cubicBezTo>
                        <a:cubicBezTo>
                          <a:pt x="2597150" y="4404783"/>
                          <a:pt x="2667000" y="4269317"/>
                          <a:pt x="2730500" y="4152900"/>
                        </a:cubicBezTo>
                        <a:cubicBezTo>
                          <a:pt x="2794000" y="4036483"/>
                          <a:pt x="2859617" y="3892550"/>
                          <a:pt x="2908300" y="3771900"/>
                        </a:cubicBezTo>
                        <a:cubicBezTo>
                          <a:pt x="2956983" y="3651250"/>
                          <a:pt x="2980267" y="3553883"/>
                          <a:pt x="3022600" y="3429000"/>
                        </a:cubicBezTo>
                        <a:cubicBezTo>
                          <a:pt x="3064933" y="3304117"/>
                          <a:pt x="3111500" y="3168650"/>
                          <a:pt x="3162300" y="3022600"/>
                        </a:cubicBezTo>
                        <a:cubicBezTo>
                          <a:pt x="3213100" y="2876550"/>
                          <a:pt x="3272367" y="2724150"/>
                          <a:pt x="3327400" y="2552700"/>
                        </a:cubicBezTo>
                        <a:cubicBezTo>
                          <a:pt x="3382433" y="2381250"/>
                          <a:pt x="3443817" y="2165350"/>
                          <a:pt x="3492500" y="1993900"/>
                        </a:cubicBezTo>
                        <a:cubicBezTo>
                          <a:pt x="3541183" y="1822450"/>
                          <a:pt x="3568700" y="1693333"/>
                          <a:pt x="3619500" y="1524000"/>
                        </a:cubicBezTo>
                        <a:cubicBezTo>
                          <a:pt x="3670300" y="1354667"/>
                          <a:pt x="3740150" y="1132417"/>
                          <a:pt x="3797300" y="977900"/>
                        </a:cubicBezTo>
                        <a:cubicBezTo>
                          <a:pt x="3854450" y="823383"/>
                          <a:pt x="3907367" y="706967"/>
                          <a:pt x="3962400" y="596900"/>
                        </a:cubicBezTo>
                        <a:cubicBezTo>
                          <a:pt x="4017433" y="486833"/>
                          <a:pt x="4087283" y="383117"/>
                          <a:pt x="4127500" y="317500"/>
                        </a:cubicBezTo>
                        <a:cubicBezTo>
                          <a:pt x="4167717" y="251883"/>
                          <a:pt x="4167717" y="247650"/>
                          <a:pt x="4203700" y="203200"/>
                        </a:cubicBezTo>
                        <a:cubicBezTo>
                          <a:pt x="4239683" y="158750"/>
                          <a:pt x="4290483" y="82550"/>
                          <a:pt x="4343400" y="50800"/>
                        </a:cubicBezTo>
                        <a:cubicBezTo>
                          <a:pt x="4396317" y="19050"/>
                          <a:pt x="4472517" y="0"/>
                          <a:pt x="4521200" y="12700"/>
                        </a:cubicBezTo>
                        <a:cubicBezTo>
                          <a:pt x="4569883" y="25400"/>
                          <a:pt x="4635500" y="127000"/>
                          <a:pt x="4635500" y="127000"/>
                        </a:cubicBezTo>
                      </a:path>
                    </a:pathLst>
                  </a:custGeom>
                  <a:ln w="127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ja-JP" altLang="en-US"/>
                  </a:p>
                </p:txBody>
              </p:sp>
              <p:sp>
                <p:nvSpPr>
                  <p:cNvPr id="170" name="フリーフォーム 189"/>
                  <p:cNvSpPr/>
                  <p:nvPr/>
                </p:nvSpPr>
                <p:spPr>
                  <a:xfrm>
                    <a:off x="2247900" y="1092200"/>
                    <a:ext cx="2262796" cy="2222500"/>
                  </a:xfrm>
                  <a:custGeom>
                    <a:avLst/>
                    <a:gdLst>
                      <a:gd name="connsiteX0" fmla="*/ 0 w 4635500"/>
                      <a:gd name="connsiteY0" fmla="*/ 88900 h 4552950"/>
                      <a:gd name="connsiteX1" fmla="*/ 152400 w 4635500"/>
                      <a:gd name="connsiteY1" fmla="*/ 12700 h 4552950"/>
                      <a:gd name="connsiteX2" fmla="*/ 292100 w 4635500"/>
                      <a:gd name="connsiteY2" fmla="*/ 38100 h 4552950"/>
                      <a:gd name="connsiteX3" fmla="*/ 457200 w 4635500"/>
                      <a:gd name="connsiteY3" fmla="*/ 165100 h 4552950"/>
                      <a:gd name="connsiteX4" fmla="*/ 596900 w 4635500"/>
                      <a:gd name="connsiteY4" fmla="*/ 368300 h 4552950"/>
                      <a:gd name="connsiteX5" fmla="*/ 749300 w 4635500"/>
                      <a:gd name="connsiteY5" fmla="*/ 698500 h 4552950"/>
                      <a:gd name="connsiteX6" fmla="*/ 876300 w 4635500"/>
                      <a:gd name="connsiteY6" fmla="*/ 1028700 h 4552950"/>
                      <a:gd name="connsiteX7" fmla="*/ 1016000 w 4635500"/>
                      <a:gd name="connsiteY7" fmla="*/ 1435100 h 4552950"/>
                      <a:gd name="connsiteX8" fmla="*/ 1143000 w 4635500"/>
                      <a:gd name="connsiteY8" fmla="*/ 1828800 h 4552950"/>
                      <a:gd name="connsiteX9" fmla="*/ 1257300 w 4635500"/>
                      <a:gd name="connsiteY9" fmla="*/ 2235200 h 4552950"/>
                      <a:gd name="connsiteX10" fmla="*/ 1384300 w 4635500"/>
                      <a:gd name="connsiteY10" fmla="*/ 2654300 h 4552950"/>
                      <a:gd name="connsiteX11" fmla="*/ 1511300 w 4635500"/>
                      <a:gd name="connsiteY11" fmla="*/ 3098800 h 4552950"/>
                      <a:gd name="connsiteX12" fmla="*/ 1676400 w 4635500"/>
                      <a:gd name="connsiteY12" fmla="*/ 3556000 h 4552950"/>
                      <a:gd name="connsiteX13" fmla="*/ 1866900 w 4635500"/>
                      <a:gd name="connsiteY13" fmla="*/ 3962400 h 4552950"/>
                      <a:gd name="connsiteX14" fmla="*/ 2006600 w 4635500"/>
                      <a:gd name="connsiteY14" fmla="*/ 4267200 h 4552950"/>
                      <a:gd name="connsiteX15" fmla="*/ 2159000 w 4635500"/>
                      <a:gd name="connsiteY15" fmla="*/ 4432300 h 4552950"/>
                      <a:gd name="connsiteX16" fmla="*/ 2311400 w 4635500"/>
                      <a:gd name="connsiteY16" fmla="*/ 4546600 h 4552950"/>
                      <a:gd name="connsiteX17" fmla="*/ 2527300 w 4635500"/>
                      <a:gd name="connsiteY17" fmla="*/ 4470400 h 4552950"/>
                      <a:gd name="connsiteX18" fmla="*/ 2730500 w 4635500"/>
                      <a:gd name="connsiteY18" fmla="*/ 4152900 h 4552950"/>
                      <a:gd name="connsiteX19" fmla="*/ 2908300 w 4635500"/>
                      <a:gd name="connsiteY19" fmla="*/ 3771900 h 4552950"/>
                      <a:gd name="connsiteX20" fmla="*/ 3022600 w 4635500"/>
                      <a:gd name="connsiteY20" fmla="*/ 3429000 h 4552950"/>
                      <a:gd name="connsiteX21" fmla="*/ 3162300 w 4635500"/>
                      <a:gd name="connsiteY21" fmla="*/ 3022600 h 4552950"/>
                      <a:gd name="connsiteX22" fmla="*/ 3327400 w 4635500"/>
                      <a:gd name="connsiteY22" fmla="*/ 2552700 h 4552950"/>
                      <a:gd name="connsiteX23" fmla="*/ 3492500 w 4635500"/>
                      <a:gd name="connsiteY23" fmla="*/ 1993900 h 4552950"/>
                      <a:gd name="connsiteX24" fmla="*/ 3619500 w 4635500"/>
                      <a:gd name="connsiteY24" fmla="*/ 1524000 h 4552950"/>
                      <a:gd name="connsiteX25" fmla="*/ 3797300 w 4635500"/>
                      <a:gd name="connsiteY25" fmla="*/ 977900 h 4552950"/>
                      <a:gd name="connsiteX26" fmla="*/ 3962400 w 4635500"/>
                      <a:gd name="connsiteY26" fmla="*/ 596900 h 4552950"/>
                      <a:gd name="connsiteX27" fmla="*/ 4127500 w 4635500"/>
                      <a:gd name="connsiteY27" fmla="*/ 317500 h 4552950"/>
                      <a:gd name="connsiteX28" fmla="*/ 4203700 w 4635500"/>
                      <a:gd name="connsiteY28" fmla="*/ 203200 h 4552950"/>
                      <a:gd name="connsiteX29" fmla="*/ 4343400 w 4635500"/>
                      <a:gd name="connsiteY29" fmla="*/ 50800 h 4552950"/>
                      <a:gd name="connsiteX30" fmla="*/ 4521200 w 4635500"/>
                      <a:gd name="connsiteY30" fmla="*/ 12700 h 4552950"/>
                      <a:gd name="connsiteX31" fmla="*/ 4635500 w 4635500"/>
                      <a:gd name="connsiteY31" fmla="*/ 127000 h 4552950"/>
                      <a:gd name="connsiteX0" fmla="*/ 0 w 4635500"/>
                      <a:gd name="connsiteY0" fmla="*/ 88900 h 4552950"/>
                      <a:gd name="connsiteX1" fmla="*/ 152400 w 4635500"/>
                      <a:gd name="connsiteY1" fmla="*/ 12700 h 4552950"/>
                      <a:gd name="connsiteX2" fmla="*/ 292100 w 4635500"/>
                      <a:gd name="connsiteY2" fmla="*/ 38100 h 4552950"/>
                      <a:gd name="connsiteX3" fmla="*/ 457200 w 4635500"/>
                      <a:gd name="connsiteY3" fmla="*/ 165100 h 4552950"/>
                      <a:gd name="connsiteX4" fmla="*/ 596900 w 4635500"/>
                      <a:gd name="connsiteY4" fmla="*/ 368300 h 4552950"/>
                      <a:gd name="connsiteX5" fmla="*/ 749300 w 4635500"/>
                      <a:gd name="connsiteY5" fmla="*/ 698500 h 4552950"/>
                      <a:gd name="connsiteX6" fmla="*/ 876300 w 4635500"/>
                      <a:gd name="connsiteY6" fmla="*/ 1028700 h 4552950"/>
                      <a:gd name="connsiteX7" fmla="*/ 1016000 w 4635500"/>
                      <a:gd name="connsiteY7" fmla="*/ 1435100 h 4552950"/>
                      <a:gd name="connsiteX8" fmla="*/ 1143000 w 4635500"/>
                      <a:gd name="connsiteY8" fmla="*/ 1828800 h 4552950"/>
                      <a:gd name="connsiteX9" fmla="*/ 1257300 w 4635500"/>
                      <a:gd name="connsiteY9" fmla="*/ 2235200 h 4552950"/>
                      <a:gd name="connsiteX10" fmla="*/ 1384300 w 4635500"/>
                      <a:gd name="connsiteY10" fmla="*/ 2654300 h 4552950"/>
                      <a:gd name="connsiteX11" fmla="*/ 1511300 w 4635500"/>
                      <a:gd name="connsiteY11" fmla="*/ 3098800 h 4552950"/>
                      <a:gd name="connsiteX12" fmla="*/ 1676400 w 4635500"/>
                      <a:gd name="connsiteY12" fmla="*/ 3556000 h 4552950"/>
                      <a:gd name="connsiteX13" fmla="*/ 1866900 w 4635500"/>
                      <a:gd name="connsiteY13" fmla="*/ 3962400 h 4552950"/>
                      <a:gd name="connsiteX14" fmla="*/ 2006600 w 4635500"/>
                      <a:gd name="connsiteY14" fmla="*/ 4267200 h 4552950"/>
                      <a:gd name="connsiteX15" fmla="*/ 2159000 w 4635500"/>
                      <a:gd name="connsiteY15" fmla="*/ 4432300 h 4552950"/>
                      <a:gd name="connsiteX16" fmla="*/ 2311400 w 4635500"/>
                      <a:gd name="connsiteY16" fmla="*/ 4546600 h 4552950"/>
                      <a:gd name="connsiteX17" fmla="*/ 2527300 w 4635500"/>
                      <a:gd name="connsiteY17" fmla="*/ 4470400 h 4552950"/>
                      <a:gd name="connsiteX18" fmla="*/ 2730500 w 4635500"/>
                      <a:gd name="connsiteY18" fmla="*/ 4152900 h 4552950"/>
                      <a:gd name="connsiteX19" fmla="*/ 2908300 w 4635500"/>
                      <a:gd name="connsiteY19" fmla="*/ 3771900 h 4552950"/>
                      <a:gd name="connsiteX20" fmla="*/ 3022600 w 4635500"/>
                      <a:gd name="connsiteY20" fmla="*/ 3429000 h 4552950"/>
                      <a:gd name="connsiteX21" fmla="*/ 3162300 w 4635500"/>
                      <a:gd name="connsiteY21" fmla="*/ 3022600 h 4552950"/>
                      <a:gd name="connsiteX22" fmla="*/ 3327400 w 4635500"/>
                      <a:gd name="connsiteY22" fmla="*/ 2552700 h 4552950"/>
                      <a:gd name="connsiteX23" fmla="*/ 3492500 w 4635500"/>
                      <a:gd name="connsiteY23" fmla="*/ 1993900 h 4552950"/>
                      <a:gd name="connsiteX24" fmla="*/ 3619500 w 4635500"/>
                      <a:gd name="connsiteY24" fmla="*/ 1524000 h 4552950"/>
                      <a:gd name="connsiteX25" fmla="*/ 3797300 w 4635500"/>
                      <a:gd name="connsiteY25" fmla="*/ 977900 h 4552950"/>
                      <a:gd name="connsiteX26" fmla="*/ 3962400 w 4635500"/>
                      <a:gd name="connsiteY26" fmla="*/ 596900 h 4552950"/>
                      <a:gd name="connsiteX27" fmla="*/ 4127500 w 4635500"/>
                      <a:gd name="connsiteY27" fmla="*/ 317500 h 4552950"/>
                      <a:gd name="connsiteX28" fmla="*/ 4203700 w 4635500"/>
                      <a:gd name="connsiteY28" fmla="*/ 203200 h 4552950"/>
                      <a:gd name="connsiteX29" fmla="*/ 4343400 w 4635500"/>
                      <a:gd name="connsiteY29" fmla="*/ 50800 h 4552950"/>
                      <a:gd name="connsiteX30" fmla="*/ 4521200 w 4635500"/>
                      <a:gd name="connsiteY30" fmla="*/ 12700 h 4552950"/>
                      <a:gd name="connsiteX31" fmla="*/ 4635500 w 4635500"/>
                      <a:gd name="connsiteY31" fmla="*/ 127000 h 4552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</a:cxnLst>
                    <a:rect l="l" t="t" r="r" b="b"/>
                    <a:pathLst>
                      <a:path w="4635500" h="4552950">
                        <a:moveTo>
                          <a:pt x="0" y="88900"/>
                        </a:moveTo>
                        <a:cubicBezTo>
                          <a:pt x="51858" y="55033"/>
                          <a:pt x="103717" y="21167"/>
                          <a:pt x="152400" y="12700"/>
                        </a:cubicBezTo>
                        <a:cubicBezTo>
                          <a:pt x="201083" y="4233"/>
                          <a:pt x="241300" y="12700"/>
                          <a:pt x="292100" y="38100"/>
                        </a:cubicBezTo>
                        <a:cubicBezTo>
                          <a:pt x="342900" y="63500"/>
                          <a:pt x="406400" y="110067"/>
                          <a:pt x="457200" y="165100"/>
                        </a:cubicBezTo>
                        <a:cubicBezTo>
                          <a:pt x="508000" y="220133"/>
                          <a:pt x="548217" y="279400"/>
                          <a:pt x="596900" y="368300"/>
                        </a:cubicBezTo>
                        <a:cubicBezTo>
                          <a:pt x="645583" y="457200"/>
                          <a:pt x="702733" y="588433"/>
                          <a:pt x="749300" y="698500"/>
                        </a:cubicBezTo>
                        <a:cubicBezTo>
                          <a:pt x="795867" y="808567"/>
                          <a:pt x="831850" y="905933"/>
                          <a:pt x="876300" y="1028700"/>
                        </a:cubicBezTo>
                        <a:cubicBezTo>
                          <a:pt x="920750" y="1151467"/>
                          <a:pt x="971550" y="1301750"/>
                          <a:pt x="1016000" y="1435100"/>
                        </a:cubicBezTo>
                        <a:cubicBezTo>
                          <a:pt x="1060450" y="1568450"/>
                          <a:pt x="1102783" y="1695450"/>
                          <a:pt x="1143000" y="1828800"/>
                        </a:cubicBezTo>
                        <a:cubicBezTo>
                          <a:pt x="1183217" y="1962150"/>
                          <a:pt x="1217083" y="2097617"/>
                          <a:pt x="1257300" y="2235200"/>
                        </a:cubicBezTo>
                        <a:cubicBezTo>
                          <a:pt x="1297517" y="2372783"/>
                          <a:pt x="1341967" y="2510367"/>
                          <a:pt x="1384300" y="2654300"/>
                        </a:cubicBezTo>
                        <a:cubicBezTo>
                          <a:pt x="1426633" y="2798233"/>
                          <a:pt x="1462617" y="2948517"/>
                          <a:pt x="1511300" y="3098800"/>
                        </a:cubicBezTo>
                        <a:cubicBezTo>
                          <a:pt x="1559983" y="3249083"/>
                          <a:pt x="1617133" y="3412067"/>
                          <a:pt x="1676400" y="3556000"/>
                        </a:cubicBezTo>
                        <a:cubicBezTo>
                          <a:pt x="1735667" y="3699933"/>
                          <a:pt x="1811867" y="3843867"/>
                          <a:pt x="1866900" y="3962400"/>
                        </a:cubicBezTo>
                        <a:cubicBezTo>
                          <a:pt x="1921933" y="4080933"/>
                          <a:pt x="1957917" y="4188883"/>
                          <a:pt x="2006600" y="4267200"/>
                        </a:cubicBezTo>
                        <a:cubicBezTo>
                          <a:pt x="2055283" y="4345517"/>
                          <a:pt x="2108200" y="4385733"/>
                          <a:pt x="2159000" y="4432300"/>
                        </a:cubicBezTo>
                        <a:cubicBezTo>
                          <a:pt x="2209800" y="4478867"/>
                          <a:pt x="2250017" y="4540250"/>
                          <a:pt x="2311400" y="4546600"/>
                        </a:cubicBezTo>
                        <a:cubicBezTo>
                          <a:pt x="2372783" y="4552950"/>
                          <a:pt x="2457450" y="4536017"/>
                          <a:pt x="2527300" y="4470400"/>
                        </a:cubicBezTo>
                        <a:cubicBezTo>
                          <a:pt x="2597150" y="4404783"/>
                          <a:pt x="2667000" y="4269317"/>
                          <a:pt x="2730500" y="4152900"/>
                        </a:cubicBezTo>
                        <a:cubicBezTo>
                          <a:pt x="2794000" y="4036483"/>
                          <a:pt x="2859617" y="3892550"/>
                          <a:pt x="2908300" y="3771900"/>
                        </a:cubicBezTo>
                        <a:cubicBezTo>
                          <a:pt x="2956983" y="3651250"/>
                          <a:pt x="2980267" y="3553883"/>
                          <a:pt x="3022600" y="3429000"/>
                        </a:cubicBezTo>
                        <a:cubicBezTo>
                          <a:pt x="3064933" y="3304117"/>
                          <a:pt x="3111500" y="3168650"/>
                          <a:pt x="3162300" y="3022600"/>
                        </a:cubicBezTo>
                        <a:cubicBezTo>
                          <a:pt x="3213100" y="2876550"/>
                          <a:pt x="3272367" y="2724150"/>
                          <a:pt x="3327400" y="2552700"/>
                        </a:cubicBezTo>
                        <a:cubicBezTo>
                          <a:pt x="3382433" y="2381250"/>
                          <a:pt x="3443817" y="2165350"/>
                          <a:pt x="3492500" y="1993900"/>
                        </a:cubicBezTo>
                        <a:cubicBezTo>
                          <a:pt x="3541183" y="1822450"/>
                          <a:pt x="3568700" y="1693333"/>
                          <a:pt x="3619500" y="1524000"/>
                        </a:cubicBezTo>
                        <a:cubicBezTo>
                          <a:pt x="3670300" y="1354667"/>
                          <a:pt x="3740150" y="1132417"/>
                          <a:pt x="3797300" y="977900"/>
                        </a:cubicBezTo>
                        <a:cubicBezTo>
                          <a:pt x="3854450" y="823383"/>
                          <a:pt x="3907367" y="706967"/>
                          <a:pt x="3962400" y="596900"/>
                        </a:cubicBezTo>
                        <a:cubicBezTo>
                          <a:pt x="4017433" y="486833"/>
                          <a:pt x="4087283" y="383117"/>
                          <a:pt x="4127500" y="317500"/>
                        </a:cubicBezTo>
                        <a:cubicBezTo>
                          <a:pt x="4167717" y="251883"/>
                          <a:pt x="4167717" y="247650"/>
                          <a:pt x="4203700" y="203200"/>
                        </a:cubicBezTo>
                        <a:cubicBezTo>
                          <a:pt x="4239683" y="158750"/>
                          <a:pt x="4290483" y="82550"/>
                          <a:pt x="4343400" y="50800"/>
                        </a:cubicBezTo>
                        <a:cubicBezTo>
                          <a:pt x="4396317" y="19050"/>
                          <a:pt x="4472517" y="0"/>
                          <a:pt x="4521200" y="12700"/>
                        </a:cubicBezTo>
                        <a:cubicBezTo>
                          <a:pt x="4569883" y="25400"/>
                          <a:pt x="4635500" y="127000"/>
                          <a:pt x="4635500" y="127000"/>
                        </a:cubicBezTo>
                      </a:path>
                    </a:pathLst>
                  </a:custGeom>
                  <a:ln w="127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ja-JP" altLang="en-US"/>
                  </a:p>
                </p:txBody>
              </p:sp>
              <p:sp>
                <p:nvSpPr>
                  <p:cNvPr id="171" name="フリーフォーム 190"/>
                  <p:cNvSpPr/>
                  <p:nvPr/>
                </p:nvSpPr>
                <p:spPr>
                  <a:xfrm>
                    <a:off x="4318000" y="1092200"/>
                    <a:ext cx="2262796" cy="2222500"/>
                  </a:xfrm>
                  <a:custGeom>
                    <a:avLst/>
                    <a:gdLst>
                      <a:gd name="connsiteX0" fmla="*/ 0 w 4635500"/>
                      <a:gd name="connsiteY0" fmla="*/ 88900 h 4552950"/>
                      <a:gd name="connsiteX1" fmla="*/ 152400 w 4635500"/>
                      <a:gd name="connsiteY1" fmla="*/ 12700 h 4552950"/>
                      <a:gd name="connsiteX2" fmla="*/ 292100 w 4635500"/>
                      <a:gd name="connsiteY2" fmla="*/ 38100 h 4552950"/>
                      <a:gd name="connsiteX3" fmla="*/ 457200 w 4635500"/>
                      <a:gd name="connsiteY3" fmla="*/ 165100 h 4552950"/>
                      <a:gd name="connsiteX4" fmla="*/ 596900 w 4635500"/>
                      <a:gd name="connsiteY4" fmla="*/ 368300 h 4552950"/>
                      <a:gd name="connsiteX5" fmla="*/ 749300 w 4635500"/>
                      <a:gd name="connsiteY5" fmla="*/ 698500 h 4552950"/>
                      <a:gd name="connsiteX6" fmla="*/ 876300 w 4635500"/>
                      <a:gd name="connsiteY6" fmla="*/ 1028700 h 4552950"/>
                      <a:gd name="connsiteX7" fmla="*/ 1016000 w 4635500"/>
                      <a:gd name="connsiteY7" fmla="*/ 1435100 h 4552950"/>
                      <a:gd name="connsiteX8" fmla="*/ 1143000 w 4635500"/>
                      <a:gd name="connsiteY8" fmla="*/ 1828800 h 4552950"/>
                      <a:gd name="connsiteX9" fmla="*/ 1257300 w 4635500"/>
                      <a:gd name="connsiteY9" fmla="*/ 2235200 h 4552950"/>
                      <a:gd name="connsiteX10" fmla="*/ 1384300 w 4635500"/>
                      <a:gd name="connsiteY10" fmla="*/ 2654300 h 4552950"/>
                      <a:gd name="connsiteX11" fmla="*/ 1511300 w 4635500"/>
                      <a:gd name="connsiteY11" fmla="*/ 3098800 h 4552950"/>
                      <a:gd name="connsiteX12" fmla="*/ 1676400 w 4635500"/>
                      <a:gd name="connsiteY12" fmla="*/ 3556000 h 4552950"/>
                      <a:gd name="connsiteX13" fmla="*/ 1866900 w 4635500"/>
                      <a:gd name="connsiteY13" fmla="*/ 3962400 h 4552950"/>
                      <a:gd name="connsiteX14" fmla="*/ 2006600 w 4635500"/>
                      <a:gd name="connsiteY14" fmla="*/ 4267200 h 4552950"/>
                      <a:gd name="connsiteX15" fmla="*/ 2159000 w 4635500"/>
                      <a:gd name="connsiteY15" fmla="*/ 4432300 h 4552950"/>
                      <a:gd name="connsiteX16" fmla="*/ 2311400 w 4635500"/>
                      <a:gd name="connsiteY16" fmla="*/ 4546600 h 4552950"/>
                      <a:gd name="connsiteX17" fmla="*/ 2527300 w 4635500"/>
                      <a:gd name="connsiteY17" fmla="*/ 4470400 h 4552950"/>
                      <a:gd name="connsiteX18" fmla="*/ 2730500 w 4635500"/>
                      <a:gd name="connsiteY18" fmla="*/ 4152900 h 4552950"/>
                      <a:gd name="connsiteX19" fmla="*/ 2908300 w 4635500"/>
                      <a:gd name="connsiteY19" fmla="*/ 3771900 h 4552950"/>
                      <a:gd name="connsiteX20" fmla="*/ 3022600 w 4635500"/>
                      <a:gd name="connsiteY20" fmla="*/ 3429000 h 4552950"/>
                      <a:gd name="connsiteX21" fmla="*/ 3162300 w 4635500"/>
                      <a:gd name="connsiteY21" fmla="*/ 3022600 h 4552950"/>
                      <a:gd name="connsiteX22" fmla="*/ 3327400 w 4635500"/>
                      <a:gd name="connsiteY22" fmla="*/ 2552700 h 4552950"/>
                      <a:gd name="connsiteX23" fmla="*/ 3492500 w 4635500"/>
                      <a:gd name="connsiteY23" fmla="*/ 1993900 h 4552950"/>
                      <a:gd name="connsiteX24" fmla="*/ 3619500 w 4635500"/>
                      <a:gd name="connsiteY24" fmla="*/ 1524000 h 4552950"/>
                      <a:gd name="connsiteX25" fmla="*/ 3797300 w 4635500"/>
                      <a:gd name="connsiteY25" fmla="*/ 977900 h 4552950"/>
                      <a:gd name="connsiteX26" fmla="*/ 3962400 w 4635500"/>
                      <a:gd name="connsiteY26" fmla="*/ 596900 h 4552950"/>
                      <a:gd name="connsiteX27" fmla="*/ 4127500 w 4635500"/>
                      <a:gd name="connsiteY27" fmla="*/ 317500 h 4552950"/>
                      <a:gd name="connsiteX28" fmla="*/ 4203700 w 4635500"/>
                      <a:gd name="connsiteY28" fmla="*/ 203200 h 4552950"/>
                      <a:gd name="connsiteX29" fmla="*/ 4343400 w 4635500"/>
                      <a:gd name="connsiteY29" fmla="*/ 50800 h 4552950"/>
                      <a:gd name="connsiteX30" fmla="*/ 4521200 w 4635500"/>
                      <a:gd name="connsiteY30" fmla="*/ 12700 h 4552950"/>
                      <a:gd name="connsiteX31" fmla="*/ 4635500 w 4635500"/>
                      <a:gd name="connsiteY31" fmla="*/ 127000 h 4552950"/>
                      <a:gd name="connsiteX0" fmla="*/ 0 w 4635500"/>
                      <a:gd name="connsiteY0" fmla="*/ 88900 h 4552950"/>
                      <a:gd name="connsiteX1" fmla="*/ 152400 w 4635500"/>
                      <a:gd name="connsiteY1" fmla="*/ 12700 h 4552950"/>
                      <a:gd name="connsiteX2" fmla="*/ 292100 w 4635500"/>
                      <a:gd name="connsiteY2" fmla="*/ 38100 h 4552950"/>
                      <a:gd name="connsiteX3" fmla="*/ 457200 w 4635500"/>
                      <a:gd name="connsiteY3" fmla="*/ 165100 h 4552950"/>
                      <a:gd name="connsiteX4" fmla="*/ 596900 w 4635500"/>
                      <a:gd name="connsiteY4" fmla="*/ 368300 h 4552950"/>
                      <a:gd name="connsiteX5" fmla="*/ 749300 w 4635500"/>
                      <a:gd name="connsiteY5" fmla="*/ 698500 h 4552950"/>
                      <a:gd name="connsiteX6" fmla="*/ 876300 w 4635500"/>
                      <a:gd name="connsiteY6" fmla="*/ 1028700 h 4552950"/>
                      <a:gd name="connsiteX7" fmla="*/ 1016000 w 4635500"/>
                      <a:gd name="connsiteY7" fmla="*/ 1435100 h 4552950"/>
                      <a:gd name="connsiteX8" fmla="*/ 1143000 w 4635500"/>
                      <a:gd name="connsiteY8" fmla="*/ 1828800 h 4552950"/>
                      <a:gd name="connsiteX9" fmla="*/ 1257300 w 4635500"/>
                      <a:gd name="connsiteY9" fmla="*/ 2235200 h 4552950"/>
                      <a:gd name="connsiteX10" fmla="*/ 1384300 w 4635500"/>
                      <a:gd name="connsiteY10" fmla="*/ 2654300 h 4552950"/>
                      <a:gd name="connsiteX11" fmla="*/ 1511300 w 4635500"/>
                      <a:gd name="connsiteY11" fmla="*/ 3098800 h 4552950"/>
                      <a:gd name="connsiteX12" fmla="*/ 1676400 w 4635500"/>
                      <a:gd name="connsiteY12" fmla="*/ 3556000 h 4552950"/>
                      <a:gd name="connsiteX13" fmla="*/ 1866900 w 4635500"/>
                      <a:gd name="connsiteY13" fmla="*/ 3962400 h 4552950"/>
                      <a:gd name="connsiteX14" fmla="*/ 2006600 w 4635500"/>
                      <a:gd name="connsiteY14" fmla="*/ 4267200 h 4552950"/>
                      <a:gd name="connsiteX15" fmla="*/ 2159000 w 4635500"/>
                      <a:gd name="connsiteY15" fmla="*/ 4432300 h 4552950"/>
                      <a:gd name="connsiteX16" fmla="*/ 2311400 w 4635500"/>
                      <a:gd name="connsiteY16" fmla="*/ 4546600 h 4552950"/>
                      <a:gd name="connsiteX17" fmla="*/ 2527300 w 4635500"/>
                      <a:gd name="connsiteY17" fmla="*/ 4470400 h 4552950"/>
                      <a:gd name="connsiteX18" fmla="*/ 2730500 w 4635500"/>
                      <a:gd name="connsiteY18" fmla="*/ 4152900 h 4552950"/>
                      <a:gd name="connsiteX19" fmla="*/ 2908300 w 4635500"/>
                      <a:gd name="connsiteY19" fmla="*/ 3771900 h 4552950"/>
                      <a:gd name="connsiteX20" fmla="*/ 3022600 w 4635500"/>
                      <a:gd name="connsiteY20" fmla="*/ 3429000 h 4552950"/>
                      <a:gd name="connsiteX21" fmla="*/ 3162300 w 4635500"/>
                      <a:gd name="connsiteY21" fmla="*/ 3022600 h 4552950"/>
                      <a:gd name="connsiteX22" fmla="*/ 3327400 w 4635500"/>
                      <a:gd name="connsiteY22" fmla="*/ 2552700 h 4552950"/>
                      <a:gd name="connsiteX23" fmla="*/ 3492500 w 4635500"/>
                      <a:gd name="connsiteY23" fmla="*/ 1993900 h 4552950"/>
                      <a:gd name="connsiteX24" fmla="*/ 3619500 w 4635500"/>
                      <a:gd name="connsiteY24" fmla="*/ 1524000 h 4552950"/>
                      <a:gd name="connsiteX25" fmla="*/ 3797300 w 4635500"/>
                      <a:gd name="connsiteY25" fmla="*/ 977900 h 4552950"/>
                      <a:gd name="connsiteX26" fmla="*/ 3962400 w 4635500"/>
                      <a:gd name="connsiteY26" fmla="*/ 596900 h 4552950"/>
                      <a:gd name="connsiteX27" fmla="*/ 4127500 w 4635500"/>
                      <a:gd name="connsiteY27" fmla="*/ 317500 h 4552950"/>
                      <a:gd name="connsiteX28" fmla="*/ 4203700 w 4635500"/>
                      <a:gd name="connsiteY28" fmla="*/ 203200 h 4552950"/>
                      <a:gd name="connsiteX29" fmla="*/ 4343400 w 4635500"/>
                      <a:gd name="connsiteY29" fmla="*/ 50800 h 4552950"/>
                      <a:gd name="connsiteX30" fmla="*/ 4521200 w 4635500"/>
                      <a:gd name="connsiteY30" fmla="*/ 12700 h 4552950"/>
                      <a:gd name="connsiteX31" fmla="*/ 4635500 w 4635500"/>
                      <a:gd name="connsiteY31" fmla="*/ 127000 h 4552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</a:cxnLst>
                    <a:rect l="l" t="t" r="r" b="b"/>
                    <a:pathLst>
                      <a:path w="4635500" h="4552950">
                        <a:moveTo>
                          <a:pt x="0" y="88900"/>
                        </a:moveTo>
                        <a:cubicBezTo>
                          <a:pt x="51858" y="55033"/>
                          <a:pt x="103717" y="21167"/>
                          <a:pt x="152400" y="12700"/>
                        </a:cubicBezTo>
                        <a:cubicBezTo>
                          <a:pt x="201083" y="4233"/>
                          <a:pt x="241300" y="12700"/>
                          <a:pt x="292100" y="38100"/>
                        </a:cubicBezTo>
                        <a:cubicBezTo>
                          <a:pt x="342900" y="63500"/>
                          <a:pt x="406400" y="110067"/>
                          <a:pt x="457200" y="165100"/>
                        </a:cubicBezTo>
                        <a:cubicBezTo>
                          <a:pt x="508000" y="220133"/>
                          <a:pt x="548217" y="279400"/>
                          <a:pt x="596900" y="368300"/>
                        </a:cubicBezTo>
                        <a:cubicBezTo>
                          <a:pt x="645583" y="457200"/>
                          <a:pt x="702733" y="588433"/>
                          <a:pt x="749300" y="698500"/>
                        </a:cubicBezTo>
                        <a:cubicBezTo>
                          <a:pt x="795867" y="808567"/>
                          <a:pt x="831850" y="905933"/>
                          <a:pt x="876300" y="1028700"/>
                        </a:cubicBezTo>
                        <a:cubicBezTo>
                          <a:pt x="920750" y="1151467"/>
                          <a:pt x="971550" y="1301750"/>
                          <a:pt x="1016000" y="1435100"/>
                        </a:cubicBezTo>
                        <a:cubicBezTo>
                          <a:pt x="1060450" y="1568450"/>
                          <a:pt x="1102783" y="1695450"/>
                          <a:pt x="1143000" y="1828800"/>
                        </a:cubicBezTo>
                        <a:cubicBezTo>
                          <a:pt x="1183217" y="1962150"/>
                          <a:pt x="1217083" y="2097617"/>
                          <a:pt x="1257300" y="2235200"/>
                        </a:cubicBezTo>
                        <a:cubicBezTo>
                          <a:pt x="1297517" y="2372783"/>
                          <a:pt x="1341967" y="2510367"/>
                          <a:pt x="1384300" y="2654300"/>
                        </a:cubicBezTo>
                        <a:cubicBezTo>
                          <a:pt x="1426633" y="2798233"/>
                          <a:pt x="1462617" y="2948517"/>
                          <a:pt x="1511300" y="3098800"/>
                        </a:cubicBezTo>
                        <a:cubicBezTo>
                          <a:pt x="1559983" y="3249083"/>
                          <a:pt x="1617133" y="3412067"/>
                          <a:pt x="1676400" y="3556000"/>
                        </a:cubicBezTo>
                        <a:cubicBezTo>
                          <a:pt x="1735667" y="3699933"/>
                          <a:pt x="1811867" y="3843867"/>
                          <a:pt x="1866900" y="3962400"/>
                        </a:cubicBezTo>
                        <a:cubicBezTo>
                          <a:pt x="1921933" y="4080933"/>
                          <a:pt x="1957917" y="4188883"/>
                          <a:pt x="2006600" y="4267200"/>
                        </a:cubicBezTo>
                        <a:cubicBezTo>
                          <a:pt x="2055283" y="4345517"/>
                          <a:pt x="2108200" y="4385733"/>
                          <a:pt x="2159000" y="4432300"/>
                        </a:cubicBezTo>
                        <a:cubicBezTo>
                          <a:pt x="2209800" y="4478867"/>
                          <a:pt x="2250017" y="4540250"/>
                          <a:pt x="2311400" y="4546600"/>
                        </a:cubicBezTo>
                        <a:cubicBezTo>
                          <a:pt x="2372783" y="4552950"/>
                          <a:pt x="2457450" y="4536017"/>
                          <a:pt x="2527300" y="4470400"/>
                        </a:cubicBezTo>
                        <a:cubicBezTo>
                          <a:pt x="2597150" y="4404783"/>
                          <a:pt x="2667000" y="4269317"/>
                          <a:pt x="2730500" y="4152900"/>
                        </a:cubicBezTo>
                        <a:cubicBezTo>
                          <a:pt x="2794000" y="4036483"/>
                          <a:pt x="2859617" y="3892550"/>
                          <a:pt x="2908300" y="3771900"/>
                        </a:cubicBezTo>
                        <a:cubicBezTo>
                          <a:pt x="2956983" y="3651250"/>
                          <a:pt x="2980267" y="3553883"/>
                          <a:pt x="3022600" y="3429000"/>
                        </a:cubicBezTo>
                        <a:cubicBezTo>
                          <a:pt x="3064933" y="3304117"/>
                          <a:pt x="3111500" y="3168650"/>
                          <a:pt x="3162300" y="3022600"/>
                        </a:cubicBezTo>
                        <a:cubicBezTo>
                          <a:pt x="3213100" y="2876550"/>
                          <a:pt x="3272367" y="2724150"/>
                          <a:pt x="3327400" y="2552700"/>
                        </a:cubicBezTo>
                        <a:cubicBezTo>
                          <a:pt x="3382433" y="2381250"/>
                          <a:pt x="3443817" y="2165350"/>
                          <a:pt x="3492500" y="1993900"/>
                        </a:cubicBezTo>
                        <a:cubicBezTo>
                          <a:pt x="3541183" y="1822450"/>
                          <a:pt x="3568700" y="1693333"/>
                          <a:pt x="3619500" y="1524000"/>
                        </a:cubicBezTo>
                        <a:cubicBezTo>
                          <a:pt x="3670300" y="1354667"/>
                          <a:pt x="3740150" y="1132417"/>
                          <a:pt x="3797300" y="977900"/>
                        </a:cubicBezTo>
                        <a:cubicBezTo>
                          <a:pt x="3854450" y="823383"/>
                          <a:pt x="3907367" y="706967"/>
                          <a:pt x="3962400" y="596900"/>
                        </a:cubicBezTo>
                        <a:cubicBezTo>
                          <a:pt x="4017433" y="486833"/>
                          <a:pt x="4087283" y="383117"/>
                          <a:pt x="4127500" y="317500"/>
                        </a:cubicBezTo>
                        <a:cubicBezTo>
                          <a:pt x="4167717" y="251883"/>
                          <a:pt x="4167717" y="247650"/>
                          <a:pt x="4203700" y="203200"/>
                        </a:cubicBezTo>
                        <a:cubicBezTo>
                          <a:pt x="4239683" y="158750"/>
                          <a:pt x="4290483" y="82550"/>
                          <a:pt x="4343400" y="50800"/>
                        </a:cubicBezTo>
                        <a:cubicBezTo>
                          <a:pt x="4396317" y="19050"/>
                          <a:pt x="4472517" y="0"/>
                          <a:pt x="4521200" y="12700"/>
                        </a:cubicBezTo>
                        <a:cubicBezTo>
                          <a:pt x="4569883" y="25400"/>
                          <a:pt x="4635500" y="127000"/>
                          <a:pt x="4635500" y="127000"/>
                        </a:cubicBezTo>
                      </a:path>
                    </a:pathLst>
                  </a:custGeom>
                  <a:ln w="127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ja-JP" altLang="en-US"/>
                  </a:p>
                </p:txBody>
              </p:sp>
              <p:sp>
                <p:nvSpPr>
                  <p:cNvPr id="172" name="フリーフォーム 191"/>
                  <p:cNvSpPr/>
                  <p:nvPr/>
                </p:nvSpPr>
                <p:spPr>
                  <a:xfrm>
                    <a:off x="6402996" y="1092200"/>
                    <a:ext cx="2262796" cy="2222500"/>
                  </a:xfrm>
                  <a:custGeom>
                    <a:avLst/>
                    <a:gdLst>
                      <a:gd name="connsiteX0" fmla="*/ 0 w 4635500"/>
                      <a:gd name="connsiteY0" fmla="*/ 88900 h 4552950"/>
                      <a:gd name="connsiteX1" fmla="*/ 152400 w 4635500"/>
                      <a:gd name="connsiteY1" fmla="*/ 12700 h 4552950"/>
                      <a:gd name="connsiteX2" fmla="*/ 292100 w 4635500"/>
                      <a:gd name="connsiteY2" fmla="*/ 38100 h 4552950"/>
                      <a:gd name="connsiteX3" fmla="*/ 457200 w 4635500"/>
                      <a:gd name="connsiteY3" fmla="*/ 165100 h 4552950"/>
                      <a:gd name="connsiteX4" fmla="*/ 596900 w 4635500"/>
                      <a:gd name="connsiteY4" fmla="*/ 368300 h 4552950"/>
                      <a:gd name="connsiteX5" fmla="*/ 749300 w 4635500"/>
                      <a:gd name="connsiteY5" fmla="*/ 698500 h 4552950"/>
                      <a:gd name="connsiteX6" fmla="*/ 876300 w 4635500"/>
                      <a:gd name="connsiteY6" fmla="*/ 1028700 h 4552950"/>
                      <a:gd name="connsiteX7" fmla="*/ 1016000 w 4635500"/>
                      <a:gd name="connsiteY7" fmla="*/ 1435100 h 4552950"/>
                      <a:gd name="connsiteX8" fmla="*/ 1143000 w 4635500"/>
                      <a:gd name="connsiteY8" fmla="*/ 1828800 h 4552950"/>
                      <a:gd name="connsiteX9" fmla="*/ 1257300 w 4635500"/>
                      <a:gd name="connsiteY9" fmla="*/ 2235200 h 4552950"/>
                      <a:gd name="connsiteX10" fmla="*/ 1384300 w 4635500"/>
                      <a:gd name="connsiteY10" fmla="*/ 2654300 h 4552950"/>
                      <a:gd name="connsiteX11" fmla="*/ 1511300 w 4635500"/>
                      <a:gd name="connsiteY11" fmla="*/ 3098800 h 4552950"/>
                      <a:gd name="connsiteX12" fmla="*/ 1676400 w 4635500"/>
                      <a:gd name="connsiteY12" fmla="*/ 3556000 h 4552950"/>
                      <a:gd name="connsiteX13" fmla="*/ 1866900 w 4635500"/>
                      <a:gd name="connsiteY13" fmla="*/ 3962400 h 4552950"/>
                      <a:gd name="connsiteX14" fmla="*/ 2006600 w 4635500"/>
                      <a:gd name="connsiteY14" fmla="*/ 4267200 h 4552950"/>
                      <a:gd name="connsiteX15" fmla="*/ 2159000 w 4635500"/>
                      <a:gd name="connsiteY15" fmla="*/ 4432300 h 4552950"/>
                      <a:gd name="connsiteX16" fmla="*/ 2311400 w 4635500"/>
                      <a:gd name="connsiteY16" fmla="*/ 4546600 h 4552950"/>
                      <a:gd name="connsiteX17" fmla="*/ 2527300 w 4635500"/>
                      <a:gd name="connsiteY17" fmla="*/ 4470400 h 4552950"/>
                      <a:gd name="connsiteX18" fmla="*/ 2730500 w 4635500"/>
                      <a:gd name="connsiteY18" fmla="*/ 4152900 h 4552950"/>
                      <a:gd name="connsiteX19" fmla="*/ 2908300 w 4635500"/>
                      <a:gd name="connsiteY19" fmla="*/ 3771900 h 4552950"/>
                      <a:gd name="connsiteX20" fmla="*/ 3022600 w 4635500"/>
                      <a:gd name="connsiteY20" fmla="*/ 3429000 h 4552950"/>
                      <a:gd name="connsiteX21" fmla="*/ 3162300 w 4635500"/>
                      <a:gd name="connsiteY21" fmla="*/ 3022600 h 4552950"/>
                      <a:gd name="connsiteX22" fmla="*/ 3327400 w 4635500"/>
                      <a:gd name="connsiteY22" fmla="*/ 2552700 h 4552950"/>
                      <a:gd name="connsiteX23" fmla="*/ 3492500 w 4635500"/>
                      <a:gd name="connsiteY23" fmla="*/ 1993900 h 4552950"/>
                      <a:gd name="connsiteX24" fmla="*/ 3619500 w 4635500"/>
                      <a:gd name="connsiteY24" fmla="*/ 1524000 h 4552950"/>
                      <a:gd name="connsiteX25" fmla="*/ 3797300 w 4635500"/>
                      <a:gd name="connsiteY25" fmla="*/ 977900 h 4552950"/>
                      <a:gd name="connsiteX26" fmla="*/ 3962400 w 4635500"/>
                      <a:gd name="connsiteY26" fmla="*/ 596900 h 4552950"/>
                      <a:gd name="connsiteX27" fmla="*/ 4127500 w 4635500"/>
                      <a:gd name="connsiteY27" fmla="*/ 317500 h 4552950"/>
                      <a:gd name="connsiteX28" fmla="*/ 4203700 w 4635500"/>
                      <a:gd name="connsiteY28" fmla="*/ 203200 h 4552950"/>
                      <a:gd name="connsiteX29" fmla="*/ 4343400 w 4635500"/>
                      <a:gd name="connsiteY29" fmla="*/ 50800 h 4552950"/>
                      <a:gd name="connsiteX30" fmla="*/ 4521200 w 4635500"/>
                      <a:gd name="connsiteY30" fmla="*/ 12700 h 4552950"/>
                      <a:gd name="connsiteX31" fmla="*/ 4635500 w 4635500"/>
                      <a:gd name="connsiteY31" fmla="*/ 127000 h 4552950"/>
                      <a:gd name="connsiteX0" fmla="*/ 0 w 4635500"/>
                      <a:gd name="connsiteY0" fmla="*/ 88900 h 4552950"/>
                      <a:gd name="connsiteX1" fmla="*/ 152400 w 4635500"/>
                      <a:gd name="connsiteY1" fmla="*/ 12700 h 4552950"/>
                      <a:gd name="connsiteX2" fmla="*/ 292100 w 4635500"/>
                      <a:gd name="connsiteY2" fmla="*/ 38100 h 4552950"/>
                      <a:gd name="connsiteX3" fmla="*/ 457200 w 4635500"/>
                      <a:gd name="connsiteY3" fmla="*/ 165100 h 4552950"/>
                      <a:gd name="connsiteX4" fmla="*/ 596900 w 4635500"/>
                      <a:gd name="connsiteY4" fmla="*/ 368300 h 4552950"/>
                      <a:gd name="connsiteX5" fmla="*/ 749300 w 4635500"/>
                      <a:gd name="connsiteY5" fmla="*/ 698500 h 4552950"/>
                      <a:gd name="connsiteX6" fmla="*/ 876300 w 4635500"/>
                      <a:gd name="connsiteY6" fmla="*/ 1028700 h 4552950"/>
                      <a:gd name="connsiteX7" fmla="*/ 1016000 w 4635500"/>
                      <a:gd name="connsiteY7" fmla="*/ 1435100 h 4552950"/>
                      <a:gd name="connsiteX8" fmla="*/ 1143000 w 4635500"/>
                      <a:gd name="connsiteY8" fmla="*/ 1828800 h 4552950"/>
                      <a:gd name="connsiteX9" fmla="*/ 1257300 w 4635500"/>
                      <a:gd name="connsiteY9" fmla="*/ 2235200 h 4552950"/>
                      <a:gd name="connsiteX10" fmla="*/ 1384300 w 4635500"/>
                      <a:gd name="connsiteY10" fmla="*/ 2654300 h 4552950"/>
                      <a:gd name="connsiteX11" fmla="*/ 1511300 w 4635500"/>
                      <a:gd name="connsiteY11" fmla="*/ 3098800 h 4552950"/>
                      <a:gd name="connsiteX12" fmla="*/ 1676400 w 4635500"/>
                      <a:gd name="connsiteY12" fmla="*/ 3556000 h 4552950"/>
                      <a:gd name="connsiteX13" fmla="*/ 1866900 w 4635500"/>
                      <a:gd name="connsiteY13" fmla="*/ 3962400 h 4552950"/>
                      <a:gd name="connsiteX14" fmla="*/ 2006600 w 4635500"/>
                      <a:gd name="connsiteY14" fmla="*/ 4267200 h 4552950"/>
                      <a:gd name="connsiteX15" fmla="*/ 2159000 w 4635500"/>
                      <a:gd name="connsiteY15" fmla="*/ 4432300 h 4552950"/>
                      <a:gd name="connsiteX16" fmla="*/ 2311400 w 4635500"/>
                      <a:gd name="connsiteY16" fmla="*/ 4546600 h 4552950"/>
                      <a:gd name="connsiteX17" fmla="*/ 2527300 w 4635500"/>
                      <a:gd name="connsiteY17" fmla="*/ 4470400 h 4552950"/>
                      <a:gd name="connsiteX18" fmla="*/ 2730500 w 4635500"/>
                      <a:gd name="connsiteY18" fmla="*/ 4152900 h 4552950"/>
                      <a:gd name="connsiteX19" fmla="*/ 2908300 w 4635500"/>
                      <a:gd name="connsiteY19" fmla="*/ 3771900 h 4552950"/>
                      <a:gd name="connsiteX20" fmla="*/ 3022600 w 4635500"/>
                      <a:gd name="connsiteY20" fmla="*/ 3429000 h 4552950"/>
                      <a:gd name="connsiteX21" fmla="*/ 3162300 w 4635500"/>
                      <a:gd name="connsiteY21" fmla="*/ 3022600 h 4552950"/>
                      <a:gd name="connsiteX22" fmla="*/ 3327400 w 4635500"/>
                      <a:gd name="connsiteY22" fmla="*/ 2552700 h 4552950"/>
                      <a:gd name="connsiteX23" fmla="*/ 3492500 w 4635500"/>
                      <a:gd name="connsiteY23" fmla="*/ 1993900 h 4552950"/>
                      <a:gd name="connsiteX24" fmla="*/ 3619500 w 4635500"/>
                      <a:gd name="connsiteY24" fmla="*/ 1524000 h 4552950"/>
                      <a:gd name="connsiteX25" fmla="*/ 3797300 w 4635500"/>
                      <a:gd name="connsiteY25" fmla="*/ 977900 h 4552950"/>
                      <a:gd name="connsiteX26" fmla="*/ 3962400 w 4635500"/>
                      <a:gd name="connsiteY26" fmla="*/ 596900 h 4552950"/>
                      <a:gd name="connsiteX27" fmla="*/ 4127500 w 4635500"/>
                      <a:gd name="connsiteY27" fmla="*/ 317500 h 4552950"/>
                      <a:gd name="connsiteX28" fmla="*/ 4203700 w 4635500"/>
                      <a:gd name="connsiteY28" fmla="*/ 203200 h 4552950"/>
                      <a:gd name="connsiteX29" fmla="*/ 4343400 w 4635500"/>
                      <a:gd name="connsiteY29" fmla="*/ 50800 h 4552950"/>
                      <a:gd name="connsiteX30" fmla="*/ 4521200 w 4635500"/>
                      <a:gd name="connsiteY30" fmla="*/ 12700 h 4552950"/>
                      <a:gd name="connsiteX31" fmla="*/ 4635500 w 4635500"/>
                      <a:gd name="connsiteY31" fmla="*/ 127000 h 4552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</a:cxnLst>
                    <a:rect l="l" t="t" r="r" b="b"/>
                    <a:pathLst>
                      <a:path w="4635500" h="4552950">
                        <a:moveTo>
                          <a:pt x="0" y="88900"/>
                        </a:moveTo>
                        <a:cubicBezTo>
                          <a:pt x="51858" y="55033"/>
                          <a:pt x="103717" y="21167"/>
                          <a:pt x="152400" y="12700"/>
                        </a:cubicBezTo>
                        <a:cubicBezTo>
                          <a:pt x="201083" y="4233"/>
                          <a:pt x="241300" y="12700"/>
                          <a:pt x="292100" y="38100"/>
                        </a:cubicBezTo>
                        <a:cubicBezTo>
                          <a:pt x="342900" y="63500"/>
                          <a:pt x="406400" y="110067"/>
                          <a:pt x="457200" y="165100"/>
                        </a:cubicBezTo>
                        <a:cubicBezTo>
                          <a:pt x="508000" y="220133"/>
                          <a:pt x="548217" y="279400"/>
                          <a:pt x="596900" y="368300"/>
                        </a:cubicBezTo>
                        <a:cubicBezTo>
                          <a:pt x="645583" y="457200"/>
                          <a:pt x="702733" y="588433"/>
                          <a:pt x="749300" y="698500"/>
                        </a:cubicBezTo>
                        <a:cubicBezTo>
                          <a:pt x="795867" y="808567"/>
                          <a:pt x="831850" y="905933"/>
                          <a:pt x="876300" y="1028700"/>
                        </a:cubicBezTo>
                        <a:cubicBezTo>
                          <a:pt x="920750" y="1151467"/>
                          <a:pt x="971550" y="1301750"/>
                          <a:pt x="1016000" y="1435100"/>
                        </a:cubicBezTo>
                        <a:cubicBezTo>
                          <a:pt x="1060450" y="1568450"/>
                          <a:pt x="1102783" y="1695450"/>
                          <a:pt x="1143000" y="1828800"/>
                        </a:cubicBezTo>
                        <a:cubicBezTo>
                          <a:pt x="1183217" y="1962150"/>
                          <a:pt x="1217083" y="2097617"/>
                          <a:pt x="1257300" y="2235200"/>
                        </a:cubicBezTo>
                        <a:cubicBezTo>
                          <a:pt x="1297517" y="2372783"/>
                          <a:pt x="1341967" y="2510367"/>
                          <a:pt x="1384300" y="2654300"/>
                        </a:cubicBezTo>
                        <a:cubicBezTo>
                          <a:pt x="1426633" y="2798233"/>
                          <a:pt x="1462617" y="2948517"/>
                          <a:pt x="1511300" y="3098800"/>
                        </a:cubicBezTo>
                        <a:cubicBezTo>
                          <a:pt x="1559983" y="3249083"/>
                          <a:pt x="1617133" y="3412067"/>
                          <a:pt x="1676400" y="3556000"/>
                        </a:cubicBezTo>
                        <a:cubicBezTo>
                          <a:pt x="1735667" y="3699933"/>
                          <a:pt x="1811867" y="3843867"/>
                          <a:pt x="1866900" y="3962400"/>
                        </a:cubicBezTo>
                        <a:cubicBezTo>
                          <a:pt x="1921933" y="4080933"/>
                          <a:pt x="1957917" y="4188883"/>
                          <a:pt x="2006600" y="4267200"/>
                        </a:cubicBezTo>
                        <a:cubicBezTo>
                          <a:pt x="2055283" y="4345517"/>
                          <a:pt x="2108200" y="4385733"/>
                          <a:pt x="2159000" y="4432300"/>
                        </a:cubicBezTo>
                        <a:cubicBezTo>
                          <a:pt x="2209800" y="4478867"/>
                          <a:pt x="2250017" y="4540250"/>
                          <a:pt x="2311400" y="4546600"/>
                        </a:cubicBezTo>
                        <a:cubicBezTo>
                          <a:pt x="2372783" y="4552950"/>
                          <a:pt x="2457450" y="4536017"/>
                          <a:pt x="2527300" y="4470400"/>
                        </a:cubicBezTo>
                        <a:cubicBezTo>
                          <a:pt x="2597150" y="4404783"/>
                          <a:pt x="2667000" y="4269317"/>
                          <a:pt x="2730500" y="4152900"/>
                        </a:cubicBezTo>
                        <a:cubicBezTo>
                          <a:pt x="2794000" y="4036483"/>
                          <a:pt x="2859617" y="3892550"/>
                          <a:pt x="2908300" y="3771900"/>
                        </a:cubicBezTo>
                        <a:cubicBezTo>
                          <a:pt x="2956983" y="3651250"/>
                          <a:pt x="2980267" y="3553883"/>
                          <a:pt x="3022600" y="3429000"/>
                        </a:cubicBezTo>
                        <a:cubicBezTo>
                          <a:pt x="3064933" y="3304117"/>
                          <a:pt x="3111500" y="3168650"/>
                          <a:pt x="3162300" y="3022600"/>
                        </a:cubicBezTo>
                        <a:cubicBezTo>
                          <a:pt x="3213100" y="2876550"/>
                          <a:pt x="3272367" y="2724150"/>
                          <a:pt x="3327400" y="2552700"/>
                        </a:cubicBezTo>
                        <a:cubicBezTo>
                          <a:pt x="3382433" y="2381250"/>
                          <a:pt x="3443817" y="2165350"/>
                          <a:pt x="3492500" y="1993900"/>
                        </a:cubicBezTo>
                        <a:cubicBezTo>
                          <a:pt x="3541183" y="1822450"/>
                          <a:pt x="3568700" y="1693333"/>
                          <a:pt x="3619500" y="1524000"/>
                        </a:cubicBezTo>
                        <a:cubicBezTo>
                          <a:pt x="3670300" y="1354667"/>
                          <a:pt x="3740150" y="1132417"/>
                          <a:pt x="3797300" y="977900"/>
                        </a:cubicBezTo>
                        <a:cubicBezTo>
                          <a:pt x="3854450" y="823383"/>
                          <a:pt x="3907367" y="706967"/>
                          <a:pt x="3962400" y="596900"/>
                        </a:cubicBezTo>
                        <a:cubicBezTo>
                          <a:pt x="4017433" y="486833"/>
                          <a:pt x="4087283" y="383117"/>
                          <a:pt x="4127500" y="317500"/>
                        </a:cubicBezTo>
                        <a:cubicBezTo>
                          <a:pt x="4167717" y="251883"/>
                          <a:pt x="4167717" y="247650"/>
                          <a:pt x="4203700" y="203200"/>
                        </a:cubicBezTo>
                        <a:cubicBezTo>
                          <a:pt x="4239683" y="158750"/>
                          <a:pt x="4290483" y="82550"/>
                          <a:pt x="4343400" y="50800"/>
                        </a:cubicBezTo>
                        <a:cubicBezTo>
                          <a:pt x="4396317" y="19050"/>
                          <a:pt x="4472517" y="0"/>
                          <a:pt x="4521200" y="12700"/>
                        </a:cubicBezTo>
                        <a:cubicBezTo>
                          <a:pt x="4569883" y="25400"/>
                          <a:pt x="4635500" y="127000"/>
                          <a:pt x="4635500" y="127000"/>
                        </a:cubicBezTo>
                      </a:path>
                    </a:pathLst>
                  </a:custGeom>
                  <a:ln w="127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ja-JP" altLang="en-US"/>
                  </a:p>
                </p:txBody>
              </p:sp>
            </p:grpSp>
          </p:grpSp>
        </p:grpSp>
        <p:grpSp>
          <p:nvGrpSpPr>
            <p:cNvPr id="9" name="図形グループ 394"/>
            <p:cNvGrpSpPr>
              <a:grpSpLocks/>
            </p:cNvGrpSpPr>
            <p:nvPr/>
          </p:nvGrpSpPr>
          <p:grpSpPr bwMode="auto">
            <a:xfrm>
              <a:off x="3353992" y="4993199"/>
              <a:ext cx="1387919" cy="1041616"/>
              <a:chOff x="4112845" y="1301610"/>
              <a:chExt cx="1628650" cy="1221931"/>
            </a:xfrm>
          </p:grpSpPr>
          <p:sp>
            <p:nvSpPr>
              <p:cNvPr id="140" name="円/楕円 197"/>
              <p:cNvSpPr/>
              <p:nvPr/>
            </p:nvSpPr>
            <p:spPr>
              <a:xfrm>
                <a:off x="4172296" y="1301610"/>
                <a:ext cx="1247561" cy="1221931"/>
              </a:xfrm>
              <a:prstGeom prst="ellipse">
                <a:avLst/>
              </a:prstGeom>
              <a:gradFill flip="none" rotWithShape="1">
                <a:gsLst>
                  <a:gs pos="62000">
                    <a:srgbClr val="FFFF00"/>
                  </a:gs>
                  <a:gs pos="91000">
                    <a:srgbClr val="FFFF00"/>
                  </a:gs>
                  <a:gs pos="3000">
                    <a:srgbClr val="FF0000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cxnSp>
            <p:nvCxnSpPr>
              <p:cNvPr id="141" name="直線矢印コネクタ 198"/>
              <p:cNvCxnSpPr/>
              <p:nvPr/>
            </p:nvCxnSpPr>
            <p:spPr>
              <a:xfrm rot="10800000" flipH="1">
                <a:off x="4962092" y="1301610"/>
                <a:ext cx="395258" cy="442752"/>
              </a:xfrm>
              <a:prstGeom prst="straightConnector1">
                <a:avLst/>
              </a:prstGeom>
              <a:ln w="41275" cap="flat" cmpd="sng" algn="ctr">
                <a:solidFill>
                  <a:srgbClr val="FF6FCF"/>
                </a:solidFill>
                <a:prstDash val="solid"/>
                <a:round/>
                <a:headEnd type="none" w="med" len="med"/>
                <a:tailEnd type="arrow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直線矢印コネクタ 199"/>
              <p:cNvCxnSpPr/>
              <p:nvPr/>
            </p:nvCxnSpPr>
            <p:spPr>
              <a:xfrm rot="10800000" flipV="1">
                <a:off x="4447781" y="1936379"/>
                <a:ext cx="234932" cy="220583"/>
              </a:xfrm>
              <a:prstGeom prst="straightConnector1">
                <a:avLst/>
              </a:prstGeom>
              <a:ln w="41275" cap="flat" cmpd="sng" algn="ctr">
                <a:solidFill>
                  <a:srgbClr val="FF6FCF"/>
                </a:solidFill>
                <a:prstDash val="solid"/>
                <a:round/>
                <a:headEnd type="none" w="med" len="med"/>
                <a:tailEnd type="arrow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43" name="図形グループ 100"/>
              <p:cNvGrpSpPr/>
              <p:nvPr/>
            </p:nvGrpSpPr>
            <p:grpSpPr>
              <a:xfrm>
                <a:off x="4859104" y="2204598"/>
                <a:ext cx="882391" cy="127656"/>
                <a:chOff x="152400" y="1765300"/>
                <a:chExt cx="3632198" cy="736600"/>
              </a:xfrm>
              <a:scene3d>
                <a:camera prst="orthographicFront">
                  <a:rot lat="0" lon="0" rev="19074000"/>
                </a:camera>
                <a:lightRig rig="threePt" dir="t"/>
              </a:scene3d>
            </p:grpSpPr>
            <p:grpSp>
              <p:nvGrpSpPr>
                <p:cNvPr id="149" name="図形グループ 47"/>
                <p:cNvGrpSpPr/>
                <p:nvPr/>
              </p:nvGrpSpPr>
              <p:grpSpPr>
                <a:xfrm>
                  <a:off x="152400" y="1765300"/>
                  <a:ext cx="1828798" cy="736600"/>
                  <a:chOff x="152400" y="1092200"/>
                  <a:chExt cx="8513392" cy="2222500"/>
                </a:xfrm>
              </p:grpSpPr>
              <p:sp>
                <p:nvSpPr>
                  <p:cNvPr id="155" name="フリーフォーム 212"/>
                  <p:cNvSpPr/>
                  <p:nvPr/>
                </p:nvSpPr>
                <p:spPr>
                  <a:xfrm>
                    <a:off x="152400" y="1092200"/>
                    <a:ext cx="2262796" cy="2222500"/>
                  </a:xfrm>
                  <a:custGeom>
                    <a:avLst/>
                    <a:gdLst>
                      <a:gd name="connsiteX0" fmla="*/ 0 w 4635500"/>
                      <a:gd name="connsiteY0" fmla="*/ 88900 h 4552950"/>
                      <a:gd name="connsiteX1" fmla="*/ 152400 w 4635500"/>
                      <a:gd name="connsiteY1" fmla="*/ 12700 h 4552950"/>
                      <a:gd name="connsiteX2" fmla="*/ 292100 w 4635500"/>
                      <a:gd name="connsiteY2" fmla="*/ 38100 h 4552950"/>
                      <a:gd name="connsiteX3" fmla="*/ 457200 w 4635500"/>
                      <a:gd name="connsiteY3" fmla="*/ 165100 h 4552950"/>
                      <a:gd name="connsiteX4" fmla="*/ 596900 w 4635500"/>
                      <a:gd name="connsiteY4" fmla="*/ 368300 h 4552950"/>
                      <a:gd name="connsiteX5" fmla="*/ 749300 w 4635500"/>
                      <a:gd name="connsiteY5" fmla="*/ 698500 h 4552950"/>
                      <a:gd name="connsiteX6" fmla="*/ 876300 w 4635500"/>
                      <a:gd name="connsiteY6" fmla="*/ 1028700 h 4552950"/>
                      <a:gd name="connsiteX7" fmla="*/ 1016000 w 4635500"/>
                      <a:gd name="connsiteY7" fmla="*/ 1435100 h 4552950"/>
                      <a:gd name="connsiteX8" fmla="*/ 1143000 w 4635500"/>
                      <a:gd name="connsiteY8" fmla="*/ 1828800 h 4552950"/>
                      <a:gd name="connsiteX9" fmla="*/ 1257300 w 4635500"/>
                      <a:gd name="connsiteY9" fmla="*/ 2235200 h 4552950"/>
                      <a:gd name="connsiteX10" fmla="*/ 1384300 w 4635500"/>
                      <a:gd name="connsiteY10" fmla="*/ 2654300 h 4552950"/>
                      <a:gd name="connsiteX11" fmla="*/ 1511300 w 4635500"/>
                      <a:gd name="connsiteY11" fmla="*/ 3098800 h 4552950"/>
                      <a:gd name="connsiteX12" fmla="*/ 1676400 w 4635500"/>
                      <a:gd name="connsiteY12" fmla="*/ 3556000 h 4552950"/>
                      <a:gd name="connsiteX13" fmla="*/ 1866900 w 4635500"/>
                      <a:gd name="connsiteY13" fmla="*/ 3962400 h 4552950"/>
                      <a:gd name="connsiteX14" fmla="*/ 2006600 w 4635500"/>
                      <a:gd name="connsiteY14" fmla="*/ 4267200 h 4552950"/>
                      <a:gd name="connsiteX15" fmla="*/ 2159000 w 4635500"/>
                      <a:gd name="connsiteY15" fmla="*/ 4432300 h 4552950"/>
                      <a:gd name="connsiteX16" fmla="*/ 2311400 w 4635500"/>
                      <a:gd name="connsiteY16" fmla="*/ 4546600 h 4552950"/>
                      <a:gd name="connsiteX17" fmla="*/ 2527300 w 4635500"/>
                      <a:gd name="connsiteY17" fmla="*/ 4470400 h 4552950"/>
                      <a:gd name="connsiteX18" fmla="*/ 2730500 w 4635500"/>
                      <a:gd name="connsiteY18" fmla="*/ 4152900 h 4552950"/>
                      <a:gd name="connsiteX19" fmla="*/ 2908300 w 4635500"/>
                      <a:gd name="connsiteY19" fmla="*/ 3771900 h 4552950"/>
                      <a:gd name="connsiteX20" fmla="*/ 3022600 w 4635500"/>
                      <a:gd name="connsiteY20" fmla="*/ 3429000 h 4552950"/>
                      <a:gd name="connsiteX21" fmla="*/ 3162300 w 4635500"/>
                      <a:gd name="connsiteY21" fmla="*/ 3022600 h 4552950"/>
                      <a:gd name="connsiteX22" fmla="*/ 3327400 w 4635500"/>
                      <a:gd name="connsiteY22" fmla="*/ 2552700 h 4552950"/>
                      <a:gd name="connsiteX23" fmla="*/ 3492500 w 4635500"/>
                      <a:gd name="connsiteY23" fmla="*/ 1993900 h 4552950"/>
                      <a:gd name="connsiteX24" fmla="*/ 3619500 w 4635500"/>
                      <a:gd name="connsiteY24" fmla="*/ 1524000 h 4552950"/>
                      <a:gd name="connsiteX25" fmla="*/ 3797300 w 4635500"/>
                      <a:gd name="connsiteY25" fmla="*/ 977900 h 4552950"/>
                      <a:gd name="connsiteX26" fmla="*/ 3962400 w 4635500"/>
                      <a:gd name="connsiteY26" fmla="*/ 596900 h 4552950"/>
                      <a:gd name="connsiteX27" fmla="*/ 4127500 w 4635500"/>
                      <a:gd name="connsiteY27" fmla="*/ 317500 h 4552950"/>
                      <a:gd name="connsiteX28" fmla="*/ 4203700 w 4635500"/>
                      <a:gd name="connsiteY28" fmla="*/ 203200 h 4552950"/>
                      <a:gd name="connsiteX29" fmla="*/ 4343400 w 4635500"/>
                      <a:gd name="connsiteY29" fmla="*/ 50800 h 4552950"/>
                      <a:gd name="connsiteX30" fmla="*/ 4521200 w 4635500"/>
                      <a:gd name="connsiteY30" fmla="*/ 12700 h 4552950"/>
                      <a:gd name="connsiteX31" fmla="*/ 4635500 w 4635500"/>
                      <a:gd name="connsiteY31" fmla="*/ 127000 h 4552950"/>
                      <a:gd name="connsiteX0" fmla="*/ 0 w 4635500"/>
                      <a:gd name="connsiteY0" fmla="*/ 88900 h 4552950"/>
                      <a:gd name="connsiteX1" fmla="*/ 152400 w 4635500"/>
                      <a:gd name="connsiteY1" fmla="*/ 12700 h 4552950"/>
                      <a:gd name="connsiteX2" fmla="*/ 292100 w 4635500"/>
                      <a:gd name="connsiteY2" fmla="*/ 38100 h 4552950"/>
                      <a:gd name="connsiteX3" fmla="*/ 457200 w 4635500"/>
                      <a:gd name="connsiteY3" fmla="*/ 165100 h 4552950"/>
                      <a:gd name="connsiteX4" fmla="*/ 596900 w 4635500"/>
                      <a:gd name="connsiteY4" fmla="*/ 368300 h 4552950"/>
                      <a:gd name="connsiteX5" fmla="*/ 749300 w 4635500"/>
                      <a:gd name="connsiteY5" fmla="*/ 698500 h 4552950"/>
                      <a:gd name="connsiteX6" fmla="*/ 876300 w 4635500"/>
                      <a:gd name="connsiteY6" fmla="*/ 1028700 h 4552950"/>
                      <a:gd name="connsiteX7" fmla="*/ 1016000 w 4635500"/>
                      <a:gd name="connsiteY7" fmla="*/ 1435100 h 4552950"/>
                      <a:gd name="connsiteX8" fmla="*/ 1143000 w 4635500"/>
                      <a:gd name="connsiteY8" fmla="*/ 1828800 h 4552950"/>
                      <a:gd name="connsiteX9" fmla="*/ 1257300 w 4635500"/>
                      <a:gd name="connsiteY9" fmla="*/ 2235200 h 4552950"/>
                      <a:gd name="connsiteX10" fmla="*/ 1384300 w 4635500"/>
                      <a:gd name="connsiteY10" fmla="*/ 2654300 h 4552950"/>
                      <a:gd name="connsiteX11" fmla="*/ 1511300 w 4635500"/>
                      <a:gd name="connsiteY11" fmla="*/ 3098800 h 4552950"/>
                      <a:gd name="connsiteX12" fmla="*/ 1676400 w 4635500"/>
                      <a:gd name="connsiteY12" fmla="*/ 3556000 h 4552950"/>
                      <a:gd name="connsiteX13" fmla="*/ 1866900 w 4635500"/>
                      <a:gd name="connsiteY13" fmla="*/ 3962400 h 4552950"/>
                      <a:gd name="connsiteX14" fmla="*/ 2006600 w 4635500"/>
                      <a:gd name="connsiteY14" fmla="*/ 4267200 h 4552950"/>
                      <a:gd name="connsiteX15" fmla="*/ 2159000 w 4635500"/>
                      <a:gd name="connsiteY15" fmla="*/ 4432300 h 4552950"/>
                      <a:gd name="connsiteX16" fmla="*/ 2311400 w 4635500"/>
                      <a:gd name="connsiteY16" fmla="*/ 4546600 h 4552950"/>
                      <a:gd name="connsiteX17" fmla="*/ 2527300 w 4635500"/>
                      <a:gd name="connsiteY17" fmla="*/ 4470400 h 4552950"/>
                      <a:gd name="connsiteX18" fmla="*/ 2730500 w 4635500"/>
                      <a:gd name="connsiteY18" fmla="*/ 4152900 h 4552950"/>
                      <a:gd name="connsiteX19" fmla="*/ 2908300 w 4635500"/>
                      <a:gd name="connsiteY19" fmla="*/ 3771900 h 4552950"/>
                      <a:gd name="connsiteX20" fmla="*/ 3022600 w 4635500"/>
                      <a:gd name="connsiteY20" fmla="*/ 3429000 h 4552950"/>
                      <a:gd name="connsiteX21" fmla="*/ 3162300 w 4635500"/>
                      <a:gd name="connsiteY21" fmla="*/ 3022600 h 4552950"/>
                      <a:gd name="connsiteX22" fmla="*/ 3327400 w 4635500"/>
                      <a:gd name="connsiteY22" fmla="*/ 2552700 h 4552950"/>
                      <a:gd name="connsiteX23" fmla="*/ 3492500 w 4635500"/>
                      <a:gd name="connsiteY23" fmla="*/ 1993900 h 4552950"/>
                      <a:gd name="connsiteX24" fmla="*/ 3619500 w 4635500"/>
                      <a:gd name="connsiteY24" fmla="*/ 1524000 h 4552950"/>
                      <a:gd name="connsiteX25" fmla="*/ 3797300 w 4635500"/>
                      <a:gd name="connsiteY25" fmla="*/ 977900 h 4552950"/>
                      <a:gd name="connsiteX26" fmla="*/ 3962400 w 4635500"/>
                      <a:gd name="connsiteY26" fmla="*/ 596900 h 4552950"/>
                      <a:gd name="connsiteX27" fmla="*/ 4127500 w 4635500"/>
                      <a:gd name="connsiteY27" fmla="*/ 317500 h 4552950"/>
                      <a:gd name="connsiteX28" fmla="*/ 4203700 w 4635500"/>
                      <a:gd name="connsiteY28" fmla="*/ 203200 h 4552950"/>
                      <a:gd name="connsiteX29" fmla="*/ 4343400 w 4635500"/>
                      <a:gd name="connsiteY29" fmla="*/ 50800 h 4552950"/>
                      <a:gd name="connsiteX30" fmla="*/ 4521200 w 4635500"/>
                      <a:gd name="connsiteY30" fmla="*/ 12700 h 4552950"/>
                      <a:gd name="connsiteX31" fmla="*/ 4635500 w 4635500"/>
                      <a:gd name="connsiteY31" fmla="*/ 127000 h 4552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</a:cxnLst>
                    <a:rect l="l" t="t" r="r" b="b"/>
                    <a:pathLst>
                      <a:path w="4635500" h="4552950">
                        <a:moveTo>
                          <a:pt x="0" y="88900"/>
                        </a:moveTo>
                        <a:cubicBezTo>
                          <a:pt x="51858" y="55033"/>
                          <a:pt x="103717" y="21167"/>
                          <a:pt x="152400" y="12700"/>
                        </a:cubicBezTo>
                        <a:cubicBezTo>
                          <a:pt x="201083" y="4233"/>
                          <a:pt x="241300" y="12700"/>
                          <a:pt x="292100" y="38100"/>
                        </a:cubicBezTo>
                        <a:cubicBezTo>
                          <a:pt x="342900" y="63500"/>
                          <a:pt x="406400" y="110067"/>
                          <a:pt x="457200" y="165100"/>
                        </a:cubicBezTo>
                        <a:cubicBezTo>
                          <a:pt x="508000" y="220133"/>
                          <a:pt x="548217" y="279400"/>
                          <a:pt x="596900" y="368300"/>
                        </a:cubicBezTo>
                        <a:cubicBezTo>
                          <a:pt x="645583" y="457200"/>
                          <a:pt x="702733" y="588433"/>
                          <a:pt x="749300" y="698500"/>
                        </a:cubicBezTo>
                        <a:cubicBezTo>
                          <a:pt x="795867" y="808567"/>
                          <a:pt x="831850" y="905933"/>
                          <a:pt x="876300" y="1028700"/>
                        </a:cubicBezTo>
                        <a:cubicBezTo>
                          <a:pt x="920750" y="1151467"/>
                          <a:pt x="971550" y="1301750"/>
                          <a:pt x="1016000" y="1435100"/>
                        </a:cubicBezTo>
                        <a:cubicBezTo>
                          <a:pt x="1060450" y="1568450"/>
                          <a:pt x="1102783" y="1695450"/>
                          <a:pt x="1143000" y="1828800"/>
                        </a:cubicBezTo>
                        <a:cubicBezTo>
                          <a:pt x="1183217" y="1962150"/>
                          <a:pt x="1217083" y="2097617"/>
                          <a:pt x="1257300" y="2235200"/>
                        </a:cubicBezTo>
                        <a:cubicBezTo>
                          <a:pt x="1297517" y="2372783"/>
                          <a:pt x="1341967" y="2510367"/>
                          <a:pt x="1384300" y="2654300"/>
                        </a:cubicBezTo>
                        <a:cubicBezTo>
                          <a:pt x="1426633" y="2798233"/>
                          <a:pt x="1462617" y="2948517"/>
                          <a:pt x="1511300" y="3098800"/>
                        </a:cubicBezTo>
                        <a:cubicBezTo>
                          <a:pt x="1559983" y="3249083"/>
                          <a:pt x="1617133" y="3412067"/>
                          <a:pt x="1676400" y="3556000"/>
                        </a:cubicBezTo>
                        <a:cubicBezTo>
                          <a:pt x="1735667" y="3699933"/>
                          <a:pt x="1811867" y="3843867"/>
                          <a:pt x="1866900" y="3962400"/>
                        </a:cubicBezTo>
                        <a:cubicBezTo>
                          <a:pt x="1921933" y="4080933"/>
                          <a:pt x="1957917" y="4188883"/>
                          <a:pt x="2006600" y="4267200"/>
                        </a:cubicBezTo>
                        <a:cubicBezTo>
                          <a:pt x="2055283" y="4345517"/>
                          <a:pt x="2108200" y="4385733"/>
                          <a:pt x="2159000" y="4432300"/>
                        </a:cubicBezTo>
                        <a:cubicBezTo>
                          <a:pt x="2209800" y="4478867"/>
                          <a:pt x="2250017" y="4540250"/>
                          <a:pt x="2311400" y="4546600"/>
                        </a:cubicBezTo>
                        <a:cubicBezTo>
                          <a:pt x="2372783" y="4552950"/>
                          <a:pt x="2457450" y="4536017"/>
                          <a:pt x="2527300" y="4470400"/>
                        </a:cubicBezTo>
                        <a:cubicBezTo>
                          <a:pt x="2597150" y="4404783"/>
                          <a:pt x="2667000" y="4269317"/>
                          <a:pt x="2730500" y="4152900"/>
                        </a:cubicBezTo>
                        <a:cubicBezTo>
                          <a:pt x="2794000" y="4036483"/>
                          <a:pt x="2859617" y="3892550"/>
                          <a:pt x="2908300" y="3771900"/>
                        </a:cubicBezTo>
                        <a:cubicBezTo>
                          <a:pt x="2956983" y="3651250"/>
                          <a:pt x="2980267" y="3553883"/>
                          <a:pt x="3022600" y="3429000"/>
                        </a:cubicBezTo>
                        <a:cubicBezTo>
                          <a:pt x="3064933" y="3304117"/>
                          <a:pt x="3111500" y="3168650"/>
                          <a:pt x="3162300" y="3022600"/>
                        </a:cubicBezTo>
                        <a:cubicBezTo>
                          <a:pt x="3213100" y="2876550"/>
                          <a:pt x="3272367" y="2724150"/>
                          <a:pt x="3327400" y="2552700"/>
                        </a:cubicBezTo>
                        <a:cubicBezTo>
                          <a:pt x="3382433" y="2381250"/>
                          <a:pt x="3443817" y="2165350"/>
                          <a:pt x="3492500" y="1993900"/>
                        </a:cubicBezTo>
                        <a:cubicBezTo>
                          <a:pt x="3541183" y="1822450"/>
                          <a:pt x="3568700" y="1693333"/>
                          <a:pt x="3619500" y="1524000"/>
                        </a:cubicBezTo>
                        <a:cubicBezTo>
                          <a:pt x="3670300" y="1354667"/>
                          <a:pt x="3740150" y="1132417"/>
                          <a:pt x="3797300" y="977900"/>
                        </a:cubicBezTo>
                        <a:cubicBezTo>
                          <a:pt x="3854450" y="823383"/>
                          <a:pt x="3907367" y="706967"/>
                          <a:pt x="3962400" y="596900"/>
                        </a:cubicBezTo>
                        <a:cubicBezTo>
                          <a:pt x="4017433" y="486833"/>
                          <a:pt x="4087283" y="383117"/>
                          <a:pt x="4127500" y="317500"/>
                        </a:cubicBezTo>
                        <a:cubicBezTo>
                          <a:pt x="4167717" y="251883"/>
                          <a:pt x="4167717" y="247650"/>
                          <a:pt x="4203700" y="203200"/>
                        </a:cubicBezTo>
                        <a:cubicBezTo>
                          <a:pt x="4239683" y="158750"/>
                          <a:pt x="4290483" y="82550"/>
                          <a:pt x="4343400" y="50800"/>
                        </a:cubicBezTo>
                        <a:cubicBezTo>
                          <a:pt x="4396317" y="19050"/>
                          <a:pt x="4472517" y="0"/>
                          <a:pt x="4521200" y="12700"/>
                        </a:cubicBezTo>
                        <a:cubicBezTo>
                          <a:pt x="4569883" y="25400"/>
                          <a:pt x="4635500" y="127000"/>
                          <a:pt x="4635500" y="127000"/>
                        </a:cubicBezTo>
                      </a:path>
                    </a:pathLst>
                  </a:custGeom>
                  <a:ln w="127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ja-JP" altLang="en-US"/>
                  </a:p>
                </p:txBody>
              </p:sp>
              <p:sp>
                <p:nvSpPr>
                  <p:cNvPr id="156" name="フリーフォーム 213"/>
                  <p:cNvSpPr/>
                  <p:nvPr/>
                </p:nvSpPr>
                <p:spPr>
                  <a:xfrm>
                    <a:off x="2247900" y="1092200"/>
                    <a:ext cx="2262796" cy="2222500"/>
                  </a:xfrm>
                  <a:custGeom>
                    <a:avLst/>
                    <a:gdLst>
                      <a:gd name="connsiteX0" fmla="*/ 0 w 4635500"/>
                      <a:gd name="connsiteY0" fmla="*/ 88900 h 4552950"/>
                      <a:gd name="connsiteX1" fmla="*/ 152400 w 4635500"/>
                      <a:gd name="connsiteY1" fmla="*/ 12700 h 4552950"/>
                      <a:gd name="connsiteX2" fmla="*/ 292100 w 4635500"/>
                      <a:gd name="connsiteY2" fmla="*/ 38100 h 4552950"/>
                      <a:gd name="connsiteX3" fmla="*/ 457200 w 4635500"/>
                      <a:gd name="connsiteY3" fmla="*/ 165100 h 4552950"/>
                      <a:gd name="connsiteX4" fmla="*/ 596900 w 4635500"/>
                      <a:gd name="connsiteY4" fmla="*/ 368300 h 4552950"/>
                      <a:gd name="connsiteX5" fmla="*/ 749300 w 4635500"/>
                      <a:gd name="connsiteY5" fmla="*/ 698500 h 4552950"/>
                      <a:gd name="connsiteX6" fmla="*/ 876300 w 4635500"/>
                      <a:gd name="connsiteY6" fmla="*/ 1028700 h 4552950"/>
                      <a:gd name="connsiteX7" fmla="*/ 1016000 w 4635500"/>
                      <a:gd name="connsiteY7" fmla="*/ 1435100 h 4552950"/>
                      <a:gd name="connsiteX8" fmla="*/ 1143000 w 4635500"/>
                      <a:gd name="connsiteY8" fmla="*/ 1828800 h 4552950"/>
                      <a:gd name="connsiteX9" fmla="*/ 1257300 w 4635500"/>
                      <a:gd name="connsiteY9" fmla="*/ 2235200 h 4552950"/>
                      <a:gd name="connsiteX10" fmla="*/ 1384300 w 4635500"/>
                      <a:gd name="connsiteY10" fmla="*/ 2654300 h 4552950"/>
                      <a:gd name="connsiteX11" fmla="*/ 1511300 w 4635500"/>
                      <a:gd name="connsiteY11" fmla="*/ 3098800 h 4552950"/>
                      <a:gd name="connsiteX12" fmla="*/ 1676400 w 4635500"/>
                      <a:gd name="connsiteY12" fmla="*/ 3556000 h 4552950"/>
                      <a:gd name="connsiteX13" fmla="*/ 1866900 w 4635500"/>
                      <a:gd name="connsiteY13" fmla="*/ 3962400 h 4552950"/>
                      <a:gd name="connsiteX14" fmla="*/ 2006600 w 4635500"/>
                      <a:gd name="connsiteY14" fmla="*/ 4267200 h 4552950"/>
                      <a:gd name="connsiteX15" fmla="*/ 2159000 w 4635500"/>
                      <a:gd name="connsiteY15" fmla="*/ 4432300 h 4552950"/>
                      <a:gd name="connsiteX16" fmla="*/ 2311400 w 4635500"/>
                      <a:gd name="connsiteY16" fmla="*/ 4546600 h 4552950"/>
                      <a:gd name="connsiteX17" fmla="*/ 2527300 w 4635500"/>
                      <a:gd name="connsiteY17" fmla="*/ 4470400 h 4552950"/>
                      <a:gd name="connsiteX18" fmla="*/ 2730500 w 4635500"/>
                      <a:gd name="connsiteY18" fmla="*/ 4152900 h 4552950"/>
                      <a:gd name="connsiteX19" fmla="*/ 2908300 w 4635500"/>
                      <a:gd name="connsiteY19" fmla="*/ 3771900 h 4552950"/>
                      <a:gd name="connsiteX20" fmla="*/ 3022600 w 4635500"/>
                      <a:gd name="connsiteY20" fmla="*/ 3429000 h 4552950"/>
                      <a:gd name="connsiteX21" fmla="*/ 3162300 w 4635500"/>
                      <a:gd name="connsiteY21" fmla="*/ 3022600 h 4552950"/>
                      <a:gd name="connsiteX22" fmla="*/ 3327400 w 4635500"/>
                      <a:gd name="connsiteY22" fmla="*/ 2552700 h 4552950"/>
                      <a:gd name="connsiteX23" fmla="*/ 3492500 w 4635500"/>
                      <a:gd name="connsiteY23" fmla="*/ 1993900 h 4552950"/>
                      <a:gd name="connsiteX24" fmla="*/ 3619500 w 4635500"/>
                      <a:gd name="connsiteY24" fmla="*/ 1524000 h 4552950"/>
                      <a:gd name="connsiteX25" fmla="*/ 3797300 w 4635500"/>
                      <a:gd name="connsiteY25" fmla="*/ 977900 h 4552950"/>
                      <a:gd name="connsiteX26" fmla="*/ 3962400 w 4635500"/>
                      <a:gd name="connsiteY26" fmla="*/ 596900 h 4552950"/>
                      <a:gd name="connsiteX27" fmla="*/ 4127500 w 4635500"/>
                      <a:gd name="connsiteY27" fmla="*/ 317500 h 4552950"/>
                      <a:gd name="connsiteX28" fmla="*/ 4203700 w 4635500"/>
                      <a:gd name="connsiteY28" fmla="*/ 203200 h 4552950"/>
                      <a:gd name="connsiteX29" fmla="*/ 4343400 w 4635500"/>
                      <a:gd name="connsiteY29" fmla="*/ 50800 h 4552950"/>
                      <a:gd name="connsiteX30" fmla="*/ 4521200 w 4635500"/>
                      <a:gd name="connsiteY30" fmla="*/ 12700 h 4552950"/>
                      <a:gd name="connsiteX31" fmla="*/ 4635500 w 4635500"/>
                      <a:gd name="connsiteY31" fmla="*/ 127000 h 4552950"/>
                      <a:gd name="connsiteX0" fmla="*/ 0 w 4635500"/>
                      <a:gd name="connsiteY0" fmla="*/ 88900 h 4552950"/>
                      <a:gd name="connsiteX1" fmla="*/ 152400 w 4635500"/>
                      <a:gd name="connsiteY1" fmla="*/ 12700 h 4552950"/>
                      <a:gd name="connsiteX2" fmla="*/ 292100 w 4635500"/>
                      <a:gd name="connsiteY2" fmla="*/ 38100 h 4552950"/>
                      <a:gd name="connsiteX3" fmla="*/ 457200 w 4635500"/>
                      <a:gd name="connsiteY3" fmla="*/ 165100 h 4552950"/>
                      <a:gd name="connsiteX4" fmla="*/ 596900 w 4635500"/>
                      <a:gd name="connsiteY4" fmla="*/ 368300 h 4552950"/>
                      <a:gd name="connsiteX5" fmla="*/ 749300 w 4635500"/>
                      <a:gd name="connsiteY5" fmla="*/ 698500 h 4552950"/>
                      <a:gd name="connsiteX6" fmla="*/ 876300 w 4635500"/>
                      <a:gd name="connsiteY6" fmla="*/ 1028700 h 4552950"/>
                      <a:gd name="connsiteX7" fmla="*/ 1016000 w 4635500"/>
                      <a:gd name="connsiteY7" fmla="*/ 1435100 h 4552950"/>
                      <a:gd name="connsiteX8" fmla="*/ 1143000 w 4635500"/>
                      <a:gd name="connsiteY8" fmla="*/ 1828800 h 4552950"/>
                      <a:gd name="connsiteX9" fmla="*/ 1257300 w 4635500"/>
                      <a:gd name="connsiteY9" fmla="*/ 2235200 h 4552950"/>
                      <a:gd name="connsiteX10" fmla="*/ 1384300 w 4635500"/>
                      <a:gd name="connsiteY10" fmla="*/ 2654300 h 4552950"/>
                      <a:gd name="connsiteX11" fmla="*/ 1511300 w 4635500"/>
                      <a:gd name="connsiteY11" fmla="*/ 3098800 h 4552950"/>
                      <a:gd name="connsiteX12" fmla="*/ 1676400 w 4635500"/>
                      <a:gd name="connsiteY12" fmla="*/ 3556000 h 4552950"/>
                      <a:gd name="connsiteX13" fmla="*/ 1866900 w 4635500"/>
                      <a:gd name="connsiteY13" fmla="*/ 3962400 h 4552950"/>
                      <a:gd name="connsiteX14" fmla="*/ 2006600 w 4635500"/>
                      <a:gd name="connsiteY14" fmla="*/ 4267200 h 4552950"/>
                      <a:gd name="connsiteX15" fmla="*/ 2159000 w 4635500"/>
                      <a:gd name="connsiteY15" fmla="*/ 4432300 h 4552950"/>
                      <a:gd name="connsiteX16" fmla="*/ 2311400 w 4635500"/>
                      <a:gd name="connsiteY16" fmla="*/ 4546600 h 4552950"/>
                      <a:gd name="connsiteX17" fmla="*/ 2527300 w 4635500"/>
                      <a:gd name="connsiteY17" fmla="*/ 4470400 h 4552950"/>
                      <a:gd name="connsiteX18" fmla="*/ 2730500 w 4635500"/>
                      <a:gd name="connsiteY18" fmla="*/ 4152900 h 4552950"/>
                      <a:gd name="connsiteX19" fmla="*/ 2908300 w 4635500"/>
                      <a:gd name="connsiteY19" fmla="*/ 3771900 h 4552950"/>
                      <a:gd name="connsiteX20" fmla="*/ 3022600 w 4635500"/>
                      <a:gd name="connsiteY20" fmla="*/ 3429000 h 4552950"/>
                      <a:gd name="connsiteX21" fmla="*/ 3162300 w 4635500"/>
                      <a:gd name="connsiteY21" fmla="*/ 3022600 h 4552950"/>
                      <a:gd name="connsiteX22" fmla="*/ 3327400 w 4635500"/>
                      <a:gd name="connsiteY22" fmla="*/ 2552700 h 4552950"/>
                      <a:gd name="connsiteX23" fmla="*/ 3492500 w 4635500"/>
                      <a:gd name="connsiteY23" fmla="*/ 1993900 h 4552950"/>
                      <a:gd name="connsiteX24" fmla="*/ 3619500 w 4635500"/>
                      <a:gd name="connsiteY24" fmla="*/ 1524000 h 4552950"/>
                      <a:gd name="connsiteX25" fmla="*/ 3797300 w 4635500"/>
                      <a:gd name="connsiteY25" fmla="*/ 977900 h 4552950"/>
                      <a:gd name="connsiteX26" fmla="*/ 3962400 w 4635500"/>
                      <a:gd name="connsiteY26" fmla="*/ 596900 h 4552950"/>
                      <a:gd name="connsiteX27" fmla="*/ 4127500 w 4635500"/>
                      <a:gd name="connsiteY27" fmla="*/ 317500 h 4552950"/>
                      <a:gd name="connsiteX28" fmla="*/ 4203700 w 4635500"/>
                      <a:gd name="connsiteY28" fmla="*/ 203200 h 4552950"/>
                      <a:gd name="connsiteX29" fmla="*/ 4343400 w 4635500"/>
                      <a:gd name="connsiteY29" fmla="*/ 50800 h 4552950"/>
                      <a:gd name="connsiteX30" fmla="*/ 4521200 w 4635500"/>
                      <a:gd name="connsiteY30" fmla="*/ 12700 h 4552950"/>
                      <a:gd name="connsiteX31" fmla="*/ 4635500 w 4635500"/>
                      <a:gd name="connsiteY31" fmla="*/ 127000 h 4552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</a:cxnLst>
                    <a:rect l="l" t="t" r="r" b="b"/>
                    <a:pathLst>
                      <a:path w="4635500" h="4552950">
                        <a:moveTo>
                          <a:pt x="0" y="88900"/>
                        </a:moveTo>
                        <a:cubicBezTo>
                          <a:pt x="51858" y="55033"/>
                          <a:pt x="103717" y="21167"/>
                          <a:pt x="152400" y="12700"/>
                        </a:cubicBezTo>
                        <a:cubicBezTo>
                          <a:pt x="201083" y="4233"/>
                          <a:pt x="241300" y="12700"/>
                          <a:pt x="292100" y="38100"/>
                        </a:cubicBezTo>
                        <a:cubicBezTo>
                          <a:pt x="342900" y="63500"/>
                          <a:pt x="406400" y="110067"/>
                          <a:pt x="457200" y="165100"/>
                        </a:cubicBezTo>
                        <a:cubicBezTo>
                          <a:pt x="508000" y="220133"/>
                          <a:pt x="548217" y="279400"/>
                          <a:pt x="596900" y="368300"/>
                        </a:cubicBezTo>
                        <a:cubicBezTo>
                          <a:pt x="645583" y="457200"/>
                          <a:pt x="702733" y="588433"/>
                          <a:pt x="749300" y="698500"/>
                        </a:cubicBezTo>
                        <a:cubicBezTo>
                          <a:pt x="795867" y="808567"/>
                          <a:pt x="831850" y="905933"/>
                          <a:pt x="876300" y="1028700"/>
                        </a:cubicBezTo>
                        <a:cubicBezTo>
                          <a:pt x="920750" y="1151467"/>
                          <a:pt x="971550" y="1301750"/>
                          <a:pt x="1016000" y="1435100"/>
                        </a:cubicBezTo>
                        <a:cubicBezTo>
                          <a:pt x="1060450" y="1568450"/>
                          <a:pt x="1102783" y="1695450"/>
                          <a:pt x="1143000" y="1828800"/>
                        </a:cubicBezTo>
                        <a:cubicBezTo>
                          <a:pt x="1183217" y="1962150"/>
                          <a:pt x="1217083" y="2097617"/>
                          <a:pt x="1257300" y="2235200"/>
                        </a:cubicBezTo>
                        <a:cubicBezTo>
                          <a:pt x="1297517" y="2372783"/>
                          <a:pt x="1341967" y="2510367"/>
                          <a:pt x="1384300" y="2654300"/>
                        </a:cubicBezTo>
                        <a:cubicBezTo>
                          <a:pt x="1426633" y="2798233"/>
                          <a:pt x="1462617" y="2948517"/>
                          <a:pt x="1511300" y="3098800"/>
                        </a:cubicBezTo>
                        <a:cubicBezTo>
                          <a:pt x="1559983" y="3249083"/>
                          <a:pt x="1617133" y="3412067"/>
                          <a:pt x="1676400" y="3556000"/>
                        </a:cubicBezTo>
                        <a:cubicBezTo>
                          <a:pt x="1735667" y="3699933"/>
                          <a:pt x="1811867" y="3843867"/>
                          <a:pt x="1866900" y="3962400"/>
                        </a:cubicBezTo>
                        <a:cubicBezTo>
                          <a:pt x="1921933" y="4080933"/>
                          <a:pt x="1957917" y="4188883"/>
                          <a:pt x="2006600" y="4267200"/>
                        </a:cubicBezTo>
                        <a:cubicBezTo>
                          <a:pt x="2055283" y="4345517"/>
                          <a:pt x="2108200" y="4385733"/>
                          <a:pt x="2159000" y="4432300"/>
                        </a:cubicBezTo>
                        <a:cubicBezTo>
                          <a:pt x="2209800" y="4478867"/>
                          <a:pt x="2250017" y="4540250"/>
                          <a:pt x="2311400" y="4546600"/>
                        </a:cubicBezTo>
                        <a:cubicBezTo>
                          <a:pt x="2372783" y="4552950"/>
                          <a:pt x="2457450" y="4536017"/>
                          <a:pt x="2527300" y="4470400"/>
                        </a:cubicBezTo>
                        <a:cubicBezTo>
                          <a:pt x="2597150" y="4404783"/>
                          <a:pt x="2667000" y="4269317"/>
                          <a:pt x="2730500" y="4152900"/>
                        </a:cubicBezTo>
                        <a:cubicBezTo>
                          <a:pt x="2794000" y="4036483"/>
                          <a:pt x="2859617" y="3892550"/>
                          <a:pt x="2908300" y="3771900"/>
                        </a:cubicBezTo>
                        <a:cubicBezTo>
                          <a:pt x="2956983" y="3651250"/>
                          <a:pt x="2980267" y="3553883"/>
                          <a:pt x="3022600" y="3429000"/>
                        </a:cubicBezTo>
                        <a:cubicBezTo>
                          <a:pt x="3064933" y="3304117"/>
                          <a:pt x="3111500" y="3168650"/>
                          <a:pt x="3162300" y="3022600"/>
                        </a:cubicBezTo>
                        <a:cubicBezTo>
                          <a:pt x="3213100" y="2876550"/>
                          <a:pt x="3272367" y="2724150"/>
                          <a:pt x="3327400" y="2552700"/>
                        </a:cubicBezTo>
                        <a:cubicBezTo>
                          <a:pt x="3382433" y="2381250"/>
                          <a:pt x="3443817" y="2165350"/>
                          <a:pt x="3492500" y="1993900"/>
                        </a:cubicBezTo>
                        <a:cubicBezTo>
                          <a:pt x="3541183" y="1822450"/>
                          <a:pt x="3568700" y="1693333"/>
                          <a:pt x="3619500" y="1524000"/>
                        </a:cubicBezTo>
                        <a:cubicBezTo>
                          <a:pt x="3670300" y="1354667"/>
                          <a:pt x="3740150" y="1132417"/>
                          <a:pt x="3797300" y="977900"/>
                        </a:cubicBezTo>
                        <a:cubicBezTo>
                          <a:pt x="3854450" y="823383"/>
                          <a:pt x="3907367" y="706967"/>
                          <a:pt x="3962400" y="596900"/>
                        </a:cubicBezTo>
                        <a:cubicBezTo>
                          <a:pt x="4017433" y="486833"/>
                          <a:pt x="4087283" y="383117"/>
                          <a:pt x="4127500" y="317500"/>
                        </a:cubicBezTo>
                        <a:cubicBezTo>
                          <a:pt x="4167717" y="251883"/>
                          <a:pt x="4167717" y="247650"/>
                          <a:pt x="4203700" y="203200"/>
                        </a:cubicBezTo>
                        <a:cubicBezTo>
                          <a:pt x="4239683" y="158750"/>
                          <a:pt x="4290483" y="82550"/>
                          <a:pt x="4343400" y="50800"/>
                        </a:cubicBezTo>
                        <a:cubicBezTo>
                          <a:pt x="4396317" y="19050"/>
                          <a:pt x="4472517" y="0"/>
                          <a:pt x="4521200" y="12700"/>
                        </a:cubicBezTo>
                        <a:cubicBezTo>
                          <a:pt x="4569883" y="25400"/>
                          <a:pt x="4635500" y="127000"/>
                          <a:pt x="4635500" y="127000"/>
                        </a:cubicBezTo>
                      </a:path>
                    </a:pathLst>
                  </a:custGeom>
                  <a:ln w="127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ja-JP" altLang="en-US"/>
                  </a:p>
                </p:txBody>
              </p:sp>
              <p:sp>
                <p:nvSpPr>
                  <p:cNvPr id="157" name="フリーフォーム 214"/>
                  <p:cNvSpPr/>
                  <p:nvPr/>
                </p:nvSpPr>
                <p:spPr>
                  <a:xfrm>
                    <a:off x="4318000" y="1092200"/>
                    <a:ext cx="2262796" cy="2222500"/>
                  </a:xfrm>
                  <a:custGeom>
                    <a:avLst/>
                    <a:gdLst>
                      <a:gd name="connsiteX0" fmla="*/ 0 w 4635500"/>
                      <a:gd name="connsiteY0" fmla="*/ 88900 h 4552950"/>
                      <a:gd name="connsiteX1" fmla="*/ 152400 w 4635500"/>
                      <a:gd name="connsiteY1" fmla="*/ 12700 h 4552950"/>
                      <a:gd name="connsiteX2" fmla="*/ 292100 w 4635500"/>
                      <a:gd name="connsiteY2" fmla="*/ 38100 h 4552950"/>
                      <a:gd name="connsiteX3" fmla="*/ 457200 w 4635500"/>
                      <a:gd name="connsiteY3" fmla="*/ 165100 h 4552950"/>
                      <a:gd name="connsiteX4" fmla="*/ 596900 w 4635500"/>
                      <a:gd name="connsiteY4" fmla="*/ 368300 h 4552950"/>
                      <a:gd name="connsiteX5" fmla="*/ 749300 w 4635500"/>
                      <a:gd name="connsiteY5" fmla="*/ 698500 h 4552950"/>
                      <a:gd name="connsiteX6" fmla="*/ 876300 w 4635500"/>
                      <a:gd name="connsiteY6" fmla="*/ 1028700 h 4552950"/>
                      <a:gd name="connsiteX7" fmla="*/ 1016000 w 4635500"/>
                      <a:gd name="connsiteY7" fmla="*/ 1435100 h 4552950"/>
                      <a:gd name="connsiteX8" fmla="*/ 1143000 w 4635500"/>
                      <a:gd name="connsiteY8" fmla="*/ 1828800 h 4552950"/>
                      <a:gd name="connsiteX9" fmla="*/ 1257300 w 4635500"/>
                      <a:gd name="connsiteY9" fmla="*/ 2235200 h 4552950"/>
                      <a:gd name="connsiteX10" fmla="*/ 1384300 w 4635500"/>
                      <a:gd name="connsiteY10" fmla="*/ 2654300 h 4552950"/>
                      <a:gd name="connsiteX11" fmla="*/ 1511300 w 4635500"/>
                      <a:gd name="connsiteY11" fmla="*/ 3098800 h 4552950"/>
                      <a:gd name="connsiteX12" fmla="*/ 1676400 w 4635500"/>
                      <a:gd name="connsiteY12" fmla="*/ 3556000 h 4552950"/>
                      <a:gd name="connsiteX13" fmla="*/ 1866900 w 4635500"/>
                      <a:gd name="connsiteY13" fmla="*/ 3962400 h 4552950"/>
                      <a:gd name="connsiteX14" fmla="*/ 2006600 w 4635500"/>
                      <a:gd name="connsiteY14" fmla="*/ 4267200 h 4552950"/>
                      <a:gd name="connsiteX15" fmla="*/ 2159000 w 4635500"/>
                      <a:gd name="connsiteY15" fmla="*/ 4432300 h 4552950"/>
                      <a:gd name="connsiteX16" fmla="*/ 2311400 w 4635500"/>
                      <a:gd name="connsiteY16" fmla="*/ 4546600 h 4552950"/>
                      <a:gd name="connsiteX17" fmla="*/ 2527300 w 4635500"/>
                      <a:gd name="connsiteY17" fmla="*/ 4470400 h 4552950"/>
                      <a:gd name="connsiteX18" fmla="*/ 2730500 w 4635500"/>
                      <a:gd name="connsiteY18" fmla="*/ 4152900 h 4552950"/>
                      <a:gd name="connsiteX19" fmla="*/ 2908300 w 4635500"/>
                      <a:gd name="connsiteY19" fmla="*/ 3771900 h 4552950"/>
                      <a:gd name="connsiteX20" fmla="*/ 3022600 w 4635500"/>
                      <a:gd name="connsiteY20" fmla="*/ 3429000 h 4552950"/>
                      <a:gd name="connsiteX21" fmla="*/ 3162300 w 4635500"/>
                      <a:gd name="connsiteY21" fmla="*/ 3022600 h 4552950"/>
                      <a:gd name="connsiteX22" fmla="*/ 3327400 w 4635500"/>
                      <a:gd name="connsiteY22" fmla="*/ 2552700 h 4552950"/>
                      <a:gd name="connsiteX23" fmla="*/ 3492500 w 4635500"/>
                      <a:gd name="connsiteY23" fmla="*/ 1993900 h 4552950"/>
                      <a:gd name="connsiteX24" fmla="*/ 3619500 w 4635500"/>
                      <a:gd name="connsiteY24" fmla="*/ 1524000 h 4552950"/>
                      <a:gd name="connsiteX25" fmla="*/ 3797300 w 4635500"/>
                      <a:gd name="connsiteY25" fmla="*/ 977900 h 4552950"/>
                      <a:gd name="connsiteX26" fmla="*/ 3962400 w 4635500"/>
                      <a:gd name="connsiteY26" fmla="*/ 596900 h 4552950"/>
                      <a:gd name="connsiteX27" fmla="*/ 4127500 w 4635500"/>
                      <a:gd name="connsiteY27" fmla="*/ 317500 h 4552950"/>
                      <a:gd name="connsiteX28" fmla="*/ 4203700 w 4635500"/>
                      <a:gd name="connsiteY28" fmla="*/ 203200 h 4552950"/>
                      <a:gd name="connsiteX29" fmla="*/ 4343400 w 4635500"/>
                      <a:gd name="connsiteY29" fmla="*/ 50800 h 4552950"/>
                      <a:gd name="connsiteX30" fmla="*/ 4521200 w 4635500"/>
                      <a:gd name="connsiteY30" fmla="*/ 12700 h 4552950"/>
                      <a:gd name="connsiteX31" fmla="*/ 4635500 w 4635500"/>
                      <a:gd name="connsiteY31" fmla="*/ 127000 h 4552950"/>
                      <a:gd name="connsiteX0" fmla="*/ 0 w 4635500"/>
                      <a:gd name="connsiteY0" fmla="*/ 88900 h 4552950"/>
                      <a:gd name="connsiteX1" fmla="*/ 152400 w 4635500"/>
                      <a:gd name="connsiteY1" fmla="*/ 12700 h 4552950"/>
                      <a:gd name="connsiteX2" fmla="*/ 292100 w 4635500"/>
                      <a:gd name="connsiteY2" fmla="*/ 38100 h 4552950"/>
                      <a:gd name="connsiteX3" fmla="*/ 457200 w 4635500"/>
                      <a:gd name="connsiteY3" fmla="*/ 165100 h 4552950"/>
                      <a:gd name="connsiteX4" fmla="*/ 596900 w 4635500"/>
                      <a:gd name="connsiteY4" fmla="*/ 368300 h 4552950"/>
                      <a:gd name="connsiteX5" fmla="*/ 749300 w 4635500"/>
                      <a:gd name="connsiteY5" fmla="*/ 698500 h 4552950"/>
                      <a:gd name="connsiteX6" fmla="*/ 876300 w 4635500"/>
                      <a:gd name="connsiteY6" fmla="*/ 1028700 h 4552950"/>
                      <a:gd name="connsiteX7" fmla="*/ 1016000 w 4635500"/>
                      <a:gd name="connsiteY7" fmla="*/ 1435100 h 4552950"/>
                      <a:gd name="connsiteX8" fmla="*/ 1143000 w 4635500"/>
                      <a:gd name="connsiteY8" fmla="*/ 1828800 h 4552950"/>
                      <a:gd name="connsiteX9" fmla="*/ 1257300 w 4635500"/>
                      <a:gd name="connsiteY9" fmla="*/ 2235200 h 4552950"/>
                      <a:gd name="connsiteX10" fmla="*/ 1384300 w 4635500"/>
                      <a:gd name="connsiteY10" fmla="*/ 2654300 h 4552950"/>
                      <a:gd name="connsiteX11" fmla="*/ 1511300 w 4635500"/>
                      <a:gd name="connsiteY11" fmla="*/ 3098800 h 4552950"/>
                      <a:gd name="connsiteX12" fmla="*/ 1676400 w 4635500"/>
                      <a:gd name="connsiteY12" fmla="*/ 3556000 h 4552950"/>
                      <a:gd name="connsiteX13" fmla="*/ 1866900 w 4635500"/>
                      <a:gd name="connsiteY13" fmla="*/ 3962400 h 4552950"/>
                      <a:gd name="connsiteX14" fmla="*/ 2006600 w 4635500"/>
                      <a:gd name="connsiteY14" fmla="*/ 4267200 h 4552950"/>
                      <a:gd name="connsiteX15" fmla="*/ 2159000 w 4635500"/>
                      <a:gd name="connsiteY15" fmla="*/ 4432300 h 4552950"/>
                      <a:gd name="connsiteX16" fmla="*/ 2311400 w 4635500"/>
                      <a:gd name="connsiteY16" fmla="*/ 4546600 h 4552950"/>
                      <a:gd name="connsiteX17" fmla="*/ 2527300 w 4635500"/>
                      <a:gd name="connsiteY17" fmla="*/ 4470400 h 4552950"/>
                      <a:gd name="connsiteX18" fmla="*/ 2730500 w 4635500"/>
                      <a:gd name="connsiteY18" fmla="*/ 4152900 h 4552950"/>
                      <a:gd name="connsiteX19" fmla="*/ 2908300 w 4635500"/>
                      <a:gd name="connsiteY19" fmla="*/ 3771900 h 4552950"/>
                      <a:gd name="connsiteX20" fmla="*/ 3022600 w 4635500"/>
                      <a:gd name="connsiteY20" fmla="*/ 3429000 h 4552950"/>
                      <a:gd name="connsiteX21" fmla="*/ 3162300 w 4635500"/>
                      <a:gd name="connsiteY21" fmla="*/ 3022600 h 4552950"/>
                      <a:gd name="connsiteX22" fmla="*/ 3327400 w 4635500"/>
                      <a:gd name="connsiteY22" fmla="*/ 2552700 h 4552950"/>
                      <a:gd name="connsiteX23" fmla="*/ 3492500 w 4635500"/>
                      <a:gd name="connsiteY23" fmla="*/ 1993900 h 4552950"/>
                      <a:gd name="connsiteX24" fmla="*/ 3619500 w 4635500"/>
                      <a:gd name="connsiteY24" fmla="*/ 1524000 h 4552950"/>
                      <a:gd name="connsiteX25" fmla="*/ 3797300 w 4635500"/>
                      <a:gd name="connsiteY25" fmla="*/ 977900 h 4552950"/>
                      <a:gd name="connsiteX26" fmla="*/ 3962400 w 4635500"/>
                      <a:gd name="connsiteY26" fmla="*/ 596900 h 4552950"/>
                      <a:gd name="connsiteX27" fmla="*/ 4127500 w 4635500"/>
                      <a:gd name="connsiteY27" fmla="*/ 317500 h 4552950"/>
                      <a:gd name="connsiteX28" fmla="*/ 4203700 w 4635500"/>
                      <a:gd name="connsiteY28" fmla="*/ 203200 h 4552950"/>
                      <a:gd name="connsiteX29" fmla="*/ 4343400 w 4635500"/>
                      <a:gd name="connsiteY29" fmla="*/ 50800 h 4552950"/>
                      <a:gd name="connsiteX30" fmla="*/ 4521200 w 4635500"/>
                      <a:gd name="connsiteY30" fmla="*/ 12700 h 4552950"/>
                      <a:gd name="connsiteX31" fmla="*/ 4635500 w 4635500"/>
                      <a:gd name="connsiteY31" fmla="*/ 127000 h 4552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</a:cxnLst>
                    <a:rect l="l" t="t" r="r" b="b"/>
                    <a:pathLst>
                      <a:path w="4635500" h="4552950">
                        <a:moveTo>
                          <a:pt x="0" y="88900"/>
                        </a:moveTo>
                        <a:cubicBezTo>
                          <a:pt x="51858" y="55033"/>
                          <a:pt x="103717" y="21167"/>
                          <a:pt x="152400" y="12700"/>
                        </a:cubicBezTo>
                        <a:cubicBezTo>
                          <a:pt x="201083" y="4233"/>
                          <a:pt x="241300" y="12700"/>
                          <a:pt x="292100" y="38100"/>
                        </a:cubicBezTo>
                        <a:cubicBezTo>
                          <a:pt x="342900" y="63500"/>
                          <a:pt x="406400" y="110067"/>
                          <a:pt x="457200" y="165100"/>
                        </a:cubicBezTo>
                        <a:cubicBezTo>
                          <a:pt x="508000" y="220133"/>
                          <a:pt x="548217" y="279400"/>
                          <a:pt x="596900" y="368300"/>
                        </a:cubicBezTo>
                        <a:cubicBezTo>
                          <a:pt x="645583" y="457200"/>
                          <a:pt x="702733" y="588433"/>
                          <a:pt x="749300" y="698500"/>
                        </a:cubicBezTo>
                        <a:cubicBezTo>
                          <a:pt x="795867" y="808567"/>
                          <a:pt x="831850" y="905933"/>
                          <a:pt x="876300" y="1028700"/>
                        </a:cubicBezTo>
                        <a:cubicBezTo>
                          <a:pt x="920750" y="1151467"/>
                          <a:pt x="971550" y="1301750"/>
                          <a:pt x="1016000" y="1435100"/>
                        </a:cubicBezTo>
                        <a:cubicBezTo>
                          <a:pt x="1060450" y="1568450"/>
                          <a:pt x="1102783" y="1695450"/>
                          <a:pt x="1143000" y="1828800"/>
                        </a:cubicBezTo>
                        <a:cubicBezTo>
                          <a:pt x="1183217" y="1962150"/>
                          <a:pt x="1217083" y="2097617"/>
                          <a:pt x="1257300" y="2235200"/>
                        </a:cubicBezTo>
                        <a:cubicBezTo>
                          <a:pt x="1297517" y="2372783"/>
                          <a:pt x="1341967" y="2510367"/>
                          <a:pt x="1384300" y="2654300"/>
                        </a:cubicBezTo>
                        <a:cubicBezTo>
                          <a:pt x="1426633" y="2798233"/>
                          <a:pt x="1462617" y="2948517"/>
                          <a:pt x="1511300" y="3098800"/>
                        </a:cubicBezTo>
                        <a:cubicBezTo>
                          <a:pt x="1559983" y="3249083"/>
                          <a:pt x="1617133" y="3412067"/>
                          <a:pt x="1676400" y="3556000"/>
                        </a:cubicBezTo>
                        <a:cubicBezTo>
                          <a:pt x="1735667" y="3699933"/>
                          <a:pt x="1811867" y="3843867"/>
                          <a:pt x="1866900" y="3962400"/>
                        </a:cubicBezTo>
                        <a:cubicBezTo>
                          <a:pt x="1921933" y="4080933"/>
                          <a:pt x="1957917" y="4188883"/>
                          <a:pt x="2006600" y="4267200"/>
                        </a:cubicBezTo>
                        <a:cubicBezTo>
                          <a:pt x="2055283" y="4345517"/>
                          <a:pt x="2108200" y="4385733"/>
                          <a:pt x="2159000" y="4432300"/>
                        </a:cubicBezTo>
                        <a:cubicBezTo>
                          <a:pt x="2209800" y="4478867"/>
                          <a:pt x="2250017" y="4540250"/>
                          <a:pt x="2311400" y="4546600"/>
                        </a:cubicBezTo>
                        <a:cubicBezTo>
                          <a:pt x="2372783" y="4552950"/>
                          <a:pt x="2457450" y="4536017"/>
                          <a:pt x="2527300" y="4470400"/>
                        </a:cubicBezTo>
                        <a:cubicBezTo>
                          <a:pt x="2597150" y="4404783"/>
                          <a:pt x="2667000" y="4269317"/>
                          <a:pt x="2730500" y="4152900"/>
                        </a:cubicBezTo>
                        <a:cubicBezTo>
                          <a:pt x="2794000" y="4036483"/>
                          <a:pt x="2859617" y="3892550"/>
                          <a:pt x="2908300" y="3771900"/>
                        </a:cubicBezTo>
                        <a:cubicBezTo>
                          <a:pt x="2956983" y="3651250"/>
                          <a:pt x="2980267" y="3553883"/>
                          <a:pt x="3022600" y="3429000"/>
                        </a:cubicBezTo>
                        <a:cubicBezTo>
                          <a:pt x="3064933" y="3304117"/>
                          <a:pt x="3111500" y="3168650"/>
                          <a:pt x="3162300" y="3022600"/>
                        </a:cubicBezTo>
                        <a:cubicBezTo>
                          <a:pt x="3213100" y="2876550"/>
                          <a:pt x="3272367" y="2724150"/>
                          <a:pt x="3327400" y="2552700"/>
                        </a:cubicBezTo>
                        <a:cubicBezTo>
                          <a:pt x="3382433" y="2381250"/>
                          <a:pt x="3443817" y="2165350"/>
                          <a:pt x="3492500" y="1993900"/>
                        </a:cubicBezTo>
                        <a:cubicBezTo>
                          <a:pt x="3541183" y="1822450"/>
                          <a:pt x="3568700" y="1693333"/>
                          <a:pt x="3619500" y="1524000"/>
                        </a:cubicBezTo>
                        <a:cubicBezTo>
                          <a:pt x="3670300" y="1354667"/>
                          <a:pt x="3740150" y="1132417"/>
                          <a:pt x="3797300" y="977900"/>
                        </a:cubicBezTo>
                        <a:cubicBezTo>
                          <a:pt x="3854450" y="823383"/>
                          <a:pt x="3907367" y="706967"/>
                          <a:pt x="3962400" y="596900"/>
                        </a:cubicBezTo>
                        <a:cubicBezTo>
                          <a:pt x="4017433" y="486833"/>
                          <a:pt x="4087283" y="383117"/>
                          <a:pt x="4127500" y="317500"/>
                        </a:cubicBezTo>
                        <a:cubicBezTo>
                          <a:pt x="4167717" y="251883"/>
                          <a:pt x="4167717" y="247650"/>
                          <a:pt x="4203700" y="203200"/>
                        </a:cubicBezTo>
                        <a:cubicBezTo>
                          <a:pt x="4239683" y="158750"/>
                          <a:pt x="4290483" y="82550"/>
                          <a:pt x="4343400" y="50800"/>
                        </a:cubicBezTo>
                        <a:cubicBezTo>
                          <a:pt x="4396317" y="19050"/>
                          <a:pt x="4472517" y="0"/>
                          <a:pt x="4521200" y="12700"/>
                        </a:cubicBezTo>
                        <a:cubicBezTo>
                          <a:pt x="4569883" y="25400"/>
                          <a:pt x="4635500" y="127000"/>
                          <a:pt x="4635500" y="127000"/>
                        </a:cubicBezTo>
                      </a:path>
                    </a:pathLst>
                  </a:custGeom>
                  <a:ln w="127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ja-JP" altLang="en-US"/>
                  </a:p>
                </p:txBody>
              </p:sp>
              <p:sp>
                <p:nvSpPr>
                  <p:cNvPr id="158" name="フリーフォーム 215"/>
                  <p:cNvSpPr/>
                  <p:nvPr/>
                </p:nvSpPr>
                <p:spPr>
                  <a:xfrm>
                    <a:off x="6402996" y="1092200"/>
                    <a:ext cx="2262796" cy="2222500"/>
                  </a:xfrm>
                  <a:custGeom>
                    <a:avLst/>
                    <a:gdLst>
                      <a:gd name="connsiteX0" fmla="*/ 0 w 4635500"/>
                      <a:gd name="connsiteY0" fmla="*/ 88900 h 4552950"/>
                      <a:gd name="connsiteX1" fmla="*/ 152400 w 4635500"/>
                      <a:gd name="connsiteY1" fmla="*/ 12700 h 4552950"/>
                      <a:gd name="connsiteX2" fmla="*/ 292100 w 4635500"/>
                      <a:gd name="connsiteY2" fmla="*/ 38100 h 4552950"/>
                      <a:gd name="connsiteX3" fmla="*/ 457200 w 4635500"/>
                      <a:gd name="connsiteY3" fmla="*/ 165100 h 4552950"/>
                      <a:gd name="connsiteX4" fmla="*/ 596900 w 4635500"/>
                      <a:gd name="connsiteY4" fmla="*/ 368300 h 4552950"/>
                      <a:gd name="connsiteX5" fmla="*/ 749300 w 4635500"/>
                      <a:gd name="connsiteY5" fmla="*/ 698500 h 4552950"/>
                      <a:gd name="connsiteX6" fmla="*/ 876300 w 4635500"/>
                      <a:gd name="connsiteY6" fmla="*/ 1028700 h 4552950"/>
                      <a:gd name="connsiteX7" fmla="*/ 1016000 w 4635500"/>
                      <a:gd name="connsiteY7" fmla="*/ 1435100 h 4552950"/>
                      <a:gd name="connsiteX8" fmla="*/ 1143000 w 4635500"/>
                      <a:gd name="connsiteY8" fmla="*/ 1828800 h 4552950"/>
                      <a:gd name="connsiteX9" fmla="*/ 1257300 w 4635500"/>
                      <a:gd name="connsiteY9" fmla="*/ 2235200 h 4552950"/>
                      <a:gd name="connsiteX10" fmla="*/ 1384300 w 4635500"/>
                      <a:gd name="connsiteY10" fmla="*/ 2654300 h 4552950"/>
                      <a:gd name="connsiteX11" fmla="*/ 1511300 w 4635500"/>
                      <a:gd name="connsiteY11" fmla="*/ 3098800 h 4552950"/>
                      <a:gd name="connsiteX12" fmla="*/ 1676400 w 4635500"/>
                      <a:gd name="connsiteY12" fmla="*/ 3556000 h 4552950"/>
                      <a:gd name="connsiteX13" fmla="*/ 1866900 w 4635500"/>
                      <a:gd name="connsiteY13" fmla="*/ 3962400 h 4552950"/>
                      <a:gd name="connsiteX14" fmla="*/ 2006600 w 4635500"/>
                      <a:gd name="connsiteY14" fmla="*/ 4267200 h 4552950"/>
                      <a:gd name="connsiteX15" fmla="*/ 2159000 w 4635500"/>
                      <a:gd name="connsiteY15" fmla="*/ 4432300 h 4552950"/>
                      <a:gd name="connsiteX16" fmla="*/ 2311400 w 4635500"/>
                      <a:gd name="connsiteY16" fmla="*/ 4546600 h 4552950"/>
                      <a:gd name="connsiteX17" fmla="*/ 2527300 w 4635500"/>
                      <a:gd name="connsiteY17" fmla="*/ 4470400 h 4552950"/>
                      <a:gd name="connsiteX18" fmla="*/ 2730500 w 4635500"/>
                      <a:gd name="connsiteY18" fmla="*/ 4152900 h 4552950"/>
                      <a:gd name="connsiteX19" fmla="*/ 2908300 w 4635500"/>
                      <a:gd name="connsiteY19" fmla="*/ 3771900 h 4552950"/>
                      <a:gd name="connsiteX20" fmla="*/ 3022600 w 4635500"/>
                      <a:gd name="connsiteY20" fmla="*/ 3429000 h 4552950"/>
                      <a:gd name="connsiteX21" fmla="*/ 3162300 w 4635500"/>
                      <a:gd name="connsiteY21" fmla="*/ 3022600 h 4552950"/>
                      <a:gd name="connsiteX22" fmla="*/ 3327400 w 4635500"/>
                      <a:gd name="connsiteY22" fmla="*/ 2552700 h 4552950"/>
                      <a:gd name="connsiteX23" fmla="*/ 3492500 w 4635500"/>
                      <a:gd name="connsiteY23" fmla="*/ 1993900 h 4552950"/>
                      <a:gd name="connsiteX24" fmla="*/ 3619500 w 4635500"/>
                      <a:gd name="connsiteY24" fmla="*/ 1524000 h 4552950"/>
                      <a:gd name="connsiteX25" fmla="*/ 3797300 w 4635500"/>
                      <a:gd name="connsiteY25" fmla="*/ 977900 h 4552950"/>
                      <a:gd name="connsiteX26" fmla="*/ 3962400 w 4635500"/>
                      <a:gd name="connsiteY26" fmla="*/ 596900 h 4552950"/>
                      <a:gd name="connsiteX27" fmla="*/ 4127500 w 4635500"/>
                      <a:gd name="connsiteY27" fmla="*/ 317500 h 4552950"/>
                      <a:gd name="connsiteX28" fmla="*/ 4203700 w 4635500"/>
                      <a:gd name="connsiteY28" fmla="*/ 203200 h 4552950"/>
                      <a:gd name="connsiteX29" fmla="*/ 4343400 w 4635500"/>
                      <a:gd name="connsiteY29" fmla="*/ 50800 h 4552950"/>
                      <a:gd name="connsiteX30" fmla="*/ 4521200 w 4635500"/>
                      <a:gd name="connsiteY30" fmla="*/ 12700 h 4552950"/>
                      <a:gd name="connsiteX31" fmla="*/ 4635500 w 4635500"/>
                      <a:gd name="connsiteY31" fmla="*/ 127000 h 4552950"/>
                      <a:gd name="connsiteX0" fmla="*/ 0 w 4635500"/>
                      <a:gd name="connsiteY0" fmla="*/ 88900 h 4552950"/>
                      <a:gd name="connsiteX1" fmla="*/ 152400 w 4635500"/>
                      <a:gd name="connsiteY1" fmla="*/ 12700 h 4552950"/>
                      <a:gd name="connsiteX2" fmla="*/ 292100 w 4635500"/>
                      <a:gd name="connsiteY2" fmla="*/ 38100 h 4552950"/>
                      <a:gd name="connsiteX3" fmla="*/ 457200 w 4635500"/>
                      <a:gd name="connsiteY3" fmla="*/ 165100 h 4552950"/>
                      <a:gd name="connsiteX4" fmla="*/ 596900 w 4635500"/>
                      <a:gd name="connsiteY4" fmla="*/ 368300 h 4552950"/>
                      <a:gd name="connsiteX5" fmla="*/ 749300 w 4635500"/>
                      <a:gd name="connsiteY5" fmla="*/ 698500 h 4552950"/>
                      <a:gd name="connsiteX6" fmla="*/ 876300 w 4635500"/>
                      <a:gd name="connsiteY6" fmla="*/ 1028700 h 4552950"/>
                      <a:gd name="connsiteX7" fmla="*/ 1016000 w 4635500"/>
                      <a:gd name="connsiteY7" fmla="*/ 1435100 h 4552950"/>
                      <a:gd name="connsiteX8" fmla="*/ 1143000 w 4635500"/>
                      <a:gd name="connsiteY8" fmla="*/ 1828800 h 4552950"/>
                      <a:gd name="connsiteX9" fmla="*/ 1257300 w 4635500"/>
                      <a:gd name="connsiteY9" fmla="*/ 2235200 h 4552950"/>
                      <a:gd name="connsiteX10" fmla="*/ 1384300 w 4635500"/>
                      <a:gd name="connsiteY10" fmla="*/ 2654300 h 4552950"/>
                      <a:gd name="connsiteX11" fmla="*/ 1511300 w 4635500"/>
                      <a:gd name="connsiteY11" fmla="*/ 3098800 h 4552950"/>
                      <a:gd name="connsiteX12" fmla="*/ 1676400 w 4635500"/>
                      <a:gd name="connsiteY12" fmla="*/ 3556000 h 4552950"/>
                      <a:gd name="connsiteX13" fmla="*/ 1866900 w 4635500"/>
                      <a:gd name="connsiteY13" fmla="*/ 3962400 h 4552950"/>
                      <a:gd name="connsiteX14" fmla="*/ 2006600 w 4635500"/>
                      <a:gd name="connsiteY14" fmla="*/ 4267200 h 4552950"/>
                      <a:gd name="connsiteX15" fmla="*/ 2159000 w 4635500"/>
                      <a:gd name="connsiteY15" fmla="*/ 4432300 h 4552950"/>
                      <a:gd name="connsiteX16" fmla="*/ 2311400 w 4635500"/>
                      <a:gd name="connsiteY16" fmla="*/ 4546600 h 4552950"/>
                      <a:gd name="connsiteX17" fmla="*/ 2527300 w 4635500"/>
                      <a:gd name="connsiteY17" fmla="*/ 4470400 h 4552950"/>
                      <a:gd name="connsiteX18" fmla="*/ 2730500 w 4635500"/>
                      <a:gd name="connsiteY18" fmla="*/ 4152900 h 4552950"/>
                      <a:gd name="connsiteX19" fmla="*/ 2908300 w 4635500"/>
                      <a:gd name="connsiteY19" fmla="*/ 3771900 h 4552950"/>
                      <a:gd name="connsiteX20" fmla="*/ 3022600 w 4635500"/>
                      <a:gd name="connsiteY20" fmla="*/ 3429000 h 4552950"/>
                      <a:gd name="connsiteX21" fmla="*/ 3162300 w 4635500"/>
                      <a:gd name="connsiteY21" fmla="*/ 3022600 h 4552950"/>
                      <a:gd name="connsiteX22" fmla="*/ 3327400 w 4635500"/>
                      <a:gd name="connsiteY22" fmla="*/ 2552700 h 4552950"/>
                      <a:gd name="connsiteX23" fmla="*/ 3492500 w 4635500"/>
                      <a:gd name="connsiteY23" fmla="*/ 1993900 h 4552950"/>
                      <a:gd name="connsiteX24" fmla="*/ 3619500 w 4635500"/>
                      <a:gd name="connsiteY24" fmla="*/ 1524000 h 4552950"/>
                      <a:gd name="connsiteX25" fmla="*/ 3797300 w 4635500"/>
                      <a:gd name="connsiteY25" fmla="*/ 977900 h 4552950"/>
                      <a:gd name="connsiteX26" fmla="*/ 3962400 w 4635500"/>
                      <a:gd name="connsiteY26" fmla="*/ 596900 h 4552950"/>
                      <a:gd name="connsiteX27" fmla="*/ 4127500 w 4635500"/>
                      <a:gd name="connsiteY27" fmla="*/ 317500 h 4552950"/>
                      <a:gd name="connsiteX28" fmla="*/ 4203700 w 4635500"/>
                      <a:gd name="connsiteY28" fmla="*/ 203200 h 4552950"/>
                      <a:gd name="connsiteX29" fmla="*/ 4343400 w 4635500"/>
                      <a:gd name="connsiteY29" fmla="*/ 50800 h 4552950"/>
                      <a:gd name="connsiteX30" fmla="*/ 4521200 w 4635500"/>
                      <a:gd name="connsiteY30" fmla="*/ 12700 h 4552950"/>
                      <a:gd name="connsiteX31" fmla="*/ 4635500 w 4635500"/>
                      <a:gd name="connsiteY31" fmla="*/ 127000 h 4552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</a:cxnLst>
                    <a:rect l="l" t="t" r="r" b="b"/>
                    <a:pathLst>
                      <a:path w="4635500" h="4552950">
                        <a:moveTo>
                          <a:pt x="0" y="88900"/>
                        </a:moveTo>
                        <a:cubicBezTo>
                          <a:pt x="51858" y="55033"/>
                          <a:pt x="103717" y="21167"/>
                          <a:pt x="152400" y="12700"/>
                        </a:cubicBezTo>
                        <a:cubicBezTo>
                          <a:pt x="201083" y="4233"/>
                          <a:pt x="241300" y="12700"/>
                          <a:pt x="292100" y="38100"/>
                        </a:cubicBezTo>
                        <a:cubicBezTo>
                          <a:pt x="342900" y="63500"/>
                          <a:pt x="406400" y="110067"/>
                          <a:pt x="457200" y="165100"/>
                        </a:cubicBezTo>
                        <a:cubicBezTo>
                          <a:pt x="508000" y="220133"/>
                          <a:pt x="548217" y="279400"/>
                          <a:pt x="596900" y="368300"/>
                        </a:cubicBezTo>
                        <a:cubicBezTo>
                          <a:pt x="645583" y="457200"/>
                          <a:pt x="702733" y="588433"/>
                          <a:pt x="749300" y="698500"/>
                        </a:cubicBezTo>
                        <a:cubicBezTo>
                          <a:pt x="795867" y="808567"/>
                          <a:pt x="831850" y="905933"/>
                          <a:pt x="876300" y="1028700"/>
                        </a:cubicBezTo>
                        <a:cubicBezTo>
                          <a:pt x="920750" y="1151467"/>
                          <a:pt x="971550" y="1301750"/>
                          <a:pt x="1016000" y="1435100"/>
                        </a:cubicBezTo>
                        <a:cubicBezTo>
                          <a:pt x="1060450" y="1568450"/>
                          <a:pt x="1102783" y="1695450"/>
                          <a:pt x="1143000" y="1828800"/>
                        </a:cubicBezTo>
                        <a:cubicBezTo>
                          <a:pt x="1183217" y="1962150"/>
                          <a:pt x="1217083" y="2097617"/>
                          <a:pt x="1257300" y="2235200"/>
                        </a:cubicBezTo>
                        <a:cubicBezTo>
                          <a:pt x="1297517" y="2372783"/>
                          <a:pt x="1341967" y="2510367"/>
                          <a:pt x="1384300" y="2654300"/>
                        </a:cubicBezTo>
                        <a:cubicBezTo>
                          <a:pt x="1426633" y="2798233"/>
                          <a:pt x="1462617" y="2948517"/>
                          <a:pt x="1511300" y="3098800"/>
                        </a:cubicBezTo>
                        <a:cubicBezTo>
                          <a:pt x="1559983" y="3249083"/>
                          <a:pt x="1617133" y="3412067"/>
                          <a:pt x="1676400" y="3556000"/>
                        </a:cubicBezTo>
                        <a:cubicBezTo>
                          <a:pt x="1735667" y="3699933"/>
                          <a:pt x="1811867" y="3843867"/>
                          <a:pt x="1866900" y="3962400"/>
                        </a:cubicBezTo>
                        <a:cubicBezTo>
                          <a:pt x="1921933" y="4080933"/>
                          <a:pt x="1957917" y="4188883"/>
                          <a:pt x="2006600" y="4267200"/>
                        </a:cubicBezTo>
                        <a:cubicBezTo>
                          <a:pt x="2055283" y="4345517"/>
                          <a:pt x="2108200" y="4385733"/>
                          <a:pt x="2159000" y="4432300"/>
                        </a:cubicBezTo>
                        <a:cubicBezTo>
                          <a:pt x="2209800" y="4478867"/>
                          <a:pt x="2250017" y="4540250"/>
                          <a:pt x="2311400" y="4546600"/>
                        </a:cubicBezTo>
                        <a:cubicBezTo>
                          <a:pt x="2372783" y="4552950"/>
                          <a:pt x="2457450" y="4536017"/>
                          <a:pt x="2527300" y="4470400"/>
                        </a:cubicBezTo>
                        <a:cubicBezTo>
                          <a:pt x="2597150" y="4404783"/>
                          <a:pt x="2667000" y="4269317"/>
                          <a:pt x="2730500" y="4152900"/>
                        </a:cubicBezTo>
                        <a:cubicBezTo>
                          <a:pt x="2794000" y="4036483"/>
                          <a:pt x="2859617" y="3892550"/>
                          <a:pt x="2908300" y="3771900"/>
                        </a:cubicBezTo>
                        <a:cubicBezTo>
                          <a:pt x="2956983" y="3651250"/>
                          <a:pt x="2980267" y="3553883"/>
                          <a:pt x="3022600" y="3429000"/>
                        </a:cubicBezTo>
                        <a:cubicBezTo>
                          <a:pt x="3064933" y="3304117"/>
                          <a:pt x="3111500" y="3168650"/>
                          <a:pt x="3162300" y="3022600"/>
                        </a:cubicBezTo>
                        <a:cubicBezTo>
                          <a:pt x="3213100" y="2876550"/>
                          <a:pt x="3272367" y="2724150"/>
                          <a:pt x="3327400" y="2552700"/>
                        </a:cubicBezTo>
                        <a:cubicBezTo>
                          <a:pt x="3382433" y="2381250"/>
                          <a:pt x="3443817" y="2165350"/>
                          <a:pt x="3492500" y="1993900"/>
                        </a:cubicBezTo>
                        <a:cubicBezTo>
                          <a:pt x="3541183" y="1822450"/>
                          <a:pt x="3568700" y="1693333"/>
                          <a:pt x="3619500" y="1524000"/>
                        </a:cubicBezTo>
                        <a:cubicBezTo>
                          <a:pt x="3670300" y="1354667"/>
                          <a:pt x="3740150" y="1132417"/>
                          <a:pt x="3797300" y="977900"/>
                        </a:cubicBezTo>
                        <a:cubicBezTo>
                          <a:pt x="3854450" y="823383"/>
                          <a:pt x="3907367" y="706967"/>
                          <a:pt x="3962400" y="596900"/>
                        </a:cubicBezTo>
                        <a:cubicBezTo>
                          <a:pt x="4017433" y="486833"/>
                          <a:pt x="4087283" y="383117"/>
                          <a:pt x="4127500" y="317500"/>
                        </a:cubicBezTo>
                        <a:cubicBezTo>
                          <a:pt x="4167717" y="251883"/>
                          <a:pt x="4167717" y="247650"/>
                          <a:pt x="4203700" y="203200"/>
                        </a:cubicBezTo>
                        <a:cubicBezTo>
                          <a:pt x="4239683" y="158750"/>
                          <a:pt x="4290483" y="82550"/>
                          <a:pt x="4343400" y="50800"/>
                        </a:cubicBezTo>
                        <a:cubicBezTo>
                          <a:pt x="4396317" y="19050"/>
                          <a:pt x="4472517" y="0"/>
                          <a:pt x="4521200" y="12700"/>
                        </a:cubicBezTo>
                        <a:cubicBezTo>
                          <a:pt x="4569883" y="25400"/>
                          <a:pt x="4635500" y="127000"/>
                          <a:pt x="4635500" y="127000"/>
                        </a:cubicBezTo>
                      </a:path>
                    </a:pathLst>
                  </a:custGeom>
                  <a:ln w="127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ja-JP" altLang="en-US"/>
                  </a:p>
                </p:txBody>
              </p:sp>
            </p:grpSp>
            <p:grpSp>
              <p:nvGrpSpPr>
                <p:cNvPr id="150" name="図形グループ 53"/>
                <p:cNvGrpSpPr/>
                <p:nvPr/>
              </p:nvGrpSpPr>
              <p:grpSpPr>
                <a:xfrm>
                  <a:off x="1955800" y="1765300"/>
                  <a:ext cx="1828798" cy="736600"/>
                  <a:chOff x="152400" y="1092200"/>
                  <a:chExt cx="8513392" cy="2222500"/>
                </a:xfrm>
              </p:grpSpPr>
              <p:sp>
                <p:nvSpPr>
                  <p:cNvPr id="151" name="フリーフォーム 208"/>
                  <p:cNvSpPr/>
                  <p:nvPr/>
                </p:nvSpPr>
                <p:spPr>
                  <a:xfrm>
                    <a:off x="152400" y="1092200"/>
                    <a:ext cx="2262796" cy="2222500"/>
                  </a:xfrm>
                  <a:custGeom>
                    <a:avLst/>
                    <a:gdLst>
                      <a:gd name="connsiteX0" fmla="*/ 0 w 4635500"/>
                      <a:gd name="connsiteY0" fmla="*/ 88900 h 4552950"/>
                      <a:gd name="connsiteX1" fmla="*/ 152400 w 4635500"/>
                      <a:gd name="connsiteY1" fmla="*/ 12700 h 4552950"/>
                      <a:gd name="connsiteX2" fmla="*/ 292100 w 4635500"/>
                      <a:gd name="connsiteY2" fmla="*/ 38100 h 4552950"/>
                      <a:gd name="connsiteX3" fmla="*/ 457200 w 4635500"/>
                      <a:gd name="connsiteY3" fmla="*/ 165100 h 4552950"/>
                      <a:gd name="connsiteX4" fmla="*/ 596900 w 4635500"/>
                      <a:gd name="connsiteY4" fmla="*/ 368300 h 4552950"/>
                      <a:gd name="connsiteX5" fmla="*/ 749300 w 4635500"/>
                      <a:gd name="connsiteY5" fmla="*/ 698500 h 4552950"/>
                      <a:gd name="connsiteX6" fmla="*/ 876300 w 4635500"/>
                      <a:gd name="connsiteY6" fmla="*/ 1028700 h 4552950"/>
                      <a:gd name="connsiteX7" fmla="*/ 1016000 w 4635500"/>
                      <a:gd name="connsiteY7" fmla="*/ 1435100 h 4552950"/>
                      <a:gd name="connsiteX8" fmla="*/ 1143000 w 4635500"/>
                      <a:gd name="connsiteY8" fmla="*/ 1828800 h 4552950"/>
                      <a:gd name="connsiteX9" fmla="*/ 1257300 w 4635500"/>
                      <a:gd name="connsiteY9" fmla="*/ 2235200 h 4552950"/>
                      <a:gd name="connsiteX10" fmla="*/ 1384300 w 4635500"/>
                      <a:gd name="connsiteY10" fmla="*/ 2654300 h 4552950"/>
                      <a:gd name="connsiteX11" fmla="*/ 1511300 w 4635500"/>
                      <a:gd name="connsiteY11" fmla="*/ 3098800 h 4552950"/>
                      <a:gd name="connsiteX12" fmla="*/ 1676400 w 4635500"/>
                      <a:gd name="connsiteY12" fmla="*/ 3556000 h 4552950"/>
                      <a:gd name="connsiteX13" fmla="*/ 1866900 w 4635500"/>
                      <a:gd name="connsiteY13" fmla="*/ 3962400 h 4552950"/>
                      <a:gd name="connsiteX14" fmla="*/ 2006600 w 4635500"/>
                      <a:gd name="connsiteY14" fmla="*/ 4267200 h 4552950"/>
                      <a:gd name="connsiteX15" fmla="*/ 2159000 w 4635500"/>
                      <a:gd name="connsiteY15" fmla="*/ 4432300 h 4552950"/>
                      <a:gd name="connsiteX16" fmla="*/ 2311400 w 4635500"/>
                      <a:gd name="connsiteY16" fmla="*/ 4546600 h 4552950"/>
                      <a:gd name="connsiteX17" fmla="*/ 2527300 w 4635500"/>
                      <a:gd name="connsiteY17" fmla="*/ 4470400 h 4552950"/>
                      <a:gd name="connsiteX18" fmla="*/ 2730500 w 4635500"/>
                      <a:gd name="connsiteY18" fmla="*/ 4152900 h 4552950"/>
                      <a:gd name="connsiteX19" fmla="*/ 2908300 w 4635500"/>
                      <a:gd name="connsiteY19" fmla="*/ 3771900 h 4552950"/>
                      <a:gd name="connsiteX20" fmla="*/ 3022600 w 4635500"/>
                      <a:gd name="connsiteY20" fmla="*/ 3429000 h 4552950"/>
                      <a:gd name="connsiteX21" fmla="*/ 3162300 w 4635500"/>
                      <a:gd name="connsiteY21" fmla="*/ 3022600 h 4552950"/>
                      <a:gd name="connsiteX22" fmla="*/ 3327400 w 4635500"/>
                      <a:gd name="connsiteY22" fmla="*/ 2552700 h 4552950"/>
                      <a:gd name="connsiteX23" fmla="*/ 3492500 w 4635500"/>
                      <a:gd name="connsiteY23" fmla="*/ 1993900 h 4552950"/>
                      <a:gd name="connsiteX24" fmla="*/ 3619500 w 4635500"/>
                      <a:gd name="connsiteY24" fmla="*/ 1524000 h 4552950"/>
                      <a:gd name="connsiteX25" fmla="*/ 3797300 w 4635500"/>
                      <a:gd name="connsiteY25" fmla="*/ 977900 h 4552950"/>
                      <a:gd name="connsiteX26" fmla="*/ 3962400 w 4635500"/>
                      <a:gd name="connsiteY26" fmla="*/ 596900 h 4552950"/>
                      <a:gd name="connsiteX27" fmla="*/ 4127500 w 4635500"/>
                      <a:gd name="connsiteY27" fmla="*/ 317500 h 4552950"/>
                      <a:gd name="connsiteX28" fmla="*/ 4203700 w 4635500"/>
                      <a:gd name="connsiteY28" fmla="*/ 203200 h 4552950"/>
                      <a:gd name="connsiteX29" fmla="*/ 4343400 w 4635500"/>
                      <a:gd name="connsiteY29" fmla="*/ 50800 h 4552950"/>
                      <a:gd name="connsiteX30" fmla="*/ 4521200 w 4635500"/>
                      <a:gd name="connsiteY30" fmla="*/ 12700 h 4552950"/>
                      <a:gd name="connsiteX31" fmla="*/ 4635500 w 4635500"/>
                      <a:gd name="connsiteY31" fmla="*/ 127000 h 4552950"/>
                      <a:gd name="connsiteX0" fmla="*/ 0 w 4635500"/>
                      <a:gd name="connsiteY0" fmla="*/ 88900 h 4552950"/>
                      <a:gd name="connsiteX1" fmla="*/ 152400 w 4635500"/>
                      <a:gd name="connsiteY1" fmla="*/ 12700 h 4552950"/>
                      <a:gd name="connsiteX2" fmla="*/ 292100 w 4635500"/>
                      <a:gd name="connsiteY2" fmla="*/ 38100 h 4552950"/>
                      <a:gd name="connsiteX3" fmla="*/ 457200 w 4635500"/>
                      <a:gd name="connsiteY3" fmla="*/ 165100 h 4552950"/>
                      <a:gd name="connsiteX4" fmla="*/ 596900 w 4635500"/>
                      <a:gd name="connsiteY4" fmla="*/ 368300 h 4552950"/>
                      <a:gd name="connsiteX5" fmla="*/ 749300 w 4635500"/>
                      <a:gd name="connsiteY5" fmla="*/ 698500 h 4552950"/>
                      <a:gd name="connsiteX6" fmla="*/ 876300 w 4635500"/>
                      <a:gd name="connsiteY6" fmla="*/ 1028700 h 4552950"/>
                      <a:gd name="connsiteX7" fmla="*/ 1016000 w 4635500"/>
                      <a:gd name="connsiteY7" fmla="*/ 1435100 h 4552950"/>
                      <a:gd name="connsiteX8" fmla="*/ 1143000 w 4635500"/>
                      <a:gd name="connsiteY8" fmla="*/ 1828800 h 4552950"/>
                      <a:gd name="connsiteX9" fmla="*/ 1257300 w 4635500"/>
                      <a:gd name="connsiteY9" fmla="*/ 2235200 h 4552950"/>
                      <a:gd name="connsiteX10" fmla="*/ 1384300 w 4635500"/>
                      <a:gd name="connsiteY10" fmla="*/ 2654300 h 4552950"/>
                      <a:gd name="connsiteX11" fmla="*/ 1511300 w 4635500"/>
                      <a:gd name="connsiteY11" fmla="*/ 3098800 h 4552950"/>
                      <a:gd name="connsiteX12" fmla="*/ 1676400 w 4635500"/>
                      <a:gd name="connsiteY12" fmla="*/ 3556000 h 4552950"/>
                      <a:gd name="connsiteX13" fmla="*/ 1866900 w 4635500"/>
                      <a:gd name="connsiteY13" fmla="*/ 3962400 h 4552950"/>
                      <a:gd name="connsiteX14" fmla="*/ 2006600 w 4635500"/>
                      <a:gd name="connsiteY14" fmla="*/ 4267200 h 4552950"/>
                      <a:gd name="connsiteX15" fmla="*/ 2159000 w 4635500"/>
                      <a:gd name="connsiteY15" fmla="*/ 4432300 h 4552950"/>
                      <a:gd name="connsiteX16" fmla="*/ 2311400 w 4635500"/>
                      <a:gd name="connsiteY16" fmla="*/ 4546600 h 4552950"/>
                      <a:gd name="connsiteX17" fmla="*/ 2527300 w 4635500"/>
                      <a:gd name="connsiteY17" fmla="*/ 4470400 h 4552950"/>
                      <a:gd name="connsiteX18" fmla="*/ 2730500 w 4635500"/>
                      <a:gd name="connsiteY18" fmla="*/ 4152900 h 4552950"/>
                      <a:gd name="connsiteX19" fmla="*/ 2908300 w 4635500"/>
                      <a:gd name="connsiteY19" fmla="*/ 3771900 h 4552950"/>
                      <a:gd name="connsiteX20" fmla="*/ 3022600 w 4635500"/>
                      <a:gd name="connsiteY20" fmla="*/ 3429000 h 4552950"/>
                      <a:gd name="connsiteX21" fmla="*/ 3162300 w 4635500"/>
                      <a:gd name="connsiteY21" fmla="*/ 3022600 h 4552950"/>
                      <a:gd name="connsiteX22" fmla="*/ 3327400 w 4635500"/>
                      <a:gd name="connsiteY22" fmla="*/ 2552700 h 4552950"/>
                      <a:gd name="connsiteX23" fmla="*/ 3492500 w 4635500"/>
                      <a:gd name="connsiteY23" fmla="*/ 1993900 h 4552950"/>
                      <a:gd name="connsiteX24" fmla="*/ 3619500 w 4635500"/>
                      <a:gd name="connsiteY24" fmla="*/ 1524000 h 4552950"/>
                      <a:gd name="connsiteX25" fmla="*/ 3797300 w 4635500"/>
                      <a:gd name="connsiteY25" fmla="*/ 977900 h 4552950"/>
                      <a:gd name="connsiteX26" fmla="*/ 3962400 w 4635500"/>
                      <a:gd name="connsiteY26" fmla="*/ 596900 h 4552950"/>
                      <a:gd name="connsiteX27" fmla="*/ 4127500 w 4635500"/>
                      <a:gd name="connsiteY27" fmla="*/ 317500 h 4552950"/>
                      <a:gd name="connsiteX28" fmla="*/ 4203700 w 4635500"/>
                      <a:gd name="connsiteY28" fmla="*/ 203200 h 4552950"/>
                      <a:gd name="connsiteX29" fmla="*/ 4343400 w 4635500"/>
                      <a:gd name="connsiteY29" fmla="*/ 50800 h 4552950"/>
                      <a:gd name="connsiteX30" fmla="*/ 4521200 w 4635500"/>
                      <a:gd name="connsiteY30" fmla="*/ 12700 h 4552950"/>
                      <a:gd name="connsiteX31" fmla="*/ 4635500 w 4635500"/>
                      <a:gd name="connsiteY31" fmla="*/ 127000 h 4552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</a:cxnLst>
                    <a:rect l="l" t="t" r="r" b="b"/>
                    <a:pathLst>
                      <a:path w="4635500" h="4552950">
                        <a:moveTo>
                          <a:pt x="0" y="88900"/>
                        </a:moveTo>
                        <a:cubicBezTo>
                          <a:pt x="51858" y="55033"/>
                          <a:pt x="103717" y="21167"/>
                          <a:pt x="152400" y="12700"/>
                        </a:cubicBezTo>
                        <a:cubicBezTo>
                          <a:pt x="201083" y="4233"/>
                          <a:pt x="241300" y="12700"/>
                          <a:pt x="292100" y="38100"/>
                        </a:cubicBezTo>
                        <a:cubicBezTo>
                          <a:pt x="342900" y="63500"/>
                          <a:pt x="406400" y="110067"/>
                          <a:pt x="457200" y="165100"/>
                        </a:cubicBezTo>
                        <a:cubicBezTo>
                          <a:pt x="508000" y="220133"/>
                          <a:pt x="548217" y="279400"/>
                          <a:pt x="596900" y="368300"/>
                        </a:cubicBezTo>
                        <a:cubicBezTo>
                          <a:pt x="645583" y="457200"/>
                          <a:pt x="702733" y="588433"/>
                          <a:pt x="749300" y="698500"/>
                        </a:cubicBezTo>
                        <a:cubicBezTo>
                          <a:pt x="795867" y="808567"/>
                          <a:pt x="831850" y="905933"/>
                          <a:pt x="876300" y="1028700"/>
                        </a:cubicBezTo>
                        <a:cubicBezTo>
                          <a:pt x="920750" y="1151467"/>
                          <a:pt x="971550" y="1301750"/>
                          <a:pt x="1016000" y="1435100"/>
                        </a:cubicBezTo>
                        <a:cubicBezTo>
                          <a:pt x="1060450" y="1568450"/>
                          <a:pt x="1102783" y="1695450"/>
                          <a:pt x="1143000" y="1828800"/>
                        </a:cubicBezTo>
                        <a:cubicBezTo>
                          <a:pt x="1183217" y="1962150"/>
                          <a:pt x="1217083" y="2097617"/>
                          <a:pt x="1257300" y="2235200"/>
                        </a:cubicBezTo>
                        <a:cubicBezTo>
                          <a:pt x="1297517" y="2372783"/>
                          <a:pt x="1341967" y="2510367"/>
                          <a:pt x="1384300" y="2654300"/>
                        </a:cubicBezTo>
                        <a:cubicBezTo>
                          <a:pt x="1426633" y="2798233"/>
                          <a:pt x="1462617" y="2948517"/>
                          <a:pt x="1511300" y="3098800"/>
                        </a:cubicBezTo>
                        <a:cubicBezTo>
                          <a:pt x="1559983" y="3249083"/>
                          <a:pt x="1617133" y="3412067"/>
                          <a:pt x="1676400" y="3556000"/>
                        </a:cubicBezTo>
                        <a:cubicBezTo>
                          <a:pt x="1735667" y="3699933"/>
                          <a:pt x="1811867" y="3843867"/>
                          <a:pt x="1866900" y="3962400"/>
                        </a:cubicBezTo>
                        <a:cubicBezTo>
                          <a:pt x="1921933" y="4080933"/>
                          <a:pt x="1957917" y="4188883"/>
                          <a:pt x="2006600" y="4267200"/>
                        </a:cubicBezTo>
                        <a:cubicBezTo>
                          <a:pt x="2055283" y="4345517"/>
                          <a:pt x="2108200" y="4385733"/>
                          <a:pt x="2159000" y="4432300"/>
                        </a:cubicBezTo>
                        <a:cubicBezTo>
                          <a:pt x="2209800" y="4478867"/>
                          <a:pt x="2250017" y="4540250"/>
                          <a:pt x="2311400" y="4546600"/>
                        </a:cubicBezTo>
                        <a:cubicBezTo>
                          <a:pt x="2372783" y="4552950"/>
                          <a:pt x="2457450" y="4536017"/>
                          <a:pt x="2527300" y="4470400"/>
                        </a:cubicBezTo>
                        <a:cubicBezTo>
                          <a:pt x="2597150" y="4404783"/>
                          <a:pt x="2667000" y="4269317"/>
                          <a:pt x="2730500" y="4152900"/>
                        </a:cubicBezTo>
                        <a:cubicBezTo>
                          <a:pt x="2794000" y="4036483"/>
                          <a:pt x="2859617" y="3892550"/>
                          <a:pt x="2908300" y="3771900"/>
                        </a:cubicBezTo>
                        <a:cubicBezTo>
                          <a:pt x="2956983" y="3651250"/>
                          <a:pt x="2980267" y="3553883"/>
                          <a:pt x="3022600" y="3429000"/>
                        </a:cubicBezTo>
                        <a:cubicBezTo>
                          <a:pt x="3064933" y="3304117"/>
                          <a:pt x="3111500" y="3168650"/>
                          <a:pt x="3162300" y="3022600"/>
                        </a:cubicBezTo>
                        <a:cubicBezTo>
                          <a:pt x="3213100" y="2876550"/>
                          <a:pt x="3272367" y="2724150"/>
                          <a:pt x="3327400" y="2552700"/>
                        </a:cubicBezTo>
                        <a:cubicBezTo>
                          <a:pt x="3382433" y="2381250"/>
                          <a:pt x="3443817" y="2165350"/>
                          <a:pt x="3492500" y="1993900"/>
                        </a:cubicBezTo>
                        <a:cubicBezTo>
                          <a:pt x="3541183" y="1822450"/>
                          <a:pt x="3568700" y="1693333"/>
                          <a:pt x="3619500" y="1524000"/>
                        </a:cubicBezTo>
                        <a:cubicBezTo>
                          <a:pt x="3670300" y="1354667"/>
                          <a:pt x="3740150" y="1132417"/>
                          <a:pt x="3797300" y="977900"/>
                        </a:cubicBezTo>
                        <a:cubicBezTo>
                          <a:pt x="3854450" y="823383"/>
                          <a:pt x="3907367" y="706967"/>
                          <a:pt x="3962400" y="596900"/>
                        </a:cubicBezTo>
                        <a:cubicBezTo>
                          <a:pt x="4017433" y="486833"/>
                          <a:pt x="4087283" y="383117"/>
                          <a:pt x="4127500" y="317500"/>
                        </a:cubicBezTo>
                        <a:cubicBezTo>
                          <a:pt x="4167717" y="251883"/>
                          <a:pt x="4167717" y="247650"/>
                          <a:pt x="4203700" y="203200"/>
                        </a:cubicBezTo>
                        <a:cubicBezTo>
                          <a:pt x="4239683" y="158750"/>
                          <a:pt x="4290483" y="82550"/>
                          <a:pt x="4343400" y="50800"/>
                        </a:cubicBezTo>
                        <a:cubicBezTo>
                          <a:pt x="4396317" y="19050"/>
                          <a:pt x="4472517" y="0"/>
                          <a:pt x="4521200" y="12700"/>
                        </a:cubicBezTo>
                        <a:cubicBezTo>
                          <a:pt x="4569883" y="25400"/>
                          <a:pt x="4635500" y="127000"/>
                          <a:pt x="4635500" y="127000"/>
                        </a:cubicBezTo>
                      </a:path>
                    </a:pathLst>
                  </a:custGeom>
                  <a:ln w="127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ja-JP" altLang="en-US"/>
                  </a:p>
                </p:txBody>
              </p:sp>
              <p:sp>
                <p:nvSpPr>
                  <p:cNvPr id="152" name="フリーフォーム 209"/>
                  <p:cNvSpPr/>
                  <p:nvPr/>
                </p:nvSpPr>
                <p:spPr>
                  <a:xfrm>
                    <a:off x="2247900" y="1092200"/>
                    <a:ext cx="2262796" cy="2222500"/>
                  </a:xfrm>
                  <a:custGeom>
                    <a:avLst/>
                    <a:gdLst>
                      <a:gd name="connsiteX0" fmla="*/ 0 w 4635500"/>
                      <a:gd name="connsiteY0" fmla="*/ 88900 h 4552950"/>
                      <a:gd name="connsiteX1" fmla="*/ 152400 w 4635500"/>
                      <a:gd name="connsiteY1" fmla="*/ 12700 h 4552950"/>
                      <a:gd name="connsiteX2" fmla="*/ 292100 w 4635500"/>
                      <a:gd name="connsiteY2" fmla="*/ 38100 h 4552950"/>
                      <a:gd name="connsiteX3" fmla="*/ 457200 w 4635500"/>
                      <a:gd name="connsiteY3" fmla="*/ 165100 h 4552950"/>
                      <a:gd name="connsiteX4" fmla="*/ 596900 w 4635500"/>
                      <a:gd name="connsiteY4" fmla="*/ 368300 h 4552950"/>
                      <a:gd name="connsiteX5" fmla="*/ 749300 w 4635500"/>
                      <a:gd name="connsiteY5" fmla="*/ 698500 h 4552950"/>
                      <a:gd name="connsiteX6" fmla="*/ 876300 w 4635500"/>
                      <a:gd name="connsiteY6" fmla="*/ 1028700 h 4552950"/>
                      <a:gd name="connsiteX7" fmla="*/ 1016000 w 4635500"/>
                      <a:gd name="connsiteY7" fmla="*/ 1435100 h 4552950"/>
                      <a:gd name="connsiteX8" fmla="*/ 1143000 w 4635500"/>
                      <a:gd name="connsiteY8" fmla="*/ 1828800 h 4552950"/>
                      <a:gd name="connsiteX9" fmla="*/ 1257300 w 4635500"/>
                      <a:gd name="connsiteY9" fmla="*/ 2235200 h 4552950"/>
                      <a:gd name="connsiteX10" fmla="*/ 1384300 w 4635500"/>
                      <a:gd name="connsiteY10" fmla="*/ 2654300 h 4552950"/>
                      <a:gd name="connsiteX11" fmla="*/ 1511300 w 4635500"/>
                      <a:gd name="connsiteY11" fmla="*/ 3098800 h 4552950"/>
                      <a:gd name="connsiteX12" fmla="*/ 1676400 w 4635500"/>
                      <a:gd name="connsiteY12" fmla="*/ 3556000 h 4552950"/>
                      <a:gd name="connsiteX13" fmla="*/ 1866900 w 4635500"/>
                      <a:gd name="connsiteY13" fmla="*/ 3962400 h 4552950"/>
                      <a:gd name="connsiteX14" fmla="*/ 2006600 w 4635500"/>
                      <a:gd name="connsiteY14" fmla="*/ 4267200 h 4552950"/>
                      <a:gd name="connsiteX15" fmla="*/ 2159000 w 4635500"/>
                      <a:gd name="connsiteY15" fmla="*/ 4432300 h 4552950"/>
                      <a:gd name="connsiteX16" fmla="*/ 2311400 w 4635500"/>
                      <a:gd name="connsiteY16" fmla="*/ 4546600 h 4552950"/>
                      <a:gd name="connsiteX17" fmla="*/ 2527300 w 4635500"/>
                      <a:gd name="connsiteY17" fmla="*/ 4470400 h 4552950"/>
                      <a:gd name="connsiteX18" fmla="*/ 2730500 w 4635500"/>
                      <a:gd name="connsiteY18" fmla="*/ 4152900 h 4552950"/>
                      <a:gd name="connsiteX19" fmla="*/ 2908300 w 4635500"/>
                      <a:gd name="connsiteY19" fmla="*/ 3771900 h 4552950"/>
                      <a:gd name="connsiteX20" fmla="*/ 3022600 w 4635500"/>
                      <a:gd name="connsiteY20" fmla="*/ 3429000 h 4552950"/>
                      <a:gd name="connsiteX21" fmla="*/ 3162300 w 4635500"/>
                      <a:gd name="connsiteY21" fmla="*/ 3022600 h 4552950"/>
                      <a:gd name="connsiteX22" fmla="*/ 3327400 w 4635500"/>
                      <a:gd name="connsiteY22" fmla="*/ 2552700 h 4552950"/>
                      <a:gd name="connsiteX23" fmla="*/ 3492500 w 4635500"/>
                      <a:gd name="connsiteY23" fmla="*/ 1993900 h 4552950"/>
                      <a:gd name="connsiteX24" fmla="*/ 3619500 w 4635500"/>
                      <a:gd name="connsiteY24" fmla="*/ 1524000 h 4552950"/>
                      <a:gd name="connsiteX25" fmla="*/ 3797300 w 4635500"/>
                      <a:gd name="connsiteY25" fmla="*/ 977900 h 4552950"/>
                      <a:gd name="connsiteX26" fmla="*/ 3962400 w 4635500"/>
                      <a:gd name="connsiteY26" fmla="*/ 596900 h 4552950"/>
                      <a:gd name="connsiteX27" fmla="*/ 4127500 w 4635500"/>
                      <a:gd name="connsiteY27" fmla="*/ 317500 h 4552950"/>
                      <a:gd name="connsiteX28" fmla="*/ 4203700 w 4635500"/>
                      <a:gd name="connsiteY28" fmla="*/ 203200 h 4552950"/>
                      <a:gd name="connsiteX29" fmla="*/ 4343400 w 4635500"/>
                      <a:gd name="connsiteY29" fmla="*/ 50800 h 4552950"/>
                      <a:gd name="connsiteX30" fmla="*/ 4521200 w 4635500"/>
                      <a:gd name="connsiteY30" fmla="*/ 12700 h 4552950"/>
                      <a:gd name="connsiteX31" fmla="*/ 4635500 w 4635500"/>
                      <a:gd name="connsiteY31" fmla="*/ 127000 h 4552950"/>
                      <a:gd name="connsiteX0" fmla="*/ 0 w 4635500"/>
                      <a:gd name="connsiteY0" fmla="*/ 88900 h 4552950"/>
                      <a:gd name="connsiteX1" fmla="*/ 152400 w 4635500"/>
                      <a:gd name="connsiteY1" fmla="*/ 12700 h 4552950"/>
                      <a:gd name="connsiteX2" fmla="*/ 292100 w 4635500"/>
                      <a:gd name="connsiteY2" fmla="*/ 38100 h 4552950"/>
                      <a:gd name="connsiteX3" fmla="*/ 457200 w 4635500"/>
                      <a:gd name="connsiteY3" fmla="*/ 165100 h 4552950"/>
                      <a:gd name="connsiteX4" fmla="*/ 596900 w 4635500"/>
                      <a:gd name="connsiteY4" fmla="*/ 368300 h 4552950"/>
                      <a:gd name="connsiteX5" fmla="*/ 749300 w 4635500"/>
                      <a:gd name="connsiteY5" fmla="*/ 698500 h 4552950"/>
                      <a:gd name="connsiteX6" fmla="*/ 876300 w 4635500"/>
                      <a:gd name="connsiteY6" fmla="*/ 1028700 h 4552950"/>
                      <a:gd name="connsiteX7" fmla="*/ 1016000 w 4635500"/>
                      <a:gd name="connsiteY7" fmla="*/ 1435100 h 4552950"/>
                      <a:gd name="connsiteX8" fmla="*/ 1143000 w 4635500"/>
                      <a:gd name="connsiteY8" fmla="*/ 1828800 h 4552950"/>
                      <a:gd name="connsiteX9" fmla="*/ 1257300 w 4635500"/>
                      <a:gd name="connsiteY9" fmla="*/ 2235200 h 4552950"/>
                      <a:gd name="connsiteX10" fmla="*/ 1384300 w 4635500"/>
                      <a:gd name="connsiteY10" fmla="*/ 2654300 h 4552950"/>
                      <a:gd name="connsiteX11" fmla="*/ 1511300 w 4635500"/>
                      <a:gd name="connsiteY11" fmla="*/ 3098800 h 4552950"/>
                      <a:gd name="connsiteX12" fmla="*/ 1676400 w 4635500"/>
                      <a:gd name="connsiteY12" fmla="*/ 3556000 h 4552950"/>
                      <a:gd name="connsiteX13" fmla="*/ 1866900 w 4635500"/>
                      <a:gd name="connsiteY13" fmla="*/ 3962400 h 4552950"/>
                      <a:gd name="connsiteX14" fmla="*/ 2006600 w 4635500"/>
                      <a:gd name="connsiteY14" fmla="*/ 4267200 h 4552950"/>
                      <a:gd name="connsiteX15" fmla="*/ 2159000 w 4635500"/>
                      <a:gd name="connsiteY15" fmla="*/ 4432300 h 4552950"/>
                      <a:gd name="connsiteX16" fmla="*/ 2311400 w 4635500"/>
                      <a:gd name="connsiteY16" fmla="*/ 4546600 h 4552950"/>
                      <a:gd name="connsiteX17" fmla="*/ 2527300 w 4635500"/>
                      <a:gd name="connsiteY17" fmla="*/ 4470400 h 4552950"/>
                      <a:gd name="connsiteX18" fmla="*/ 2730500 w 4635500"/>
                      <a:gd name="connsiteY18" fmla="*/ 4152900 h 4552950"/>
                      <a:gd name="connsiteX19" fmla="*/ 2908300 w 4635500"/>
                      <a:gd name="connsiteY19" fmla="*/ 3771900 h 4552950"/>
                      <a:gd name="connsiteX20" fmla="*/ 3022600 w 4635500"/>
                      <a:gd name="connsiteY20" fmla="*/ 3429000 h 4552950"/>
                      <a:gd name="connsiteX21" fmla="*/ 3162300 w 4635500"/>
                      <a:gd name="connsiteY21" fmla="*/ 3022600 h 4552950"/>
                      <a:gd name="connsiteX22" fmla="*/ 3327400 w 4635500"/>
                      <a:gd name="connsiteY22" fmla="*/ 2552700 h 4552950"/>
                      <a:gd name="connsiteX23" fmla="*/ 3492500 w 4635500"/>
                      <a:gd name="connsiteY23" fmla="*/ 1993900 h 4552950"/>
                      <a:gd name="connsiteX24" fmla="*/ 3619500 w 4635500"/>
                      <a:gd name="connsiteY24" fmla="*/ 1524000 h 4552950"/>
                      <a:gd name="connsiteX25" fmla="*/ 3797300 w 4635500"/>
                      <a:gd name="connsiteY25" fmla="*/ 977900 h 4552950"/>
                      <a:gd name="connsiteX26" fmla="*/ 3962400 w 4635500"/>
                      <a:gd name="connsiteY26" fmla="*/ 596900 h 4552950"/>
                      <a:gd name="connsiteX27" fmla="*/ 4127500 w 4635500"/>
                      <a:gd name="connsiteY27" fmla="*/ 317500 h 4552950"/>
                      <a:gd name="connsiteX28" fmla="*/ 4203700 w 4635500"/>
                      <a:gd name="connsiteY28" fmla="*/ 203200 h 4552950"/>
                      <a:gd name="connsiteX29" fmla="*/ 4343400 w 4635500"/>
                      <a:gd name="connsiteY29" fmla="*/ 50800 h 4552950"/>
                      <a:gd name="connsiteX30" fmla="*/ 4521200 w 4635500"/>
                      <a:gd name="connsiteY30" fmla="*/ 12700 h 4552950"/>
                      <a:gd name="connsiteX31" fmla="*/ 4635500 w 4635500"/>
                      <a:gd name="connsiteY31" fmla="*/ 127000 h 4552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</a:cxnLst>
                    <a:rect l="l" t="t" r="r" b="b"/>
                    <a:pathLst>
                      <a:path w="4635500" h="4552950">
                        <a:moveTo>
                          <a:pt x="0" y="88900"/>
                        </a:moveTo>
                        <a:cubicBezTo>
                          <a:pt x="51858" y="55033"/>
                          <a:pt x="103717" y="21167"/>
                          <a:pt x="152400" y="12700"/>
                        </a:cubicBezTo>
                        <a:cubicBezTo>
                          <a:pt x="201083" y="4233"/>
                          <a:pt x="241300" y="12700"/>
                          <a:pt x="292100" y="38100"/>
                        </a:cubicBezTo>
                        <a:cubicBezTo>
                          <a:pt x="342900" y="63500"/>
                          <a:pt x="406400" y="110067"/>
                          <a:pt x="457200" y="165100"/>
                        </a:cubicBezTo>
                        <a:cubicBezTo>
                          <a:pt x="508000" y="220133"/>
                          <a:pt x="548217" y="279400"/>
                          <a:pt x="596900" y="368300"/>
                        </a:cubicBezTo>
                        <a:cubicBezTo>
                          <a:pt x="645583" y="457200"/>
                          <a:pt x="702733" y="588433"/>
                          <a:pt x="749300" y="698500"/>
                        </a:cubicBezTo>
                        <a:cubicBezTo>
                          <a:pt x="795867" y="808567"/>
                          <a:pt x="831850" y="905933"/>
                          <a:pt x="876300" y="1028700"/>
                        </a:cubicBezTo>
                        <a:cubicBezTo>
                          <a:pt x="920750" y="1151467"/>
                          <a:pt x="971550" y="1301750"/>
                          <a:pt x="1016000" y="1435100"/>
                        </a:cubicBezTo>
                        <a:cubicBezTo>
                          <a:pt x="1060450" y="1568450"/>
                          <a:pt x="1102783" y="1695450"/>
                          <a:pt x="1143000" y="1828800"/>
                        </a:cubicBezTo>
                        <a:cubicBezTo>
                          <a:pt x="1183217" y="1962150"/>
                          <a:pt x="1217083" y="2097617"/>
                          <a:pt x="1257300" y="2235200"/>
                        </a:cubicBezTo>
                        <a:cubicBezTo>
                          <a:pt x="1297517" y="2372783"/>
                          <a:pt x="1341967" y="2510367"/>
                          <a:pt x="1384300" y="2654300"/>
                        </a:cubicBezTo>
                        <a:cubicBezTo>
                          <a:pt x="1426633" y="2798233"/>
                          <a:pt x="1462617" y="2948517"/>
                          <a:pt x="1511300" y="3098800"/>
                        </a:cubicBezTo>
                        <a:cubicBezTo>
                          <a:pt x="1559983" y="3249083"/>
                          <a:pt x="1617133" y="3412067"/>
                          <a:pt x="1676400" y="3556000"/>
                        </a:cubicBezTo>
                        <a:cubicBezTo>
                          <a:pt x="1735667" y="3699933"/>
                          <a:pt x="1811867" y="3843867"/>
                          <a:pt x="1866900" y="3962400"/>
                        </a:cubicBezTo>
                        <a:cubicBezTo>
                          <a:pt x="1921933" y="4080933"/>
                          <a:pt x="1957917" y="4188883"/>
                          <a:pt x="2006600" y="4267200"/>
                        </a:cubicBezTo>
                        <a:cubicBezTo>
                          <a:pt x="2055283" y="4345517"/>
                          <a:pt x="2108200" y="4385733"/>
                          <a:pt x="2159000" y="4432300"/>
                        </a:cubicBezTo>
                        <a:cubicBezTo>
                          <a:pt x="2209800" y="4478867"/>
                          <a:pt x="2250017" y="4540250"/>
                          <a:pt x="2311400" y="4546600"/>
                        </a:cubicBezTo>
                        <a:cubicBezTo>
                          <a:pt x="2372783" y="4552950"/>
                          <a:pt x="2457450" y="4536017"/>
                          <a:pt x="2527300" y="4470400"/>
                        </a:cubicBezTo>
                        <a:cubicBezTo>
                          <a:pt x="2597150" y="4404783"/>
                          <a:pt x="2667000" y="4269317"/>
                          <a:pt x="2730500" y="4152900"/>
                        </a:cubicBezTo>
                        <a:cubicBezTo>
                          <a:pt x="2794000" y="4036483"/>
                          <a:pt x="2859617" y="3892550"/>
                          <a:pt x="2908300" y="3771900"/>
                        </a:cubicBezTo>
                        <a:cubicBezTo>
                          <a:pt x="2956983" y="3651250"/>
                          <a:pt x="2980267" y="3553883"/>
                          <a:pt x="3022600" y="3429000"/>
                        </a:cubicBezTo>
                        <a:cubicBezTo>
                          <a:pt x="3064933" y="3304117"/>
                          <a:pt x="3111500" y="3168650"/>
                          <a:pt x="3162300" y="3022600"/>
                        </a:cubicBezTo>
                        <a:cubicBezTo>
                          <a:pt x="3213100" y="2876550"/>
                          <a:pt x="3272367" y="2724150"/>
                          <a:pt x="3327400" y="2552700"/>
                        </a:cubicBezTo>
                        <a:cubicBezTo>
                          <a:pt x="3382433" y="2381250"/>
                          <a:pt x="3443817" y="2165350"/>
                          <a:pt x="3492500" y="1993900"/>
                        </a:cubicBezTo>
                        <a:cubicBezTo>
                          <a:pt x="3541183" y="1822450"/>
                          <a:pt x="3568700" y="1693333"/>
                          <a:pt x="3619500" y="1524000"/>
                        </a:cubicBezTo>
                        <a:cubicBezTo>
                          <a:pt x="3670300" y="1354667"/>
                          <a:pt x="3740150" y="1132417"/>
                          <a:pt x="3797300" y="977900"/>
                        </a:cubicBezTo>
                        <a:cubicBezTo>
                          <a:pt x="3854450" y="823383"/>
                          <a:pt x="3907367" y="706967"/>
                          <a:pt x="3962400" y="596900"/>
                        </a:cubicBezTo>
                        <a:cubicBezTo>
                          <a:pt x="4017433" y="486833"/>
                          <a:pt x="4087283" y="383117"/>
                          <a:pt x="4127500" y="317500"/>
                        </a:cubicBezTo>
                        <a:cubicBezTo>
                          <a:pt x="4167717" y="251883"/>
                          <a:pt x="4167717" y="247650"/>
                          <a:pt x="4203700" y="203200"/>
                        </a:cubicBezTo>
                        <a:cubicBezTo>
                          <a:pt x="4239683" y="158750"/>
                          <a:pt x="4290483" y="82550"/>
                          <a:pt x="4343400" y="50800"/>
                        </a:cubicBezTo>
                        <a:cubicBezTo>
                          <a:pt x="4396317" y="19050"/>
                          <a:pt x="4472517" y="0"/>
                          <a:pt x="4521200" y="12700"/>
                        </a:cubicBezTo>
                        <a:cubicBezTo>
                          <a:pt x="4569883" y="25400"/>
                          <a:pt x="4635500" y="127000"/>
                          <a:pt x="4635500" y="127000"/>
                        </a:cubicBezTo>
                      </a:path>
                    </a:pathLst>
                  </a:custGeom>
                  <a:ln w="127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ja-JP" altLang="en-US"/>
                  </a:p>
                </p:txBody>
              </p:sp>
              <p:sp>
                <p:nvSpPr>
                  <p:cNvPr id="153" name="フリーフォーム 210"/>
                  <p:cNvSpPr/>
                  <p:nvPr/>
                </p:nvSpPr>
                <p:spPr>
                  <a:xfrm>
                    <a:off x="4318000" y="1092200"/>
                    <a:ext cx="2262796" cy="2222500"/>
                  </a:xfrm>
                  <a:custGeom>
                    <a:avLst/>
                    <a:gdLst>
                      <a:gd name="connsiteX0" fmla="*/ 0 w 4635500"/>
                      <a:gd name="connsiteY0" fmla="*/ 88900 h 4552950"/>
                      <a:gd name="connsiteX1" fmla="*/ 152400 w 4635500"/>
                      <a:gd name="connsiteY1" fmla="*/ 12700 h 4552950"/>
                      <a:gd name="connsiteX2" fmla="*/ 292100 w 4635500"/>
                      <a:gd name="connsiteY2" fmla="*/ 38100 h 4552950"/>
                      <a:gd name="connsiteX3" fmla="*/ 457200 w 4635500"/>
                      <a:gd name="connsiteY3" fmla="*/ 165100 h 4552950"/>
                      <a:gd name="connsiteX4" fmla="*/ 596900 w 4635500"/>
                      <a:gd name="connsiteY4" fmla="*/ 368300 h 4552950"/>
                      <a:gd name="connsiteX5" fmla="*/ 749300 w 4635500"/>
                      <a:gd name="connsiteY5" fmla="*/ 698500 h 4552950"/>
                      <a:gd name="connsiteX6" fmla="*/ 876300 w 4635500"/>
                      <a:gd name="connsiteY6" fmla="*/ 1028700 h 4552950"/>
                      <a:gd name="connsiteX7" fmla="*/ 1016000 w 4635500"/>
                      <a:gd name="connsiteY7" fmla="*/ 1435100 h 4552950"/>
                      <a:gd name="connsiteX8" fmla="*/ 1143000 w 4635500"/>
                      <a:gd name="connsiteY8" fmla="*/ 1828800 h 4552950"/>
                      <a:gd name="connsiteX9" fmla="*/ 1257300 w 4635500"/>
                      <a:gd name="connsiteY9" fmla="*/ 2235200 h 4552950"/>
                      <a:gd name="connsiteX10" fmla="*/ 1384300 w 4635500"/>
                      <a:gd name="connsiteY10" fmla="*/ 2654300 h 4552950"/>
                      <a:gd name="connsiteX11" fmla="*/ 1511300 w 4635500"/>
                      <a:gd name="connsiteY11" fmla="*/ 3098800 h 4552950"/>
                      <a:gd name="connsiteX12" fmla="*/ 1676400 w 4635500"/>
                      <a:gd name="connsiteY12" fmla="*/ 3556000 h 4552950"/>
                      <a:gd name="connsiteX13" fmla="*/ 1866900 w 4635500"/>
                      <a:gd name="connsiteY13" fmla="*/ 3962400 h 4552950"/>
                      <a:gd name="connsiteX14" fmla="*/ 2006600 w 4635500"/>
                      <a:gd name="connsiteY14" fmla="*/ 4267200 h 4552950"/>
                      <a:gd name="connsiteX15" fmla="*/ 2159000 w 4635500"/>
                      <a:gd name="connsiteY15" fmla="*/ 4432300 h 4552950"/>
                      <a:gd name="connsiteX16" fmla="*/ 2311400 w 4635500"/>
                      <a:gd name="connsiteY16" fmla="*/ 4546600 h 4552950"/>
                      <a:gd name="connsiteX17" fmla="*/ 2527300 w 4635500"/>
                      <a:gd name="connsiteY17" fmla="*/ 4470400 h 4552950"/>
                      <a:gd name="connsiteX18" fmla="*/ 2730500 w 4635500"/>
                      <a:gd name="connsiteY18" fmla="*/ 4152900 h 4552950"/>
                      <a:gd name="connsiteX19" fmla="*/ 2908300 w 4635500"/>
                      <a:gd name="connsiteY19" fmla="*/ 3771900 h 4552950"/>
                      <a:gd name="connsiteX20" fmla="*/ 3022600 w 4635500"/>
                      <a:gd name="connsiteY20" fmla="*/ 3429000 h 4552950"/>
                      <a:gd name="connsiteX21" fmla="*/ 3162300 w 4635500"/>
                      <a:gd name="connsiteY21" fmla="*/ 3022600 h 4552950"/>
                      <a:gd name="connsiteX22" fmla="*/ 3327400 w 4635500"/>
                      <a:gd name="connsiteY22" fmla="*/ 2552700 h 4552950"/>
                      <a:gd name="connsiteX23" fmla="*/ 3492500 w 4635500"/>
                      <a:gd name="connsiteY23" fmla="*/ 1993900 h 4552950"/>
                      <a:gd name="connsiteX24" fmla="*/ 3619500 w 4635500"/>
                      <a:gd name="connsiteY24" fmla="*/ 1524000 h 4552950"/>
                      <a:gd name="connsiteX25" fmla="*/ 3797300 w 4635500"/>
                      <a:gd name="connsiteY25" fmla="*/ 977900 h 4552950"/>
                      <a:gd name="connsiteX26" fmla="*/ 3962400 w 4635500"/>
                      <a:gd name="connsiteY26" fmla="*/ 596900 h 4552950"/>
                      <a:gd name="connsiteX27" fmla="*/ 4127500 w 4635500"/>
                      <a:gd name="connsiteY27" fmla="*/ 317500 h 4552950"/>
                      <a:gd name="connsiteX28" fmla="*/ 4203700 w 4635500"/>
                      <a:gd name="connsiteY28" fmla="*/ 203200 h 4552950"/>
                      <a:gd name="connsiteX29" fmla="*/ 4343400 w 4635500"/>
                      <a:gd name="connsiteY29" fmla="*/ 50800 h 4552950"/>
                      <a:gd name="connsiteX30" fmla="*/ 4521200 w 4635500"/>
                      <a:gd name="connsiteY30" fmla="*/ 12700 h 4552950"/>
                      <a:gd name="connsiteX31" fmla="*/ 4635500 w 4635500"/>
                      <a:gd name="connsiteY31" fmla="*/ 127000 h 4552950"/>
                      <a:gd name="connsiteX0" fmla="*/ 0 w 4635500"/>
                      <a:gd name="connsiteY0" fmla="*/ 88900 h 4552950"/>
                      <a:gd name="connsiteX1" fmla="*/ 152400 w 4635500"/>
                      <a:gd name="connsiteY1" fmla="*/ 12700 h 4552950"/>
                      <a:gd name="connsiteX2" fmla="*/ 292100 w 4635500"/>
                      <a:gd name="connsiteY2" fmla="*/ 38100 h 4552950"/>
                      <a:gd name="connsiteX3" fmla="*/ 457200 w 4635500"/>
                      <a:gd name="connsiteY3" fmla="*/ 165100 h 4552950"/>
                      <a:gd name="connsiteX4" fmla="*/ 596900 w 4635500"/>
                      <a:gd name="connsiteY4" fmla="*/ 368300 h 4552950"/>
                      <a:gd name="connsiteX5" fmla="*/ 749300 w 4635500"/>
                      <a:gd name="connsiteY5" fmla="*/ 698500 h 4552950"/>
                      <a:gd name="connsiteX6" fmla="*/ 876300 w 4635500"/>
                      <a:gd name="connsiteY6" fmla="*/ 1028700 h 4552950"/>
                      <a:gd name="connsiteX7" fmla="*/ 1016000 w 4635500"/>
                      <a:gd name="connsiteY7" fmla="*/ 1435100 h 4552950"/>
                      <a:gd name="connsiteX8" fmla="*/ 1143000 w 4635500"/>
                      <a:gd name="connsiteY8" fmla="*/ 1828800 h 4552950"/>
                      <a:gd name="connsiteX9" fmla="*/ 1257300 w 4635500"/>
                      <a:gd name="connsiteY9" fmla="*/ 2235200 h 4552950"/>
                      <a:gd name="connsiteX10" fmla="*/ 1384300 w 4635500"/>
                      <a:gd name="connsiteY10" fmla="*/ 2654300 h 4552950"/>
                      <a:gd name="connsiteX11" fmla="*/ 1511300 w 4635500"/>
                      <a:gd name="connsiteY11" fmla="*/ 3098800 h 4552950"/>
                      <a:gd name="connsiteX12" fmla="*/ 1676400 w 4635500"/>
                      <a:gd name="connsiteY12" fmla="*/ 3556000 h 4552950"/>
                      <a:gd name="connsiteX13" fmla="*/ 1866900 w 4635500"/>
                      <a:gd name="connsiteY13" fmla="*/ 3962400 h 4552950"/>
                      <a:gd name="connsiteX14" fmla="*/ 2006600 w 4635500"/>
                      <a:gd name="connsiteY14" fmla="*/ 4267200 h 4552950"/>
                      <a:gd name="connsiteX15" fmla="*/ 2159000 w 4635500"/>
                      <a:gd name="connsiteY15" fmla="*/ 4432300 h 4552950"/>
                      <a:gd name="connsiteX16" fmla="*/ 2311400 w 4635500"/>
                      <a:gd name="connsiteY16" fmla="*/ 4546600 h 4552950"/>
                      <a:gd name="connsiteX17" fmla="*/ 2527300 w 4635500"/>
                      <a:gd name="connsiteY17" fmla="*/ 4470400 h 4552950"/>
                      <a:gd name="connsiteX18" fmla="*/ 2730500 w 4635500"/>
                      <a:gd name="connsiteY18" fmla="*/ 4152900 h 4552950"/>
                      <a:gd name="connsiteX19" fmla="*/ 2908300 w 4635500"/>
                      <a:gd name="connsiteY19" fmla="*/ 3771900 h 4552950"/>
                      <a:gd name="connsiteX20" fmla="*/ 3022600 w 4635500"/>
                      <a:gd name="connsiteY20" fmla="*/ 3429000 h 4552950"/>
                      <a:gd name="connsiteX21" fmla="*/ 3162300 w 4635500"/>
                      <a:gd name="connsiteY21" fmla="*/ 3022600 h 4552950"/>
                      <a:gd name="connsiteX22" fmla="*/ 3327400 w 4635500"/>
                      <a:gd name="connsiteY22" fmla="*/ 2552700 h 4552950"/>
                      <a:gd name="connsiteX23" fmla="*/ 3492500 w 4635500"/>
                      <a:gd name="connsiteY23" fmla="*/ 1993900 h 4552950"/>
                      <a:gd name="connsiteX24" fmla="*/ 3619500 w 4635500"/>
                      <a:gd name="connsiteY24" fmla="*/ 1524000 h 4552950"/>
                      <a:gd name="connsiteX25" fmla="*/ 3797300 w 4635500"/>
                      <a:gd name="connsiteY25" fmla="*/ 977900 h 4552950"/>
                      <a:gd name="connsiteX26" fmla="*/ 3962400 w 4635500"/>
                      <a:gd name="connsiteY26" fmla="*/ 596900 h 4552950"/>
                      <a:gd name="connsiteX27" fmla="*/ 4127500 w 4635500"/>
                      <a:gd name="connsiteY27" fmla="*/ 317500 h 4552950"/>
                      <a:gd name="connsiteX28" fmla="*/ 4203700 w 4635500"/>
                      <a:gd name="connsiteY28" fmla="*/ 203200 h 4552950"/>
                      <a:gd name="connsiteX29" fmla="*/ 4343400 w 4635500"/>
                      <a:gd name="connsiteY29" fmla="*/ 50800 h 4552950"/>
                      <a:gd name="connsiteX30" fmla="*/ 4521200 w 4635500"/>
                      <a:gd name="connsiteY30" fmla="*/ 12700 h 4552950"/>
                      <a:gd name="connsiteX31" fmla="*/ 4635500 w 4635500"/>
                      <a:gd name="connsiteY31" fmla="*/ 127000 h 4552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</a:cxnLst>
                    <a:rect l="l" t="t" r="r" b="b"/>
                    <a:pathLst>
                      <a:path w="4635500" h="4552950">
                        <a:moveTo>
                          <a:pt x="0" y="88900"/>
                        </a:moveTo>
                        <a:cubicBezTo>
                          <a:pt x="51858" y="55033"/>
                          <a:pt x="103717" y="21167"/>
                          <a:pt x="152400" y="12700"/>
                        </a:cubicBezTo>
                        <a:cubicBezTo>
                          <a:pt x="201083" y="4233"/>
                          <a:pt x="241300" y="12700"/>
                          <a:pt x="292100" y="38100"/>
                        </a:cubicBezTo>
                        <a:cubicBezTo>
                          <a:pt x="342900" y="63500"/>
                          <a:pt x="406400" y="110067"/>
                          <a:pt x="457200" y="165100"/>
                        </a:cubicBezTo>
                        <a:cubicBezTo>
                          <a:pt x="508000" y="220133"/>
                          <a:pt x="548217" y="279400"/>
                          <a:pt x="596900" y="368300"/>
                        </a:cubicBezTo>
                        <a:cubicBezTo>
                          <a:pt x="645583" y="457200"/>
                          <a:pt x="702733" y="588433"/>
                          <a:pt x="749300" y="698500"/>
                        </a:cubicBezTo>
                        <a:cubicBezTo>
                          <a:pt x="795867" y="808567"/>
                          <a:pt x="831850" y="905933"/>
                          <a:pt x="876300" y="1028700"/>
                        </a:cubicBezTo>
                        <a:cubicBezTo>
                          <a:pt x="920750" y="1151467"/>
                          <a:pt x="971550" y="1301750"/>
                          <a:pt x="1016000" y="1435100"/>
                        </a:cubicBezTo>
                        <a:cubicBezTo>
                          <a:pt x="1060450" y="1568450"/>
                          <a:pt x="1102783" y="1695450"/>
                          <a:pt x="1143000" y="1828800"/>
                        </a:cubicBezTo>
                        <a:cubicBezTo>
                          <a:pt x="1183217" y="1962150"/>
                          <a:pt x="1217083" y="2097617"/>
                          <a:pt x="1257300" y="2235200"/>
                        </a:cubicBezTo>
                        <a:cubicBezTo>
                          <a:pt x="1297517" y="2372783"/>
                          <a:pt x="1341967" y="2510367"/>
                          <a:pt x="1384300" y="2654300"/>
                        </a:cubicBezTo>
                        <a:cubicBezTo>
                          <a:pt x="1426633" y="2798233"/>
                          <a:pt x="1462617" y="2948517"/>
                          <a:pt x="1511300" y="3098800"/>
                        </a:cubicBezTo>
                        <a:cubicBezTo>
                          <a:pt x="1559983" y="3249083"/>
                          <a:pt x="1617133" y="3412067"/>
                          <a:pt x="1676400" y="3556000"/>
                        </a:cubicBezTo>
                        <a:cubicBezTo>
                          <a:pt x="1735667" y="3699933"/>
                          <a:pt x="1811867" y="3843867"/>
                          <a:pt x="1866900" y="3962400"/>
                        </a:cubicBezTo>
                        <a:cubicBezTo>
                          <a:pt x="1921933" y="4080933"/>
                          <a:pt x="1957917" y="4188883"/>
                          <a:pt x="2006600" y="4267200"/>
                        </a:cubicBezTo>
                        <a:cubicBezTo>
                          <a:pt x="2055283" y="4345517"/>
                          <a:pt x="2108200" y="4385733"/>
                          <a:pt x="2159000" y="4432300"/>
                        </a:cubicBezTo>
                        <a:cubicBezTo>
                          <a:pt x="2209800" y="4478867"/>
                          <a:pt x="2250017" y="4540250"/>
                          <a:pt x="2311400" y="4546600"/>
                        </a:cubicBezTo>
                        <a:cubicBezTo>
                          <a:pt x="2372783" y="4552950"/>
                          <a:pt x="2457450" y="4536017"/>
                          <a:pt x="2527300" y="4470400"/>
                        </a:cubicBezTo>
                        <a:cubicBezTo>
                          <a:pt x="2597150" y="4404783"/>
                          <a:pt x="2667000" y="4269317"/>
                          <a:pt x="2730500" y="4152900"/>
                        </a:cubicBezTo>
                        <a:cubicBezTo>
                          <a:pt x="2794000" y="4036483"/>
                          <a:pt x="2859617" y="3892550"/>
                          <a:pt x="2908300" y="3771900"/>
                        </a:cubicBezTo>
                        <a:cubicBezTo>
                          <a:pt x="2956983" y="3651250"/>
                          <a:pt x="2980267" y="3553883"/>
                          <a:pt x="3022600" y="3429000"/>
                        </a:cubicBezTo>
                        <a:cubicBezTo>
                          <a:pt x="3064933" y="3304117"/>
                          <a:pt x="3111500" y="3168650"/>
                          <a:pt x="3162300" y="3022600"/>
                        </a:cubicBezTo>
                        <a:cubicBezTo>
                          <a:pt x="3213100" y="2876550"/>
                          <a:pt x="3272367" y="2724150"/>
                          <a:pt x="3327400" y="2552700"/>
                        </a:cubicBezTo>
                        <a:cubicBezTo>
                          <a:pt x="3382433" y="2381250"/>
                          <a:pt x="3443817" y="2165350"/>
                          <a:pt x="3492500" y="1993900"/>
                        </a:cubicBezTo>
                        <a:cubicBezTo>
                          <a:pt x="3541183" y="1822450"/>
                          <a:pt x="3568700" y="1693333"/>
                          <a:pt x="3619500" y="1524000"/>
                        </a:cubicBezTo>
                        <a:cubicBezTo>
                          <a:pt x="3670300" y="1354667"/>
                          <a:pt x="3740150" y="1132417"/>
                          <a:pt x="3797300" y="977900"/>
                        </a:cubicBezTo>
                        <a:cubicBezTo>
                          <a:pt x="3854450" y="823383"/>
                          <a:pt x="3907367" y="706967"/>
                          <a:pt x="3962400" y="596900"/>
                        </a:cubicBezTo>
                        <a:cubicBezTo>
                          <a:pt x="4017433" y="486833"/>
                          <a:pt x="4087283" y="383117"/>
                          <a:pt x="4127500" y="317500"/>
                        </a:cubicBezTo>
                        <a:cubicBezTo>
                          <a:pt x="4167717" y="251883"/>
                          <a:pt x="4167717" y="247650"/>
                          <a:pt x="4203700" y="203200"/>
                        </a:cubicBezTo>
                        <a:cubicBezTo>
                          <a:pt x="4239683" y="158750"/>
                          <a:pt x="4290483" y="82550"/>
                          <a:pt x="4343400" y="50800"/>
                        </a:cubicBezTo>
                        <a:cubicBezTo>
                          <a:pt x="4396317" y="19050"/>
                          <a:pt x="4472517" y="0"/>
                          <a:pt x="4521200" y="12700"/>
                        </a:cubicBezTo>
                        <a:cubicBezTo>
                          <a:pt x="4569883" y="25400"/>
                          <a:pt x="4635500" y="127000"/>
                          <a:pt x="4635500" y="127000"/>
                        </a:cubicBezTo>
                      </a:path>
                    </a:pathLst>
                  </a:custGeom>
                  <a:ln w="127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ja-JP" altLang="en-US"/>
                  </a:p>
                </p:txBody>
              </p:sp>
              <p:sp>
                <p:nvSpPr>
                  <p:cNvPr id="154" name="フリーフォーム 211"/>
                  <p:cNvSpPr/>
                  <p:nvPr/>
                </p:nvSpPr>
                <p:spPr>
                  <a:xfrm>
                    <a:off x="6402996" y="1092200"/>
                    <a:ext cx="2262796" cy="2222500"/>
                  </a:xfrm>
                  <a:custGeom>
                    <a:avLst/>
                    <a:gdLst>
                      <a:gd name="connsiteX0" fmla="*/ 0 w 4635500"/>
                      <a:gd name="connsiteY0" fmla="*/ 88900 h 4552950"/>
                      <a:gd name="connsiteX1" fmla="*/ 152400 w 4635500"/>
                      <a:gd name="connsiteY1" fmla="*/ 12700 h 4552950"/>
                      <a:gd name="connsiteX2" fmla="*/ 292100 w 4635500"/>
                      <a:gd name="connsiteY2" fmla="*/ 38100 h 4552950"/>
                      <a:gd name="connsiteX3" fmla="*/ 457200 w 4635500"/>
                      <a:gd name="connsiteY3" fmla="*/ 165100 h 4552950"/>
                      <a:gd name="connsiteX4" fmla="*/ 596900 w 4635500"/>
                      <a:gd name="connsiteY4" fmla="*/ 368300 h 4552950"/>
                      <a:gd name="connsiteX5" fmla="*/ 749300 w 4635500"/>
                      <a:gd name="connsiteY5" fmla="*/ 698500 h 4552950"/>
                      <a:gd name="connsiteX6" fmla="*/ 876300 w 4635500"/>
                      <a:gd name="connsiteY6" fmla="*/ 1028700 h 4552950"/>
                      <a:gd name="connsiteX7" fmla="*/ 1016000 w 4635500"/>
                      <a:gd name="connsiteY7" fmla="*/ 1435100 h 4552950"/>
                      <a:gd name="connsiteX8" fmla="*/ 1143000 w 4635500"/>
                      <a:gd name="connsiteY8" fmla="*/ 1828800 h 4552950"/>
                      <a:gd name="connsiteX9" fmla="*/ 1257300 w 4635500"/>
                      <a:gd name="connsiteY9" fmla="*/ 2235200 h 4552950"/>
                      <a:gd name="connsiteX10" fmla="*/ 1384300 w 4635500"/>
                      <a:gd name="connsiteY10" fmla="*/ 2654300 h 4552950"/>
                      <a:gd name="connsiteX11" fmla="*/ 1511300 w 4635500"/>
                      <a:gd name="connsiteY11" fmla="*/ 3098800 h 4552950"/>
                      <a:gd name="connsiteX12" fmla="*/ 1676400 w 4635500"/>
                      <a:gd name="connsiteY12" fmla="*/ 3556000 h 4552950"/>
                      <a:gd name="connsiteX13" fmla="*/ 1866900 w 4635500"/>
                      <a:gd name="connsiteY13" fmla="*/ 3962400 h 4552950"/>
                      <a:gd name="connsiteX14" fmla="*/ 2006600 w 4635500"/>
                      <a:gd name="connsiteY14" fmla="*/ 4267200 h 4552950"/>
                      <a:gd name="connsiteX15" fmla="*/ 2159000 w 4635500"/>
                      <a:gd name="connsiteY15" fmla="*/ 4432300 h 4552950"/>
                      <a:gd name="connsiteX16" fmla="*/ 2311400 w 4635500"/>
                      <a:gd name="connsiteY16" fmla="*/ 4546600 h 4552950"/>
                      <a:gd name="connsiteX17" fmla="*/ 2527300 w 4635500"/>
                      <a:gd name="connsiteY17" fmla="*/ 4470400 h 4552950"/>
                      <a:gd name="connsiteX18" fmla="*/ 2730500 w 4635500"/>
                      <a:gd name="connsiteY18" fmla="*/ 4152900 h 4552950"/>
                      <a:gd name="connsiteX19" fmla="*/ 2908300 w 4635500"/>
                      <a:gd name="connsiteY19" fmla="*/ 3771900 h 4552950"/>
                      <a:gd name="connsiteX20" fmla="*/ 3022600 w 4635500"/>
                      <a:gd name="connsiteY20" fmla="*/ 3429000 h 4552950"/>
                      <a:gd name="connsiteX21" fmla="*/ 3162300 w 4635500"/>
                      <a:gd name="connsiteY21" fmla="*/ 3022600 h 4552950"/>
                      <a:gd name="connsiteX22" fmla="*/ 3327400 w 4635500"/>
                      <a:gd name="connsiteY22" fmla="*/ 2552700 h 4552950"/>
                      <a:gd name="connsiteX23" fmla="*/ 3492500 w 4635500"/>
                      <a:gd name="connsiteY23" fmla="*/ 1993900 h 4552950"/>
                      <a:gd name="connsiteX24" fmla="*/ 3619500 w 4635500"/>
                      <a:gd name="connsiteY24" fmla="*/ 1524000 h 4552950"/>
                      <a:gd name="connsiteX25" fmla="*/ 3797300 w 4635500"/>
                      <a:gd name="connsiteY25" fmla="*/ 977900 h 4552950"/>
                      <a:gd name="connsiteX26" fmla="*/ 3962400 w 4635500"/>
                      <a:gd name="connsiteY26" fmla="*/ 596900 h 4552950"/>
                      <a:gd name="connsiteX27" fmla="*/ 4127500 w 4635500"/>
                      <a:gd name="connsiteY27" fmla="*/ 317500 h 4552950"/>
                      <a:gd name="connsiteX28" fmla="*/ 4203700 w 4635500"/>
                      <a:gd name="connsiteY28" fmla="*/ 203200 h 4552950"/>
                      <a:gd name="connsiteX29" fmla="*/ 4343400 w 4635500"/>
                      <a:gd name="connsiteY29" fmla="*/ 50800 h 4552950"/>
                      <a:gd name="connsiteX30" fmla="*/ 4521200 w 4635500"/>
                      <a:gd name="connsiteY30" fmla="*/ 12700 h 4552950"/>
                      <a:gd name="connsiteX31" fmla="*/ 4635500 w 4635500"/>
                      <a:gd name="connsiteY31" fmla="*/ 127000 h 4552950"/>
                      <a:gd name="connsiteX0" fmla="*/ 0 w 4635500"/>
                      <a:gd name="connsiteY0" fmla="*/ 88900 h 4552950"/>
                      <a:gd name="connsiteX1" fmla="*/ 152400 w 4635500"/>
                      <a:gd name="connsiteY1" fmla="*/ 12700 h 4552950"/>
                      <a:gd name="connsiteX2" fmla="*/ 292100 w 4635500"/>
                      <a:gd name="connsiteY2" fmla="*/ 38100 h 4552950"/>
                      <a:gd name="connsiteX3" fmla="*/ 457200 w 4635500"/>
                      <a:gd name="connsiteY3" fmla="*/ 165100 h 4552950"/>
                      <a:gd name="connsiteX4" fmla="*/ 596900 w 4635500"/>
                      <a:gd name="connsiteY4" fmla="*/ 368300 h 4552950"/>
                      <a:gd name="connsiteX5" fmla="*/ 749300 w 4635500"/>
                      <a:gd name="connsiteY5" fmla="*/ 698500 h 4552950"/>
                      <a:gd name="connsiteX6" fmla="*/ 876300 w 4635500"/>
                      <a:gd name="connsiteY6" fmla="*/ 1028700 h 4552950"/>
                      <a:gd name="connsiteX7" fmla="*/ 1016000 w 4635500"/>
                      <a:gd name="connsiteY7" fmla="*/ 1435100 h 4552950"/>
                      <a:gd name="connsiteX8" fmla="*/ 1143000 w 4635500"/>
                      <a:gd name="connsiteY8" fmla="*/ 1828800 h 4552950"/>
                      <a:gd name="connsiteX9" fmla="*/ 1257300 w 4635500"/>
                      <a:gd name="connsiteY9" fmla="*/ 2235200 h 4552950"/>
                      <a:gd name="connsiteX10" fmla="*/ 1384300 w 4635500"/>
                      <a:gd name="connsiteY10" fmla="*/ 2654300 h 4552950"/>
                      <a:gd name="connsiteX11" fmla="*/ 1511300 w 4635500"/>
                      <a:gd name="connsiteY11" fmla="*/ 3098800 h 4552950"/>
                      <a:gd name="connsiteX12" fmla="*/ 1676400 w 4635500"/>
                      <a:gd name="connsiteY12" fmla="*/ 3556000 h 4552950"/>
                      <a:gd name="connsiteX13" fmla="*/ 1866900 w 4635500"/>
                      <a:gd name="connsiteY13" fmla="*/ 3962400 h 4552950"/>
                      <a:gd name="connsiteX14" fmla="*/ 2006600 w 4635500"/>
                      <a:gd name="connsiteY14" fmla="*/ 4267200 h 4552950"/>
                      <a:gd name="connsiteX15" fmla="*/ 2159000 w 4635500"/>
                      <a:gd name="connsiteY15" fmla="*/ 4432300 h 4552950"/>
                      <a:gd name="connsiteX16" fmla="*/ 2311400 w 4635500"/>
                      <a:gd name="connsiteY16" fmla="*/ 4546600 h 4552950"/>
                      <a:gd name="connsiteX17" fmla="*/ 2527300 w 4635500"/>
                      <a:gd name="connsiteY17" fmla="*/ 4470400 h 4552950"/>
                      <a:gd name="connsiteX18" fmla="*/ 2730500 w 4635500"/>
                      <a:gd name="connsiteY18" fmla="*/ 4152900 h 4552950"/>
                      <a:gd name="connsiteX19" fmla="*/ 2908300 w 4635500"/>
                      <a:gd name="connsiteY19" fmla="*/ 3771900 h 4552950"/>
                      <a:gd name="connsiteX20" fmla="*/ 3022600 w 4635500"/>
                      <a:gd name="connsiteY20" fmla="*/ 3429000 h 4552950"/>
                      <a:gd name="connsiteX21" fmla="*/ 3162300 w 4635500"/>
                      <a:gd name="connsiteY21" fmla="*/ 3022600 h 4552950"/>
                      <a:gd name="connsiteX22" fmla="*/ 3327400 w 4635500"/>
                      <a:gd name="connsiteY22" fmla="*/ 2552700 h 4552950"/>
                      <a:gd name="connsiteX23" fmla="*/ 3492500 w 4635500"/>
                      <a:gd name="connsiteY23" fmla="*/ 1993900 h 4552950"/>
                      <a:gd name="connsiteX24" fmla="*/ 3619500 w 4635500"/>
                      <a:gd name="connsiteY24" fmla="*/ 1524000 h 4552950"/>
                      <a:gd name="connsiteX25" fmla="*/ 3797300 w 4635500"/>
                      <a:gd name="connsiteY25" fmla="*/ 977900 h 4552950"/>
                      <a:gd name="connsiteX26" fmla="*/ 3962400 w 4635500"/>
                      <a:gd name="connsiteY26" fmla="*/ 596900 h 4552950"/>
                      <a:gd name="connsiteX27" fmla="*/ 4127500 w 4635500"/>
                      <a:gd name="connsiteY27" fmla="*/ 317500 h 4552950"/>
                      <a:gd name="connsiteX28" fmla="*/ 4203700 w 4635500"/>
                      <a:gd name="connsiteY28" fmla="*/ 203200 h 4552950"/>
                      <a:gd name="connsiteX29" fmla="*/ 4343400 w 4635500"/>
                      <a:gd name="connsiteY29" fmla="*/ 50800 h 4552950"/>
                      <a:gd name="connsiteX30" fmla="*/ 4521200 w 4635500"/>
                      <a:gd name="connsiteY30" fmla="*/ 12700 h 4552950"/>
                      <a:gd name="connsiteX31" fmla="*/ 4635500 w 4635500"/>
                      <a:gd name="connsiteY31" fmla="*/ 127000 h 4552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</a:cxnLst>
                    <a:rect l="l" t="t" r="r" b="b"/>
                    <a:pathLst>
                      <a:path w="4635500" h="4552950">
                        <a:moveTo>
                          <a:pt x="0" y="88900"/>
                        </a:moveTo>
                        <a:cubicBezTo>
                          <a:pt x="51858" y="55033"/>
                          <a:pt x="103717" y="21167"/>
                          <a:pt x="152400" y="12700"/>
                        </a:cubicBezTo>
                        <a:cubicBezTo>
                          <a:pt x="201083" y="4233"/>
                          <a:pt x="241300" y="12700"/>
                          <a:pt x="292100" y="38100"/>
                        </a:cubicBezTo>
                        <a:cubicBezTo>
                          <a:pt x="342900" y="63500"/>
                          <a:pt x="406400" y="110067"/>
                          <a:pt x="457200" y="165100"/>
                        </a:cubicBezTo>
                        <a:cubicBezTo>
                          <a:pt x="508000" y="220133"/>
                          <a:pt x="548217" y="279400"/>
                          <a:pt x="596900" y="368300"/>
                        </a:cubicBezTo>
                        <a:cubicBezTo>
                          <a:pt x="645583" y="457200"/>
                          <a:pt x="702733" y="588433"/>
                          <a:pt x="749300" y="698500"/>
                        </a:cubicBezTo>
                        <a:cubicBezTo>
                          <a:pt x="795867" y="808567"/>
                          <a:pt x="831850" y="905933"/>
                          <a:pt x="876300" y="1028700"/>
                        </a:cubicBezTo>
                        <a:cubicBezTo>
                          <a:pt x="920750" y="1151467"/>
                          <a:pt x="971550" y="1301750"/>
                          <a:pt x="1016000" y="1435100"/>
                        </a:cubicBezTo>
                        <a:cubicBezTo>
                          <a:pt x="1060450" y="1568450"/>
                          <a:pt x="1102783" y="1695450"/>
                          <a:pt x="1143000" y="1828800"/>
                        </a:cubicBezTo>
                        <a:cubicBezTo>
                          <a:pt x="1183217" y="1962150"/>
                          <a:pt x="1217083" y="2097617"/>
                          <a:pt x="1257300" y="2235200"/>
                        </a:cubicBezTo>
                        <a:cubicBezTo>
                          <a:pt x="1297517" y="2372783"/>
                          <a:pt x="1341967" y="2510367"/>
                          <a:pt x="1384300" y="2654300"/>
                        </a:cubicBezTo>
                        <a:cubicBezTo>
                          <a:pt x="1426633" y="2798233"/>
                          <a:pt x="1462617" y="2948517"/>
                          <a:pt x="1511300" y="3098800"/>
                        </a:cubicBezTo>
                        <a:cubicBezTo>
                          <a:pt x="1559983" y="3249083"/>
                          <a:pt x="1617133" y="3412067"/>
                          <a:pt x="1676400" y="3556000"/>
                        </a:cubicBezTo>
                        <a:cubicBezTo>
                          <a:pt x="1735667" y="3699933"/>
                          <a:pt x="1811867" y="3843867"/>
                          <a:pt x="1866900" y="3962400"/>
                        </a:cubicBezTo>
                        <a:cubicBezTo>
                          <a:pt x="1921933" y="4080933"/>
                          <a:pt x="1957917" y="4188883"/>
                          <a:pt x="2006600" y="4267200"/>
                        </a:cubicBezTo>
                        <a:cubicBezTo>
                          <a:pt x="2055283" y="4345517"/>
                          <a:pt x="2108200" y="4385733"/>
                          <a:pt x="2159000" y="4432300"/>
                        </a:cubicBezTo>
                        <a:cubicBezTo>
                          <a:pt x="2209800" y="4478867"/>
                          <a:pt x="2250017" y="4540250"/>
                          <a:pt x="2311400" y="4546600"/>
                        </a:cubicBezTo>
                        <a:cubicBezTo>
                          <a:pt x="2372783" y="4552950"/>
                          <a:pt x="2457450" y="4536017"/>
                          <a:pt x="2527300" y="4470400"/>
                        </a:cubicBezTo>
                        <a:cubicBezTo>
                          <a:pt x="2597150" y="4404783"/>
                          <a:pt x="2667000" y="4269317"/>
                          <a:pt x="2730500" y="4152900"/>
                        </a:cubicBezTo>
                        <a:cubicBezTo>
                          <a:pt x="2794000" y="4036483"/>
                          <a:pt x="2859617" y="3892550"/>
                          <a:pt x="2908300" y="3771900"/>
                        </a:cubicBezTo>
                        <a:cubicBezTo>
                          <a:pt x="2956983" y="3651250"/>
                          <a:pt x="2980267" y="3553883"/>
                          <a:pt x="3022600" y="3429000"/>
                        </a:cubicBezTo>
                        <a:cubicBezTo>
                          <a:pt x="3064933" y="3304117"/>
                          <a:pt x="3111500" y="3168650"/>
                          <a:pt x="3162300" y="3022600"/>
                        </a:cubicBezTo>
                        <a:cubicBezTo>
                          <a:pt x="3213100" y="2876550"/>
                          <a:pt x="3272367" y="2724150"/>
                          <a:pt x="3327400" y="2552700"/>
                        </a:cubicBezTo>
                        <a:cubicBezTo>
                          <a:pt x="3382433" y="2381250"/>
                          <a:pt x="3443817" y="2165350"/>
                          <a:pt x="3492500" y="1993900"/>
                        </a:cubicBezTo>
                        <a:cubicBezTo>
                          <a:pt x="3541183" y="1822450"/>
                          <a:pt x="3568700" y="1693333"/>
                          <a:pt x="3619500" y="1524000"/>
                        </a:cubicBezTo>
                        <a:cubicBezTo>
                          <a:pt x="3670300" y="1354667"/>
                          <a:pt x="3740150" y="1132417"/>
                          <a:pt x="3797300" y="977900"/>
                        </a:cubicBezTo>
                        <a:cubicBezTo>
                          <a:pt x="3854450" y="823383"/>
                          <a:pt x="3907367" y="706967"/>
                          <a:pt x="3962400" y="596900"/>
                        </a:cubicBezTo>
                        <a:cubicBezTo>
                          <a:pt x="4017433" y="486833"/>
                          <a:pt x="4087283" y="383117"/>
                          <a:pt x="4127500" y="317500"/>
                        </a:cubicBezTo>
                        <a:cubicBezTo>
                          <a:pt x="4167717" y="251883"/>
                          <a:pt x="4167717" y="247650"/>
                          <a:pt x="4203700" y="203200"/>
                        </a:cubicBezTo>
                        <a:cubicBezTo>
                          <a:pt x="4239683" y="158750"/>
                          <a:pt x="4290483" y="82550"/>
                          <a:pt x="4343400" y="50800"/>
                        </a:cubicBezTo>
                        <a:cubicBezTo>
                          <a:pt x="4396317" y="19050"/>
                          <a:pt x="4472517" y="0"/>
                          <a:pt x="4521200" y="12700"/>
                        </a:cubicBezTo>
                        <a:cubicBezTo>
                          <a:pt x="4569883" y="25400"/>
                          <a:pt x="4635500" y="127000"/>
                          <a:pt x="4635500" y="127000"/>
                        </a:cubicBezTo>
                      </a:path>
                    </a:pathLst>
                  </a:custGeom>
                  <a:ln w="127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ja-JP" altLang="en-US"/>
                  </a:p>
                </p:txBody>
              </p:sp>
            </p:grpSp>
          </p:grpSp>
          <p:grpSp>
            <p:nvGrpSpPr>
              <p:cNvPr id="144" name="図形グループ 47"/>
              <p:cNvGrpSpPr/>
              <p:nvPr/>
            </p:nvGrpSpPr>
            <p:grpSpPr>
              <a:xfrm>
                <a:off x="4112845" y="2262353"/>
                <a:ext cx="444279" cy="127656"/>
                <a:chOff x="152400" y="1092200"/>
                <a:chExt cx="8513392" cy="2222500"/>
              </a:xfrm>
              <a:scene3d>
                <a:camera prst="orthographicFront">
                  <a:rot lat="0" lon="0" rev="2340000"/>
                </a:camera>
                <a:lightRig rig="threePt" dir="t"/>
              </a:scene3d>
            </p:grpSpPr>
            <p:sp>
              <p:nvSpPr>
                <p:cNvPr id="145" name="フリーフォーム 202"/>
                <p:cNvSpPr/>
                <p:nvPr/>
              </p:nvSpPr>
              <p:spPr>
                <a:xfrm>
                  <a:off x="152400" y="1092200"/>
                  <a:ext cx="2262796" cy="2222500"/>
                </a:xfrm>
                <a:custGeom>
                  <a:avLst/>
                  <a:gdLst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4635500" h="4552950">
                      <a:moveTo>
                        <a:pt x="0" y="88900"/>
                      </a:moveTo>
                      <a:cubicBezTo>
                        <a:pt x="51858" y="55033"/>
                        <a:pt x="103717" y="21167"/>
                        <a:pt x="152400" y="12700"/>
                      </a:cubicBezTo>
                      <a:cubicBezTo>
                        <a:pt x="201083" y="4233"/>
                        <a:pt x="241300" y="12700"/>
                        <a:pt x="292100" y="38100"/>
                      </a:cubicBezTo>
                      <a:cubicBezTo>
                        <a:pt x="342900" y="63500"/>
                        <a:pt x="406400" y="110067"/>
                        <a:pt x="457200" y="165100"/>
                      </a:cubicBezTo>
                      <a:cubicBezTo>
                        <a:pt x="508000" y="220133"/>
                        <a:pt x="548217" y="279400"/>
                        <a:pt x="596900" y="368300"/>
                      </a:cubicBezTo>
                      <a:cubicBezTo>
                        <a:pt x="645583" y="457200"/>
                        <a:pt x="702733" y="588433"/>
                        <a:pt x="749300" y="698500"/>
                      </a:cubicBezTo>
                      <a:cubicBezTo>
                        <a:pt x="795867" y="808567"/>
                        <a:pt x="831850" y="905933"/>
                        <a:pt x="876300" y="1028700"/>
                      </a:cubicBezTo>
                      <a:cubicBezTo>
                        <a:pt x="920750" y="1151467"/>
                        <a:pt x="971550" y="1301750"/>
                        <a:pt x="1016000" y="1435100"/>
                      </a:cubicBezTo>
                      <a:cubicBezTo>
                        <a:pt x="1060450" y="1568450"/>
                        <a:pt x="1102783" y="1695450"/>
                        <a:pt x="1143000" y="1828800"/>
                      </a:cubicBezTo>
                      <a:cubicBezTo>
                        <a:pt x="1183217" y="1962150"/>
                        <a:pt x="1217083" y="2097617"/>
                        <a:pt x="1257300" y="2235200"/>
                      </a:cubicBezTo>
                      <a:cubicBezTo>
                        <a:pt x="1297517" y="2372783"/>
                        <a:pt x="1341967" y="2510367"/>
                        <a:pt x="1384300" y="2654300"/>
                      </a:cubicBezTo>
                      <a:cubicBezTo>
                        <a:pt x="1426633" y="2798233"/>
                        <a:pt x="1462617" y="2948517"/>
                        <a:pt x="1511300" y="3098800"/>
                      </a:cubicBezTo>
                      <a:cubicBezTo>
                        <a:pt x="1559983" y="3249083"/>
                        <a:pt x="1617133" y="3412067"/>
                        <a:pt x="1676400" y="3556000"/>
                      </a:cubicBezTo>
                      <a:cubicBezTo>
                        <a:pt x="1735667" y="3699933"/>
                        <a:pt x="1811867" y="3843867"/>
                        <a:pt x="1866900" y="3962400"/>
                      </a:cubicBezTo>
                      <a:cubicBezTo>
                        <a:pt x="1921933" y="4080933"/>
                        <a:pt x="1957917" y="4188883"/>
                        <a:pt x="2006600" y="4267200"/>
                      </a:cubicBezTo>
                      <a:cubicBezTo>
                        <a:pt x="2055283" y="4345517"/>
                        <a:pt x="2108200" y="4385733"/>
                        <a:pt x="2159000" y="4432300"/>
                      </a:cubicBezTo>
                      <a:cubicBezTo>
                        <a:pt x="2209800" y="4478867"/>
                        <a:pt x="2250017" y="4540250"/>
                        <a:pt x="2311400" y="4546600"/>
                      </a:cubicBezTo>
                      <a:cubicBezTo>
                        <a:pt x="2372783" y="4552950"/>
                        <a:pt x="2457450" y="4536017"/>
                        <a:pt x="2527300" y="4470400"/>
                      </a:cubicBezTo>
                      <a:cubicBezTo>
                        <a:pt x="2597150" y="4404783"/>
                        <a:pt x="2667000" y="4269317"/>
                        <a:pt x="2730500" y="4152900"/>
                      </a:cubicBezTo>
                      <a:cubicBezTo>
                        <a:pt x="2794000" y="4036483"/>
                        <a:pt x="2859617" y="3892550"/>
                        <a:pt x="2908300" y="3771900"/>
                      </a:cubicBezTo>
                      <a:cubicBezTo>
                        <a:pt x="2956983" y="3651250"/>
                        <a:pt x="2980267" y="3553883"/>
                        <a:pt x="3022600" y="3429000"/>
                      </a:cubicBezTo>
                      <a:cubicBezTo>
                        <a:pt x="3064933" y="3304117"/>
                        <a:pt x="3111500" y="3168650"/>
                        <a:pt x="3162300" y="3022600"/>
                      </a:cubicBezTo>
                      <a:cubicBezTo>
                        <a:pt x="3213100" y="2876550"/>
                        <a:pt x="3272367" y="2724150"/>
                        <a:pt x="3327400" y="2552700"/>
                      </a:cubicBezTo>
                      <a:cubicBezTo>
                        <a:pt x="3382433" y="2381250"/>
                        <a:pt x="3443817" y="2165350"/>
                        <a:pt x="3492500" y="1993900"/>
                      </a:cubicBezTo>
                      <a:cubicBezTo>
                        <a:pt x="3541183" y="1822450"/>
                        <a:pt x="3568700" y="1693333"/>
                        <a:pt x="3619500" y="1524000"/>
                      </a:cubicBezTo>
                      <a:cubicBezTo>
                        <a:pt x="3670300" y="1354667"/>
                        <a:pt x="3740150" y="1132417"/>
                        <a:pt x="3797300" y="977900"/>
                      </a:cubicBezTo>
                      <a:cubicBezTo>
                        <a:pt x="3854450" y="823383"/>
                        <a:pt x="3907367" y="706967"/>
                        <a:pt x="3962400" y="596900"/>
                      </a:cubicBezTo>
                      <a:cubicBezTo>
                        <a:pt x="4017433" y="486833"/>
                        <a:pt x="4087283" y="383117"/>
                        <a:pt x="4127500" y="317500"/>
                      </a:cubicBezTo>
                      <a:cubicBezTo>
                        <a:pt x="4167717" y="251883"/>
                        <a:pt x="4167717" y="247650"/>
                        <a:pt x="4203700" y="203200"/>
                      </a:cubicBezTo>
                      <a:cubicBezTo>
                        <a:pt x="4239683" y="158750"/>
                        <a:pt x="4290483" y="82550"/>
                        <a:pt x="4343400" y="50800"/>
                      </a:cubicBezTo>
                      <a:cubicBezTo>
                        <a:pt x="4396317" y="19050"/>
                        <a:pt x="4472517" y="0"/>
                        <a:pt x="4521200" y="12700"/>
                      </a:cubicBezTo>
                      <a:cubicBezTo>
                        <a:pt x="4569883" y="25400"/>
                        <a:pt x="4635500" y="127000"/>
                        <a:pt x="4635500" y="127000"/>
                      </a:cubicBezTo>
                    </a:path>
                  </a:pathLst>
                </a:custGeom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ja-JP" altLang="en-US"/>
                </a:p>
              </p:txBody>
            </p:sp>
            <p:sp>
              <p:nvSpPr>
                <p:cNvPr id="146" name="フリーフォーム 203"/>
                <p:cNvSpPr/>
                <p:nvPr/>
              </p:nvSpPr>
              <p:spPr>
                <a:xfrm>
                  <a:off x="2247900" y="1092200"/>
                  <a:ext cx="2262796" cy="2222500"/>
                </a:xfrm>
                <a:custGeom>
                  <a:avLst/>
                  <a:gdLst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4635500" h="4552950">
                      <a:moveTo>
                        <a:pt x="0" y="88900"/>
                      </a:moveTo>
                      <a:cubicBezTo>
                        <a:pt x="51858" y="55033"/>
                        <a:pt x="103717" y="21167"/>
                        <a:pt x="152400" y="12700"/>
                      </a:cubicBezTo>
                      <a:cubicBezTo>
                        <a:pt x="201083" y="4233"/>
                        <a:pt x="241300" y="12700"/>
                        <a:pt x="292100" y="38100"/>
                      </a:cubicBezTo>
                      <a:cubicBezTo>
                        <a:pt x="342900" y="63500"/>
                        <a:pt x="406400" y="110067"/>
                        <a:pt x="457200" y="165100"/>
                      </a:cubicBezTo>
                      <a:cubicBezTo>
                        <a:pt x="508000" y="220133"/>
                        <a:pt x="548217" y="279400"/>
                        <a:pt x="596900" y="368300"/>
                      </a:cubicBezTo>
                      <a:cubicBezTo>
                        <a:pt x="645583" y="457200"/>
                        <a:pt x="702733" y="588433"/>
                        <a:pt x="749300" y="698500"/>
                      </a:cubicBezTo>
                      <a:cubicBezTo>
                        <a:pt x="795867" y="808567"/>
                        <a:pt x="831850" y="905933"/>
                        <a:pt x="876300" y="1028700"/>
                      </a:cubicBezTo>
                      <a:cubicBezTo>
                        <a:pt x="920750" y="1151467"/>
                        <a:pt x="971550" y="1301750"/>
                        <a:pt x="1016000" y="1435100"/>
                      </a:cubicBezTo>
                      <a:cubicBezTo>
                        <a:pt x="1060450" y="1568450"/>
                        <a:pt x="1102783" y="1695450"/>
                        <a:pt x="1143000" y="1828800"/>
                      </a:cubicBezTo>
                      <a:cubicBezTo>
                        <a:pt x="1183217" y="1962150"/>
                        <a:pt x="1217083" y="2097617"/>
                        <a:pt x="1257300" y="2235200"/>
                      </a:cubicBezTo>
                      <a:cubicBezTo>
                        <a:pt x="1297517" y="2372783"/>
                        <a:pt x="1341967" y="2510367"/>
                        <a:pt x="1384300" y="2654300"/>
                      </a:cubicBezTo>
                      <a:cubicBezTo>
                        <a:pt x="1426633" y="2798233"/>
                        <a:pt x="1462617" y="2948517"/>
                        <a:pt x="1511300" y="3098800"/>
                      </a:cubicBezTo>
                      <a:cubicBezTo>
                        <a:pt x="1559983" y="3249083"/>
                        <a:pt x="1617133" y="3412067"/>
                        <a:pt x="1676400" y="3556000"/>
                      </a:cubicBezTo>
                      <a:cubicBezTo>
                        <a:pt x="1735667" y="3699933"/>
                        <a:pt x="1811867" y="3843867"/>
                        <a:pt x="1866900" y="3962400"/>
                      </a:cubicBezTo>
                      <a:cubicBezTo>
                        <a:pt x="1921933" y="4080933"/>
                        <a:pt x="1957917" y="4188883"/>
                        <a:pt x="2006600" y="4267200"/>
                      </a:cubicBezTo>
                      <a:cubicBezTo>
                        <a:pt x="2055283" y="4345517"/>
                        <a:pt x="2108200" y="4385733"/>
                        <a:pt x="2159000" y="4432300"/>
                      </a:cubicBezTo>
                      <a:cubicBezTo>
                        <a:pt x="2209800" y="4478867"/>
                        <a:pt x="2250017" y="4540250"/>
                        <a:pt x="2311400" y="4546600"/>
                      </a:cubicBezTo>
                      <a:cubicBezTo>
                        <a:pt x="2372783" y="4552950"/>
                        <a:pt x="2457450" y="4536017"/>
                        <a:pt x="2527300" y="4470400"/>
                      </a:cubicBezTo>
                      <a:cubicBezTo>
                        <a:pt x="2597150" y="4404783"/>
                        <a:pt x="2667000" y="4269317"/>
                        <a:pt x="2730500" y="4152900"/>
                      </a:cubicBezTo>
                      <a:cubicBezTo>
                        <a:pt x="2794000" y="4036483"/>
                        <a:pt x="2859617" y="3892550"/>
                        <a:pt x="2908300" y="3771900"/>
                      </a:cubicBezTo>
                      <a:cubicBezTo>
                        <a:pt x="2956983" y="3651250"/>
                        <a:pt x="2980267" y="3553883"/>
                        <a:pt x="3022600" y="3429000"/>
                      </a:cubicBezTo>
                      <a:cubicBezTo>
                        <a:pt x="3064933" y="3304117"/>
                        <a:pt x="3111500" y="3168650"/>
                        <a:pt x="3162300" y="3022600"/>
                      </a:cubicBezTo>
                      <a:cubicBezTo>
                        <a:pt x="3213100" y="2876550"/>
                        <a:pt x="3272367" y="2724150"/>
                        <a:pt x="3327400" y="2552700"/>
                      </a:cubicBezTo>
                      <a:cubicBezTo>
                        <a:pt x="3382433" y="2381250"/>
                        <a:pt x="3443817" y="2165350"/>
                        <a:pt x="3492500" y="1993900"/>
                      </a:cubicBezTo>
                      <a:cubicBezTo>
                        <a:pt x="3541183" y="1822450"/>
                        <a:pt x="3568700" y="1693333"/>
                        <a:pt x="3619500" y="1524000"/>
                      </a:cubicBezTo>
                      <a:cubicBezTo>
                        <a:pt x="3670300" y="1354667"/>
                        <a:pt x="3740150" y="1132417"/>
                        <a:pt x="3797300" y="977900"/>
                      </a:cubicBezTo>
                      <a:cubicBezTo>
                        <a:pt x="3854450" y="823383"/>
                        <a:pt x="3907367" y="706967"/>
                        <a:pt x="3962400" y="596900"/>
                      </a:cubicBezTo>
                      <a:cubicBezTo>
                        <a:pt x="4017433" y="486833"/>
                        <a:pt x="4087283" y="383117"/>
                        <a:pt x="4127500" y="317500"/>
                      </a:cubicBezTo>
                      <a:cubicBezTo>
                        <a:pt x="4167717" y="251883"/>
                        <a:pt x="4167717" y="247650"/>
                        <a:pt x="4203700" y="203200"/>
                      </a:cubicBezTo>
                      <a:cubicBezTo>
                        <a:pt x="4239683" y="158750"/>
                        <a:pt x="4290483" y="82550"/>
                        <a:pt x="4343400" y="50800"/>
                      </a:cubicBezTo>
                      <a:cubicBezTo>
                        <a:pt x="4396317" y="19050"/>
                        <a:pt x="4472517" y="0"/>
                        <a:pt x="4521200" y="12700"/>
                      </a:cubicBezTo>
                      <a:cubicBezTo>
                        <a:pt x="4569883" y="25400"/>
                        <a:pt x="4635500" y="127000"/>
                        <a:pt x="4635500" y="127000"/>
                      </a:cubicBezTo>
                    </a:path>
                  </a:pathLst>
                </a:custGeom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ja-JP" altLang="en-US"/>
                </a:p>
              </p:txBody>
            </p:sp>
            <p:sp>
              <p:nvSpPr>
                <p:cNvPr id="147" name="フリーフォーム 204"/>
                <p:cNvSpPr/>
                <p:nvPr/>
              </p:nvSpPr>
              <p:spPr>
                <a:xfrm>
                  <a:off x="4318000" y="1092200"/>
                  <a:ext cx="2262796" cy="2222500"/>
                </a:xfrm>
                <a:custGeom>
                  <a:avLst/>
                  <a:gdLst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4635500" h="4552950">
                      <a:moveTo>
                        <a:pt x="0" y="88900"/>
                      </a:moveTo>
                      <a:cubicBezTo>
                        <a:pt x="51858" y="55033"/>
                        <a:pt x="103717" y="21167"/>
                        <a:pt x="152400" y="12700"/>
                      </a:cubicBezTo>
                      <a:cubicBezTo>
                        <a:pt x="201083" y="4233"/>
                        <a:pt x="241300" y="12700"/>
                        <a:pt x="292100" y="38100"/>
                      </a:cubicBezTo>
                      <a:cubicBezTo>
                        <a:pt x="342900" y="63500"/>
                        <a:pt x="406400" y="110067"/>
                        <a:pt x="457200" y="165100"/>
                      </a:cubicBezTo>
                      <a:cubicBezTo>
                        <a:pt x="508000" y="220133"/>
                        <a:pt x="548217" y="279400"/>
                        <a:pt x="596900" y="368300"/>
                      </a:cubicBezTo>
                      <a:cubicBezTo>
                        <a:pt x="645583" y="457200"/>
                        <a:pt x="702733" y="588433"/>
                        <a:pt x="749300" y="698500"/>
                      </a:cubicBezTo>
                      <a:cubicBezTo>
                        <a:pt x="795867" y="808567"/>
                        <a:pt x="831850" y="905933"/>
                        <a:pt x="876300" y="1028700"/>
                      </a:cubicBezTo>
                      <a:cubicBezTo>
                        <a:pt x="920750" y="1151467"/>
                        <a:pt x="971550" y="1301750"/>
                        <a:pt x="1016000" y="1435100"/>
                      </a:cubicBezTo>
                      <a:cubicBezTo>
                        <a:pt x="1060450" y="1568450"/>
                        <a:pt x="1102783" y="1695450"/>
                        <a:pt x="1143000" y="1828800"/>
                      </a:cubicBezTo>
                      <a:cubicBezTo>
                        <a:pt x="1183217" y="1962150"/>
                        <a:pt x="1217083" y="2097617"/>
                        <a:pt x="1257300" y="2235200"/>
                      </a:cubicBezTo>
                      <a:cubicBezTo>
                        <a:pt x="1297517" y="2372783"/>
                        <a:pt x="1341967" y="2510367"/>
                        <a:pt x="1384300" y="2654300"/>
                      </a:cubicBezTo>
                      <a:cubicBezTo>
                        <a:pt x="1426633" y="2798233"/>
                        <a:pt x="1462617" y="2948517"/>
                        <a:pt x="1511300" y="3098800"/>
                      </a:cubicBezTo>
                      <a:cubicBezTo>
                        <a:pt x="1559983" y="3249083"/>
                        <a:pt x="1617133" y="3412067"/>
                        <a:pt x="1676400" y="3556000"/>
                      </a:cubicBezTo>
                      <a:cubicBezTo>
                        <a:pt x="1735667" y="3699933"/>
                        <a:pt x="1811867" y="3843867"/>
                        <a:pt x="1866900" y="3962400"/>
                      </a:cubicBezTo>
                      <a:cubicBezTo>
                        <a:pt x="1921933" y="4080933"/>
                        <a:pt x="1957917" y="4188883"/>
                        <a:pt x="2006600" y="4267200"/>
                      </a:cubicBezTo>
                      <a:cubicBezTo>
                        <a:pt x="2055283" y="4345517"/>
                        <a:pt x="2108200" y="4385733"/>
                        <a:pt x="2159000" y="4432300"/>
                      </a:cubicBezTo>
                      <a:cubicBezTo>
                        <a:pt x="2209800" y="4478867"/>
                        <a:pt x="2250017" y="4540250"/>
                        <a:pt x="2311400" y="4546600"/>
                      </a:cubicBezTo>
                      <a:cubicBezTo>
                        <a:pt x="2372783" y="4552950"/>
                        <a:pt x="2457450" y="4536017"/>
                        <a:pt x="2527300" y="4470400"/>
                      </a:cubicBezTo>
                      <a:cubicBezTo>
                        <a:pt x="2597150" y="4404783"/>
                        <a:pt x="2667000" y="4269317"/>
                        <a:pt x="2730500" y="4152900"/>
                      </a:cubicBezTo>
                      <a:cubicBezTo>
                        <a:pt x="2794000" y="4036483"/>
                        <a:pt x="2859617" y="3892550"/>
                        <a:pt x="2908300" y="3771900"/>
                      </a:cubicBezTo>
                      <a:cubicBezTo>
                        <a:pt x="2956983" y="3651250"/>
                        <a:pt x="2980267" y="3553883"/>
                        <a:pt x="3022600" y="3429000"/>
                      </a:cubicBezTo>
                      <a:cubicBezTo>
                        <a:pt x="3064933" y="3304117"/>
                        <a:pt x="3111500" y="3168650"/>
                        <a:pt x="3162300" y="3022600"/>
                      </a:cubicBezTo>
                      <a:cubicBezTo>
                        <a:pt x="3213100" y="2876550"/>
                        <a:pt x="3272367" y="2724150"/>
                        <a:pt x="3327400" y="2552700"/>
                      </a:cubicBezTo>
                      <a:cubicBezTo>
                        <a:pt x="3382433" y="2381250"/>
                        <a:pt x="3443817" y="2165350"/>
                        <a:pt x="3492500" y="1993900"/>
                      </a:cubicBezTo>
                      <a:cubicBezTo>
                        <a:pt x="3541183" y="1822450"/>
                        <a:pt x="3568700" y="1693333"/>
                        <a:pt x="3619500" y="1524000"/>
                      </a:cubicBezTo>
                      <a:cubicBezTo>
                        <a:pt x="3670300" y="1354667"/>
                        <a:pt x="3740150" y="1132417"/>
                        <a:pt x="3797300" y="977900"/>
                      </a:cubicBezTo>
                      <a:cubicBezTo>
                        <a:pt x="3854450" y="823383"/>
                        <a:pt x="3907367" y="706967"/>
                        <a:pt x="3962400" y="596900"/>
                      </a:cubicBezTo>
                      <a:cubicBezTo>
                        <a:pt x="4017433" y="486833"/>
                        <a:pt x="4087283" y="383117"/>
                        <a:pt x="4127500" y="317500"/>
                      </a:cubicBezTo>
                      <a:cubicBezTo>
                        <a:pt x="4167717" y="251883"/>
                        <a:pt x="4167717" y="247650"/>
                        <a:pt x="4203700" y="203200"/>
                      </a:cubicBezTo>
                      <a:cubicBezTo>
                        <a:pt x="4239683" y="158750"/>
                        <a:pt x="4290483" y="82550"/>
                        <a:pt x="4343400" y="50800"/>
                      </a:cubicBezTo>
                      <a:cubicBezTo>
                        <a:pt x="4396317" y="19050"/>
                        <a:pt x="4472517" y="0"/>
                        <a:pt x="4521200" y="12700"/>
                      </a:cubicBezTo>
                      <a:cubicBezTo>
                        <a:pt x="4569883" y="25400"/>
                        <a:pt x="4635500" y="127000"/>
                        <a:pt x="4635500" y="127000"/>
                      </a:cubicBezTo>
                    </a:path>
                  </a:pathLst>
                </a:custGeom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ja-JP" altLang="en-US"/>
                </a:p>
              </p:txBody>
            </p:sp>
            <p:sp>
              <p:nvSpPr>
                <p:cNvPr id="148" name="フリーフォーム 205"/>
                <p:cNvSpPr/>
                <p:nvPr/>
              </p:nvSpPr>
              <p:spPr>
                <a:xfrm>
                  <a:off x="6402996" y="1092200"/>
                  <a:ext cx="2262796" cy="2222500"/>
                </a:xfrm>
                <a:custGeom>
                  <a:avLst/>
                  <a:gdLst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4635500" h="4552950">
                      <a:moveTo>
                        <a:pt x="0" y="88900"/>
                      </a:moveTo>
                      <a:cubicBezTo>
                        <a:pt x="51858" y="55033"/>
                        <a:pt x="103717" y="21167"/>
                        <a:pt x="152400" y="12700"/>
                      </a:cubicBezTo>
                      <a:cubicBezTo>
                        <a:pt x="201083" y="4233"/>
                        <a:pt x="241300" y="12700"/>
                        <a:pt x="292100" y="38100"/>
                      </a:cubicBezTo>
                      <a:cubicBezTo>
                        <a:pt x="342900" y="63500"/>
                        <a:pt x="406400" y="110067"/>
                        <a:pt x="457200" y="165100"/>
                      </a:cubicBezTo>
                      <a:cubicBezTo>
                        <a:pt x="508000" y="220133"/>
                        <a:pt x="548217" y="279400"/>
                        <a:pt x="596900" y="368300"/>
                      </a:cubicBezTo>
                      <a:cubicBezTo>
                        <a:pt x="645583" y="457200"/>
                        <a:pt x="702733" y="588433"/>
                        <a:pt x="749300" y="698500"/>
                      </a:cubicBezTo>
                      <a:cubicBezTo>
                        <a:pt x="795867" y="808567"/>
                        <a:pt x="831850" y="905933"/>
                        <a:pt x="876300" y="1028700"/>
                      </a:cubicBezTo>
                      <a:cubicBezTo>
                        <a:pt x="920750" y="1151467"/>
                        <a:pt x="971550" y="1301750"/>
                        <a:pt x="1016000" y="1435100"/>
                      </a:cubicBezTo>
                      <a:cubicBezTo>
                        <a:pt x="1060450" y="1568450"/>
                        <a:pt x="1102783" y="1695450"/>
                        <a:pt x="1143000" y="1828800"/>
                      </a:cubicBezTo>
                      <a:cubicBezTo>
                        <a:pt x="1183217" y="1962150"/>
                        <a:pt x="1217083" y="2097617"/>
                        <a:pt x="1257300" y="2235200"/>
                      </a:cubicBezTo>
                      <a:cubicBezTo>
                        <a:pt x="1297517" y="2372783"/>
                        <a:pt x="1341967" y="2510367"/>
                        <a:pt x="1384300" y="2654300"/>
                      </a:cubicBezTo>
                      <a:cubicBezTo>
                        <a:pt x="1426633" y="2798233"/>
                        <a:pt x="1462617" y="2948517"/>
                        <a:pt x="1511300" y="3098800"/>
                      </a:cubicBezTo>
                      <a:cubicBezTo>
                        <a:pt x="1559983" y="3249083"/>
                        <a:pt x="1617133" y="3412067"/>
                        <a:pt x="1676400" y="3556000"/>
                      </a:cubicBezTo>
                      <a:cubicBezTo>
                        <a:pt x="1735667" y="3699933"/>
                        <a:pt x="1811867" y="3843867"/>
                        <a:pt x="1866900" y="3962400"/>
                      </a:cubicBezTo>
                      <a:cubicBezTo>
                        <a:pt x="1921933" y="4080933"/>
                        <a:pt x="1957917" y="4188883"/>
                        <a:pt x="2006600" y="4267200"/>
                      </a:cubicBezTo>
                      <a:cubicBezTo>
                        <a:pt x="2055283" y="4345517"/>
                        <a:pt x="2108200" y="4385733"/>
                        <a:pt x="2159000" y="4432300"/>
                      </a:cubicBezTo>
                      <a:cubicBezTo>
                        <a:pt x="2209800" y="4478867"/>
                        <a:pt x="2250017" y="4540250"/>
                        <a:pt x="2311400" y="4546600"/>
                      </a:cubicBezTo>
                      <a:cubicBezTo>
                        <a:pt x="2372783" y="4552950"/>
                        <a:pt x="2457450" y="4536017"/>
                        <a:pt x="2527300" y="4470400"/>
                      </a:cubicBezTo>
                      <a:cubicBezTo>
                        <a:pt x="2597150" y="4404783"/>
                        <a:pt x="2667000" y="4269317"/>
                        <a:pt x="2730500" y="4152900"/>
                      </a:cubicBezTo>
                      <a:cubicBezTo>
                        <a:pt x="2794000" y="4036483"/>
                        <a:pt x="2859617" y="3892550"/>
                        <a:pt x="2908300" y="3771900"/>
                      </a:cubicBezTo>
                      <a:cubicBezTo>
                        <a:pt x="2956983" y="3651250"/>
                        <a:pt x="2980267" y="3553883"/>
                        <a:pt x="3022600" y="3429000"/>
                      </a:cubicBezTo>
                      <a:cubicBezTo>
                        <a:pt x="3064933" y="3304117"/>
                        <a:pt x="3111500" y="3168650"/>
                        <a:pt x="3162300" y="3022600"/>
                      </a:cubicBezTo>
                      <a:cubicBezTo>
                        <a:pt x="3213100" y="2876550"/>
                        <a:pt x="3272367" y="2724150"/>
                        <a:pt x="3327400" y="2552700"/>
                      </a:cubicBezTo>
                      <a:cubicBezTo>
                        <a:pt x="3382433" y="2381250"/>
                        <a:pt x="3443817" y="2165350"/>
                        <a:pt x="3492500" y="1993900"/>
                      </a:cubicBezTo>
                      <a:cubicBezTo>
                        <a:pt x="3541183" y="1822450"/>
                        <a:pt x="3568700" y="1693333"/>
                        <a:pt x="3619500" y="1524000"/>
                      </a:cubicBezTo>
                      <a:cubicBezTo>
                        <a:pt x="3670300" y="1354667"/>
                        <a:pt x="3740150" y="1132417"/>
                        <a:pt x="3797300" y="977900"/>
                      </a:cubicBezTo>
                      <a:cubicBezTo>
                        <a:pt x="3854450" y="823383"/>
                        <a:pt x="3907367" y="706967"/>
                        <a:pt x="3962400" y="596900"/>
                      </a:cubicBezTo>
                      <a:cubicBezTo>
                        <a:pt x="4017433" y="486833"/>
                        <a:pt x="4087283" y="383117"/>
                        <a:pt x="4127500" y="317500"/>
                      </a:cubicBezTo>
                      <a:cubicBezTo>
                        <a:pt x="4167717" y="251883"/>
                        <a:pt x="4167717" y="247650"/>
                        <a:pt x="4203700" y="203200"/>
                      </a:cubicBezTo>
                      <a:cubicBezTo>
                        <a:pt x="4239683" y="158750"/>
                        <a:pt x="4290483" y="82550"/>
                        <a:pt x="4343400" y="50800"/>
                      </a:cubicBezTo>
                      <a:cubicBezTo>
                        <a:pt x="4396317" y="19050"/>
                        <a:pt x="4472517" y="0"/>
                        <a:pt x="4521200" y="12700"/>
                      </a:cubicBezTo>
                      <a:cubicBezTo>
                        <a:pt x="4569883" y="25400"/>
                        <a:pt x="4635500" y="127000"/>
                        <a:pt x="4635500" y="127000"/>
                      </a:cubicBezTo>
                    </a:path>
                  </a:pathLst>
                </a:custGeom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ja-JP" altLang="en-US"/>
                </a:p>
              </p:txBody>
            </p:sp>
          </p:grpSp>
        </p:grpSp>
        <p:grpSp>
          <p:nvGrpSpPr>
            <p:cNvPr id="10" name="図形グループ 271"/>
            <p:cNvGrpSpPr>
              <a:grpSpLocks/>
            </p:cNvGrpSpPr>
            <p:nvPr/>
          </p:nvGrpSpPr>
          <p:grpSpPr bwMode="auto">
            <a:xfrm>
              <a:off x="4668983" y="5031446"/>
              <a:ext cx="1125648" cy="867805"/>
              <a:chOff x="5246368" y="1922972"/>
              <a:chExt cx="2931748" cy="2261260"/>
            </a:xfrm>
          </p:grpSpPr>
          <p:sp>
            <p:nvSpPr>
              <p:cNvPr id="70" name="円/楕円 217"/>
              <p:cNvSpPr/>
              <p:nvPr/>
            </p:nvSpPr>
            <p:spPr>
              <a:xfrm>
                <a:off x="5246368" y="1922972"/>
                <a:ext cx="2931748" cy="2261260"/>
              </a:xfrm>
              <a:prstGeom prst="ellipse">
                <a:avLst/>
              </a:prstGeom>
              <a:gradFill flip="none" rotWithShape="1">
                <a:gsLst>
                  <a:gs pos="30000">
                    <a:srgbClr val="FFFF00"/>
                  </a:gs>
                  <a:gs pos="91000">
                    <a:srgbClr val="008000"/>
                  </a:gs>
                  <a:gs pos="3000">
                    <a:srgbClr val="FFFF00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grpSp>
            <p:nvGrpSpPr>
              <p:cNvPr id="71" name="図形グループ 85"/>
              <p:cNvGrpSpPr>
                <a:grpSpLocks/>
              </p:cNvGrpSpPr>
              <p:nvPr/>
            </p:nvGrpSpPr>
            <p:grpSpPr bwMode="auto">
              <a:xfrm>
                <a:off x="7438246" y="2776843"/>
                <a:ext cx="432193" cy="433387"/>
                <a:chOff x="492125" y="4910138"/>
                <a:chExt cx="574675" cy="576262"/>
              </a:xfrm>
            </p:grpSpPr>
            <p:sp>
              <p:nvSpPr>
                <p:cNvPr id="136" name="Oval 78"/>
                <p:cNvSpPr>
                  <a:spLocks noChangeArrowheads="1"/>
                </p:cNvSpPr>
                <p:nvPr/>
              </p:nvSpPr>
              <p:spPr bwMode="auto">
                <a:xfrm>
                  <a:off x="492125" y="4910138"/>
                  <a:ext cx="574675" cy="576262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anchor="ctr">
                  <a:prstTxWarp prst="textNoShape">
                    <a:avLst/>
                  </a:prstTxWarp>
                  <a:spAutoFit/>
                </a:bodyPr>
                <a:lstStyle/>
                <a:p>
                  <a:endParaRPr lang="ja-JP" altLang="en-US">
                    <a:latin typeface="Calibri" pitchFamily="-108" charset="0"/>
                  </a:endParaRPr>
                </a:p>
              </p:txBody>
            </p:sp>
            <p:sp>
              <p:nvSpPr>
                <p:cNvPr id="137" name="Oval 79"/>
                <p:cNvSpPr>
                  <a:spLocks noChangeArrowheads="1"/>
                </p:cNvSpPr>
                <p:nvPr/>
              </p:nvSpPr>
              <p:spPr bwMode="auto">
                <a:xfrm>
                  <a:off x="604838" y="4983163"/>
                  <a:ext cx="144463" cy="144462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0000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anchor="ctr">
                  <a:prstTxWarp prst="textNoShape">
                    <a:avLst/>
                  </a:prstTxWarp>
                  <a:spAutoFit/>
                </a:bodyPr>
                <a:lstStyle/>
                <a:p>
                  <a:endParaRPr lang="ja-JP" altLang="en-US">
                    <a:latin typeface="Calibri" pitchFamily="-108" charset="0"/>
                  </a:endParaRPr>
                </a:p>
              </p:txBody>
            </p:sp>
            <p:sp>
              <p:nvSpPr>
                <p:cNvPr id="138" name="Oval 80"/>
                <p:cNvSpPr>
                  <a:spLocks noChangeArrowheads="1"/>
                </p:cNvSpPr>
                <p:nvPr/>
              </p:nvSpPr>
              <p:spPr bwMode="auto">
                <a:xfrm>
                  <a:off x="892175" y="5054600"/>
                  <a:ext cx="144463" cy="144462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00CC66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CC66"/>
                  </a:solidFill>
                  <a:round/>
                  <a:headEnd/>
                  <a:tailEnd/>
                </a:ln>
              </p:spPr>
              <p:txBody>
                <a:bodyPr anchor="ctr">
                  <a:prstTxWarp prst="textNoShape">
                    <a:avLst/>
                  </a:prstTxWarp>
                  <a:spAutoFit/>
                </a:bodyPr>
                <a:lstStyle/>
                <a:p>
                  <a:endParaRPr lang="ja-JP" altLang="en-US">
                    <a:latin typeface="Calibri" pitchFamily="-108" charset="0"/>
                  </a:endParaRPr>
                </a:p>
              </p:txBody>
            </p:sp>
            <p:sp>
              <p:nvSpPr>
                <p:cNvPr id="139" name="Oval 81"/>
                <p:cNvSpPr>
                  <a:spLocks noChangeArrowheads="1"/>
                </p:cNvSpPr>
                <p:nvPr/>
              </p:nvSpPr>
              <p:spPr bwMode="auto">
                <a:xfrm>
                  <a:off x="685800" y="5214938"/>
                  <a:ext cx="144463" cy="144462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0000FF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 anchor="ctr">
                  <a:prstTxWarp prst="textNoShape">
                    <a:avLst/>
                  </a:prstTxWarp>
                  <a:spAutoFit/>
                </a:bodyPr>
                <a:lstStyle/>
                <a:p>
                  <a:endParaRPr lang="ja-JP" altLang="en-US">
                    <a:latin typeface="Calibri" pitchFamily="-108" charset="0"/>
                  </a:endParaRPr>
                </a:p>
              </p:txBody>
            </p:sp>
          </p:grpSp>
          <p:grpSp>
            <p:nvGrpSpPr>
              <p:cNvPr id="72" name="図形グループ 91"/>
              <p:cNvGrpSpPr>
                <a:grpSpLocks/>
              </p:cNvGrpSpPr>
              <p:nvPr/>
            </p:nvGrpSpPr>
            <p:grpSpPr bwMode="auto">
              <a:xfrm>
                <a:off x="5855967" y="2103940"/>
                <a:ext cx="432193" cy="433387"/>
                <a:chOff x="1101725" y="4452938"/>
                <a:chExt cx="574675" cy="576262"/>
              </a:xfrm>
            </p:grpSpPr>
            <p:sp>
              <p:nvSpPr>
                <p:cNvPr id="133" name="Oval 82"/>
                <p:cNvSpPr>
                  <a:spLocks noChangeArrowheads="1"/>
                </p:cNvSpPr>
                <p:nvPr/>
              </p:nvSpPr>
              <p:spPr bwMode="auto">
                <a:xfrm>
                  <a:off x="1101725" y="4452938"/>
                  <a:ext cx="574675" cy="576262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anchor="ctr">
                  <a:prstTxWarp prst="textNoShape">
                    <a:avLst/>
                  </a:prstTxWarp>
                  <a:spAutoFit/>
                </a:bodyPr>
                <a:lstStyle/>
                <a:p>
                  <a:endParaRPr lang="ja-JP" altLang="en-US">
                    <a:latin typeface="Calibri" pitchFamily="-108" charset="0"/>
                  </a:endParaRPr>
                </a:p>
              </p:txBody>
            </p:sp>
            <p:sp>
              <p:nvSpPr>
                <p:cNvPr id="134" name="Oval 83"/>
                <p:cNvSpPr>
                  <a:spLocks noChangeArrowheads="1"/>
                </p:cNvSpPr>
                <p:nvPr/>
              </p:nvSpPr>
              <p:spPr bwMode="auto">
                <a:xfrm>
                  <a:off x="1244600" y="4595813"/>
                  <a:ext cx="144463" cy="144462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0000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anchor="ctr">
                  <a:prstTxWarp prst="textNoShape">
                    <a:avLst/>
                  </a:prstTxWarp>
                  <a:spAutoFit/>
                </a:bodyPr>
                <a:lstStyle/>
                <a:p>
                  <a:endParaRPr lang="ja-JP" altLang="en-US">
                    <a:latin typeface="Calibri" pitchFamily="-108" charset="0"/>
                  </a:endParaRPr>
                </a:p>
              </p:txBody>
            </p:sp>
            <p:sp>
              <p:nvSpPr>
                <p:cNvPr id="135" name="Oval 84"/>
                <p:cNvSpPr>
                  <a:spLocks noChangeArrowheads="1"/>
                </p:cNvSpPr>
                <p:nvPr/>
              </p:nvSpPr>
              <p:spPr bwMode="auto">
                <a:xfrm>
                  <a:off x="1404938" y="4762500"/>
                  <a:ext cx="144463" cy="144462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800000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800000"/>
                  </a:solidFill>
                  <a:round/>
                  <a:headEnd/>
                  <a:tailEnd/>
                </a:ln>
              </p:spPr>
              <p:txBody>
                <a:bodyPr anchor="ctr">
                  <a:prstTxWarp prst="textNoShape">
                    <a:avLst/>
                  </a:prstTxWarp>
                  <a:spAutoFit/>
                </a:bodyPr>
                <a:lstStyle/>
                <a:p>
                  <a:endParaRPr lang="ja-JP" altLang="en-US">
                    <a:latin typeface="Calibri" pitchFamily="-108" charset="0"/>
                  </a:endParaRPr>
                </a:p>
              </p:txBody>
            </p:sp>
          </p:grpSp>
          <p:grpSp>
            <p:nvGrpSpPr>
              <p:cNvPr id="73" name="図形グループ 95"/>
              <p:cNvGrpSpPr>
                <a:grpSpLocks/>
              </p:cNvGrpSpPr>
              <p:nvPr/>
            </p:nvGrpSpPr>
            <p:grpSpPr bwMode="auto">
              <a:xfrm>
                <a:off x="6084567" y="3539040"/>
                <a:ext cx="432193" cy="433387"/>
                <a:chOff x="1101725" y="4452938"/>
                <a:chExt cx="574675" cy="576262"/>
              </a:xfrm>
            </p:grpSpPr>
            <p:sp>
              <p:nvSpPr>
                <p:cNvPr id="130" name="Oval 82"/>
                <p:cNvSpPr>
                  <a:spLocks noChangeArrowheads="1"/>
                </p:cNvSpPr>
                <p:nvPr/>
              </p:nvSpPr>
              <p:spPr bwMode="auto">
                <a:xfrm>
                  <a:off x="1101725" y="4452938"/>
                  <a:ext cx="574675" cy="576262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anchor="ctr">
                  <a:prstTxWarp prst="textNoShape">
                    <a:avLst/>
                  </a:prstTxWarp>
                  <a:spAutoFit/>
                </a:bodyPr>
                <a:lstStyle/>
                <a:p>
                  <a:endParaRPr lang="ja-JP" altLang="en-US">
                    <a:latin typeface="Calibri" pitchFamily="-108" charset="0"/>
                  </a:endParaRPr>
                </a:p>
              </p:txBody>
            </p:sp>
            <p:sp>
              <p:nvSpPr>
                <p:cNvPr id="131" name="Oval 83"/>
                <p:cNvSpPr>
                  <a:spLocks noChangeArrowheads="1"/>
                </p:cNvSpPr>
                <p:nvPr/>
              </p:nvSpPr>
              <p:spPr bwMode="auto">
                <a:xfrm>
                  <a:off x="1244600" y="4595813"/>
                  <a:ext cx="144463" cy="144462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0000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anchor="ctr">
                  <a:prstTxWarp prst="textNoShape">
                    <a:avLst/>
                  </a:prstTxWarp>
                  <a:spAutoFit/>
                </a:bodyPr>
                <a:lstStyle/>
                <a:p>
                  <a:endParaRPr lang="ja-JP" altLang="en-US">
                    <a:latin typeface="Calibri" pitchFamily="-108" charset="0"/>
                  </a:endParaRPr>
                </a:p>
              </p:txBody>
            </p:sp>
            <p:sp>
              <p:nvSpPr>
                <p:cNvPr id="132" name="Oval 84"/>
                <p:cNvSpPr>
                  <a:spLocks noChangeArrowheads="1"/>
                </p:cNvSpPr>
                <p:nvPr/>
              </p:nvSpPr>
              <p:spPr bwMode="auto">
                <a:xfrm>
                  <a:off x="1404938" y="4762500"/>
                  <a:ext cx="144463" cy="144462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800000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800000"/>
                  </a:solidFill>
                  <a:round/>
                  <a:headEnd/>
                  <a:tailEnd/>
                </a:ln>
              </p:spPr>
              <p:txBody>
                <a:bodyPr anchor="ctr">
                  <a:prstTxWarp prst="textNoShape">
                    <a:avLst/>
                  </a:prstTxWarp>
                  <a:spAutoFit/>
                </a:bodyPr>
                <a:lstStyle/>
                <a:p>
                  <a:endParaRPr lang="ja-JP" altLang="en-US">
                    <a:latin typeface="Calibri" pitchFamily="-108" charset="0"/>
                  </a:endParaRPr>
                </a:p>
              </p:txBody>
            </p:sp>
          </p:grpSp>
          <p:grpSp>
            <p:nvGrpSpPr>
              <p:cNvPr id="74" name="図形グループ 99"/>
              <p:cNvGrpSpPr>
                <a:grpSpLocks/>
              </p:cNvGrpSpPr>
              <p:nvPr/>
            </p:nvGrpSpPr>
            <p:grpSpPr bwMode="auto">
              <a:xfrm>
                <a:off x="7546891" y="3322346"/>
                <a:ext cx="432193" cy="433387"/>
                <a:chOff x="1101725" y="4452938"/>
                <a:chExt cx="574675" cy="576262"/>
              </a:xfrm>
            </p:grpSpPr>
            <p:sp>
              <p:nvSpPr>
                <p:cNvPr id="127" name="Oval 82"/>
                <p:cNvSpPr>
                  <a:spLocks noChangeArrowheads="1"/>
                </p:cNvSpPr>
                <p:nvPr/>
              </p:nvSpPr>
              <p:spPr bwMode="auto">
                <a:xfrm>
                  <a:off x="1101725" y="4452938"/>
                  <a:ext cx="574675" cy="576262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anchor="ctr">
                  <a:prstTxWarp prst="textNoShape">
                    <a:avLst/>
                  </a:prstTxWarp>
                  <a:spAutoFit/>
                </a:bodyPr>
                <a:lstStyle/>
                <a:p>
                  <a:endParaRPr lang="ja-JP" altLang="en-US">
                    <a:latin typeface="Calibri" pitchFamily="-108" charset="0"/>
                  </a:endParaRPr>
                </a:p>
              </p:txBody>
            </p:sp>
            <p:sp>
              <p:nvSpPr>
                <p:cNvPr id="128" name="Oval 83"/>
                <p:cNvSpPr>
                  <a:spLocks noChangeArrowheads="1"/>
                </p:cNvSpPr>
                <p:nvPr/>
              </p:nvSpPr>
              <p:spPr bwMode="auto">
                <a:xfrm>
                  <a:off x="1244600" y="4595813"/>
                  <a:ext cx="144463" cy="144462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0000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anchor="ctr">
                  <a:prstTxWarp prst="textNoShape">
                    <a:avLst/>
                  </a:prstTxWarp>
                  <a:spAutoFit/>
                </a:bodyPr>
                <a:lstStyle/>
                <a:p>
                  <a:endParaRPr lang="ja-JP" altLang="en-US">
                    <a:latin typeface="Calibri" pitchFamily="-108" charset="0"/>
                  </a:endParaRPr>
                </a:p>
              </p:txBody>
            </p:sp>
            <p:sp>
              <p:nvSpPr>
                <p:cNvPr id="129" name="Oval 84"/>
                <p:cNvSpPr>
                  <a:spLocks noChangeArrowheads="1"/>
                </p:cNvSpPr>
                <p:nvPr/>
              </p:nvSpPr>
              <p:spPr bwMode="auto">
                <a:xfrm>
                  <a:off x="1404938" y="4762500"/>
                  <a:ext cx="144463" cy="144462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800000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800000"/>
                  </a:solidFill>
                  <a:round/>
                  <a:headEnd/>
                  <a:tailEnd/>
                </a:ln>
              </p:spPr>
              <p:txBody>
                <a:bodyPr anchor="ctr">
                  <a:prstTxWarp prst="textNoShape">
                    <a:avLst/>
                  </a:prstTxWarp>
                  <a:spAutoFit/>
                </a:bodyPr>
                <a:lstStyle/>
                <a:p>
                  <a:endParaRPr lang="ja-JP" altLang="en-US">
                    <a:latin typeface="Calibri" pitchFamily="-108" charset="0"/>
                  </a:endParaRPr>
                </a:p>
              </p:txBody>
            </p:sp>
          </p:grpSp>
          <p:grpSp>
            <p:nvGrpSpPr>
              <p:cNvPr id="75" name="図形グループ 103"/>
              <p:cNvGrpSpPr>
                <a:grpSpLocks/>
              </p:cNvGrpSpPr>
              <p:nvPr/>
            </p:nvGrpSpPr>
            <p:grpSpPr bwMode="auto">
              <a:xfrm>
                <a:off x="7222149" y="2192872"/>
                <a:ext cx="432193" cy="433387"/>
                <a:chOff x="1101725" y="4452938"/>
                <a:chExt cx="574675" cy="576262"/>
              </a:xfrm>
            </p:grpSpPr>
            <p:sp>
              <p:nvSpPr>
                <p:cNvPr id="124" name="Oval 82"/>
                <p:cNvSpPr>
                  <a:spLocks noChangeArrowheads="1"/>
                </p:cNvSpPr>
                <p:nvPr/>
              </p:nvSpPr>
              <p:spPr bwMode="auto">
                <a:xfrm>
                  <a:off x="1101725" y="4452938"/>
                  <a:ext cx="574675" cy="576262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anchor="ctr">
                  <a:prstTxWarp prst="textNoShape">
                    <a:avLst/>
                  </a:prstTxWarp>
                  <a:spAutoFit/>
                </a:bodyPr>
                <a:lstStyle/>
                <a:p>
                  <a:endParaRPr lang="ja-JP" altLang="en-US">
                    <a:latin typeface="Calibri" pitchFamily="-108" charset="0"/>
                  </a:endParaRPr>
                </a:p>
              </p:txBody>
            </p:sp>
            <p:sp>
              <p:nvSpPr>
                <p:cNvPr id="125" name="Oval 83"/>
                <p:cNvSpPr>
                  <a:spLocks noChangeArrowheads="1"/>
                </p:cNvSpPr>
                <p:nvPr/>
              </p:nvSpPr>
              <p:spPr bwMode="auto">
                <a:xfrm>
                  <a:off x="1244600" y="4595813"/>
                  <a:ext cx="144463" cy="144462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0000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anchor="ctr">
                  <a:prstTxWarp prst="textNoShape">
                    <a:avLst/>
                  </a:prstTxWarp>
                  <a:spAutoFit/>
                </a:bodyPr>
                <a:lstStyle/>
                <a:p>
                  <a:endParaRPr lang="ja-JP" altLang="en-US">
                    <a:latin typeface="Calibri" pitchFamily="-108" charset="0"/>
                  </a:endParaRPr>
                </a:p>
              </p:txBody>
            </p:sp>
            <p:sp>
              <p:nvSpPr>
                <p:cNvPr id="126" name="Oval 84"/>
                <p:cNvSpPr>
                  <a:spLocks noChangeArrowheads="1"/>
                </p:cNvSpPr>
                <p:nvPr/>
              </p:nvSpPr>
              <p:spPr bwMode="auto">
                <a:xfrm>
                  <a:off x="1404938" y="4762500"/>
                  <a:ext cx="144463" cy="144462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800000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800000"/>
                  </a:solidFill>
                  <a:round/>
                  <a:headEnd/>
                  <a:tailEnd/>
                </a:ln>
              </p:spPr>
              <p:txBody>
                <a:bodyPr anchor="ctr">
                  <a:prstTxWarp prst="textNoShape">
                    <a:avLst/>
                  </a:prstTxWarp>
                  <a:spAutoFit/>
                </a:bodyPr>
                <a:lstStyle/>
                <a:p>
                  <a:endParaRPr lang="ja-JP" altLang="en-US">
                    <a:latin typeface="Calibri" pitchFamily="-108" charset="0"/>
                  </a:endParaRPr>
                </a:p>
              </p:txBody>
            </p:sp>
          </p:grpSp>
          <p:grpSp>
            <p:nvGrpSpPr>
              <p:cNvPr id="76" name="図形グループ 107"/>
              <p:cNvGrpSpPr>
                <a:grpSpLocks/>
              </p:cNvGrpSpPr>
              <p:nvPr/>
            </p:nvGrpSpPr>
            <p:grpSpPr bwMode="auto">
              <a:xfrm>
                <a:off x="6789956" y="3426327"/>
                <a:ext cx="432193" cy="433387"/>
                <a:chOff x="492125" y="4910138"/>
                <a:chExt cx="574675" cy="576262"/>
              </a:xfrm>
            </p:grpSpPr>
            <p:sp>
              <p:nvSpPr>
                <p:cNvPr id="120" name="Oval 78"/>
                <p:cNvSpPr>
                  <a:spLocks noChangeArrowheads="1"/>
                </p:cNvSpPr>
                <p:nvPr/>
              </p:nvSpPr>
              <p:spPr bwMode="auto">
                <a:xfrm>
                  <a:off x="492125" y="4910138"/>
                  <a:ext cx="574675" cy="576262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anchor="ctr">
                  <a:prstTxWarp prst="textNoShape">
                    <a:avLst/>
                  </a:prstTxWarp>
                  <a:spAutoFit/>
                </a:bodyPr>
                <a:lstStyle/>
                <a:p>
                  <a:endParaRPr lang="ja-JP" altLang="en-US">
                    <a:latin typeface="Calibri" pitchFamily="-108" charset="0"/>
                  </a:endParaRPr>
                </a:p>
              </p:txBody>
            </p:sp>
            <p:sp>
              <p:nvSpPr>
                <p:cNvPr id="121" name="Oval 79"/>
                <p:cNvSpPr>
                  <a:spLocks noChangeArrowheads="1"/>
                </p:cNvSpPr>
                <p:nvPr/>
              </p:nvSpPr>
              <p:spPr bwMode="auto">
                <a:xfrm>
                  <a:off x="604838" y="4983163"/>
                  <a:ext cx="144463" cy="144462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0000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anchor="ctr">
                  <a:prstTxWarp prst="textNoShape">
                    <a:avLst/>
                  </a:prstTxWarp>
                  <a:spAutoFit/>
                </a:bodyPr>
                <a:lstStyle/>
                <a:p>
                  <a:endParaRPr lang="ja-JP" altLang="en-US">
                    <a:latin typeface="Calibri" pitchFamily="-108" charset="0"/>
                  </a:endParaRPr>
                </a:p>
              </p:txBody>
            </p:sp>
            <p:sp>
              <p:nvSpPr>
                <p:cNvPr id="122" name="Oval 80"/>
                <p:cNvSpPr>
                  <a:spLocks noChangeArrowheads="1"/>
                </p:cNvSpPr>
                <p:nvPr/>
              </p:nvSpPr>
              <p:spPr bwMode="auto">
                <a:xfrm>
                  <a:off x="892175" y="5054600"/>
                  <a:ext cx="144463" cy="144462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00CC66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CC66"/>
                  </a:solidFill>
                  <a:round/>
                  <a:headEnd/>
                  <a:tailEnd/>
                </a:ln>
              </p:spPr>
              <p:txBody>
                <a:bodyPr anchor="ctr">
                  <a:prstTxWarp prst="textNoShape">
                    <a:avLst/>
                  </a:prstTxWarp>
                  <a:spAutoFit/>
                </a:bodyPr>
                <a:lstStyle/>
                <a:p>
                  <a:endParaRPr lang="ja-JP" altLang="en-US">
                    <a:latin typeface="Calibri" pitchFamily="-108" charset="0"/>
                  </a:endParaRPr>
                </a:p>
              </p:txBody>
            </p:sp>
            <p:sp>
              <p:nvSpPr>
                <p:cNvPr id="123" name="Oval 81"/>
                <p:cNvSpPr>
                  <a:spLocks noChangeArrowheads="1"/>
                </p:cNvSpPr>
                <p:nvPr/>
              </p:nvSpPr>
              <p:spPr bwMode="auto">
                <a:xfrm>
                  <a:off x="685800" y="5214938"/>
                  <a:ext cx="144463" cy="144462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0000FF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 anchor="ctr">
                  <a:prstTxWarp prst="textNoShape">
                    <a:avLst/>
                  </a:prstTxWarp>
                  <a:spAutoFit/>
                </a:bodyPr>
                <a:lstStyle/>
                <a:p>
                  <a:endParaRPr lang="ja-JP" altLang="en-US">
                    <a:latin typeface="Calibri" pitchFamily="-108" charset="0"/>
                  </a:endParaRPr>
                </a:p>
              </p:txBody>
            </p:sp>
          </p:grpSp>
          <p:grpSp>
            <p:nvGrpSpPr>
              <p:cNvPr id="77" name="図形グループ 112"/>
              <p:cNvGrpSpPr>
                <a:grpSpLocks/>
              </p:cNvGrpSpPr>
              <p:nvPr/>
            </p:nvGrpSpPr>
            <p:grpSpPr bwMode="auto">
              <a:xfrm>
                <a:off x="5589267" y="3145340"/>
                <a:ext cx="432193" cy="433387"/>
                <a:chOff x="492125" y="4910138"/>
                <a:chExt cx="574675" cy="576262"/>
              </a:xfrm>
            </p:grpSpPr>
            <p:sp>
              <p:nvSpPr>
                <p:cNvPr id="116" name="Oval 78"/>
                <p:cNvSpPr>
                  <a:spLocks noChangeArrowheads="1"/>
                </p:cNvSpPr>
                <p:nvPr/>
              </p:nvSpPr>
              <p:spPr bwMode="auto">
                <a:xfrm>
                  <a:off x="492125" y="4910138"/>
                  <a:ext cx="574675" cy="576262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anchor="ctr">
                  <a:prstTxWarp prst="textNoShape">
                    <a:avLst/>
                  </a:prstTxWarp>
                  <a:spAutoFit/>
                </a:bodyPr>
                <a:lstStyle/>
                <a:p>
                  <a:endParaRPr lang="ja-JP" altLang="en-US">
                    <a:latin typeface="Calibri" pitchFamily="-108" charset="0"/>
                  </a:endParaRPr>
                </a:p>
              </p:txBody>
            </p:sp>
            <p:sp>
              <p:nvSpPr>
                <p:cNvPr id="117" name="Oval 79"/>
                <p:cNvSpPr>
                  <a:spLocks noChangeArrowheads="1"/>
                </p:cNvSpPr>
                <p:nvPr/>
              </p:nvSpPr>
              <p:spPr bwMode="auto">
                <a:xfrm>
                  <a:off x="604838" y="4983163"/>
                  <a:ext cx="144463" cy="144462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0000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anchor="ctr">
                  <a:prstTxWarp prst="textNoShape">
                    <a:avLst/>
                  </a:prstTxWarp>
                  <a:spAutoFit/>
                </a:bodyPr>
                <a:lstStyle/>
                <a:p>
                  <a:endParaRPr lang="ja-JP" altLang="en-US">
                    <a:latin typeface="Calibri" pitchFamily="-108" charset="0"/>
                  </a:endParaRPr>
                </a:p>
              </p:txBody>
            </p:sp>
            <p:sp>
              <p:nvSpPr>
                <p:cNvPr id="118" name="Oval 80"/>
                <p:cNvSpPr>
                  <a:spLocks noChangeArrowheads="1"/>
                </p:cNvSpPr>
                <p:nvPr/>
              </p:nvSpPr>
              <p:spPr bwMode="auto">
                <a:xfrm>
                  <a:off x="892175" y="5054600"/>
                  <a:ext cx="144463" cy="144462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00CC66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CC66"/>
                  </a:solidFill>
                  <a:round/>
                  <a:headEnd/>
                  <a:tailEnd/>
                </a:ln>
              </p:spPr>
              <p:txBody>
                <a:bodyPr anchor="ctr">
                  <a:prstTxWarp prst="textNoShape">
                    <a:avLst/>
                  </a:prstTxWarp>
                  <a:spAutoFit/>
                </a:bodyPr>
                <a:lstStyle/>
                <a:p>
                  <a:endParaRPr lang="ja-JP" altLang="en-US">
                    <a:latin typeface="Calibri" pitchFamily="-108" charset="0"/>
                  </a:endParaRPr>
                </a:p>
              </p:txBody>
            </p:sp>
            <p:sp>
              <p:nvSpPr>
                <p:cNvPr id="119" name="Oval 81"/>
                <p:cNvSpPr>
                  <a:spLocks noChangeArrowheads="1"/>
                </p:cNvSpPr>
                <p:nvPr/>
              </p:nvSpPr>
              <p:spPr bwMode="auto">
                <a:xfrm>
                  <a:off x="685800" y="5214938"/>
                  <a:ext cx="144463" cy="144462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0000FF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 anchor="ctr">
                  <a:prstTxWarp prst="textNoShape">
                    <a:avLst/>
                  </a:prstTxWarp>
                  <a:spAutoFit/>
                </a:bodyPr>
                <a:lstStyle/>
                <a:p>
                  <a:endParaRPr lang="ja-JP" altLang="en-US">
                    <a:latin typeface="Calibri" pitchFamily="-108" charset="0"/>
                  </a:endParaRPr>
                </a:p>
              </p:txBody>
            </p:sp>
          </p:grpSp>
          <p:sp>
            <p:nvSpPr>
              <p:cNvPr id="78" name="Oval 21"/>
              <p:cNvSpPr>
                <a:spLocks noChangeArrowheads="1"/>
              </p:cNvSpPr>
              <p:nvPr/>
            </p:nvSpPr>
            <p:spPr bwMode="auto">
              <a:xfrm>
                <a:off x="5864225" y="2803525"/>
                <a:ext cx="144463" cy="14446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00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>
                  <a:latin typeface="Calibri" pitchFamily="-108" charset="0"/>
                </a:endParaRPr>
              </a:p>
            </p:txBody>
          </p:sp>
          <p:sp>
            <p:nvSpPr>
              <p:cNvPr id="79" name="Oval 23"/>
              <p:cNvSpPr>
                <a:spLocks noChangeArrowheads="1"/>
              </p:cNvSpPr>
              <p:nvPr/>
            </p:nvSpPr>
            <p:spPr bwMode="auto">
              <a:xfrm>
                <a:off x="6367463" y="2498725"/>
                <a:ext cx="144463" cy="14446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00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>
                  <a:latin typeface="Calibri" pitchFamily="-108" charset="0"/>
                </a:endParaRPr>
              </a:p>
            </p:txBody>
          </p:sp>
          <p:sp>
            <p:nvSpPr>
              <p:cNvPr id="80" name="Oval 24"/>
              <p:cNvSpPr>
                <a:spLocks noChangeArrowheads="1"/>
              </p:cNvSpPr>
              <p:nvPr/>
            </p:nvSpPr>
            <p:spPr bwMode="auto">
              <a:xfrm>
                <a:off x="6497759" y="2804982"/>
                <a:ext cx="144961" cy="142069"/>
              </a:xfrm>
              <a:prstGeom prst="ellipse">
                <a:avLst/>
              </a:prstGeom>
              <a:gradFill rotWithShape="1">
                <a:gsLst>
                  <a:gs pos="0">
                    <a:schemeClr val="accent2">
                      <a:gamma/>
                      <a:tint val="0"/>
                      <a:invGamma/>
                    </a:schemeClr>
                  </a:gs>
                  <a:gs pos="100000">
                    <a:schemeClr val="accent2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FF"/>
                </a:solidFill>
                <a:round/>
                <a:headEnd/>
                <a:tailEnd/>
              </a:ln>
              <a:effectLst/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>
                  <a:latin typeface="Calibri" pitchFamily="-108" charset="0"/>
                </a:endParaRPr>
              </a:p>
            </p:txBody>
          </p:sp>
          <p:sp>
            <p:nvSpPr>
              <p:cNvPr id="81" name="Oval 25"/>
              <p:cNvSpPr>
                <a:spLocks noChangeArrowheads="1"/>
              </p:cNvSpPr>
              <p:nvPr/>
            </p:nvSpPr>
            <p:spPr bwMode="auto">
              <a:xfrm>
                <a:off x="7489825" y="3116263"/>
                <a:ext cx="144463" cy="14446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00CC66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CC66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>
                  <a:latin typeface="Calibri" pitchFamily="-108" charset="0"/>
                </a:endParaRPr>
              </a:p>
            </p:txBody>
          </p:sp>
          <p:sp>
            <p:nvSpPr>
              <p:cNvPr id="82" name="Oval 26"/>
              <p:cNvSpPr>
                <a:spLocks noChangeArrowheads="1"/>
              </p:cNvSpPr>
              <p:nvPr/>
            </p:nvSpPr>
            <p:spPr bwMode="auto">
              <a:xfrm>
                <a:off x="5821363" y="2963863"/>
                <a:ext cx="144463" cy="14446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00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>
                  <a:latin typeface="Calibri" pitchFamily="-108" charset="0"/>
                </a:endParaRPr>
              </a:p>
            </p:txBody>
          </p:sp>
          <p:sp>
            <p:nvSpPr>
              <p:cNvPr id="83" name="Oval 28"/>
              <p:cNvSpPr>
                <a:spLocks noChangeArrowheads="1"/>
              </p:cNvSpPr>
              <p:nvPr/>
            </p:nvSpPr>
            <p:spPr bwMode="auto">
              <a:xfrm>
                <a:off x="5965825" y="2887663"/>
                <a:ext cx="144463" cy="14446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006633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CC66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>
                  <a:latin typeface="Calibri" pitchFamily="-108" charset="0"/>
                </a:endParaRPr>
              </a:p>
            </p:txBody>
          </p:sp>
          <p:sp>
            <p:nvSpPr>
              <p:cNvPr id="84" name="Oval 32"/>
              <p:cNvSpPr>
                <a:spLocks noChangeArrowheads="1"/>
              </p:cNvSpPr>
              <p:nvPr/>
            </p:nvSpPr>
            <p:spPr bwMode="auto">
              <a:xfrm>
                <a:off x="5965825" y="3192463"/>
                <a:ext cx="144463" cy="14446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0000FF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>
                  <a:latin typeface="Calibri" pitchFamily="-108" charset="0"/>
                </a:endParaRPr>
              </a:p>
            </p:txBody>
          </p:sp>
          <p:sp>
            <p:nvSpPr>
              <p:cNvPr id="85" name="Oval 36"/>
              <p:cNvSpPr>
                <a:spLocks noChangeArrowheads="1"/>
              </p:cNvSpPr>
              <p:nvPr/>
            </p:nvSpPr>
            <p:spPr bwMode="auto">
              <a:xfrm>
                <a:off x="5973763" y="2727325"/>
                <a:ext cx="144463" cy="14446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8000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800000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>
                  <a:latin typeface="Calibri" pitchFamily="-108" charset="0"/>
                </a:endParaRPr>
              </a:p>
            </p:txBody>
          </p:sp>
          <p:sp>
            <p:nvSpPr>
              <p:cNvPr id="86" name="Oval 37"/>
              <p:cNvSpPr>
                <a:spLocks noChangeArrowheads="1"/>
              </p:cNvSpPr>
              <p:nvPr/>
            </p:nvSpPr>
            <p:spPr bwMode="auto">
              <a:xfrm>
                <a:off x="6456363" y="2955925"/>
                <a:ext cx="144463" cy="14446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00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>
                  <a:latin typeface="Calibri" pitchFamily="-108" charset="0"/>
                </a:endParaRPr>
              </a:p>
            </p:txBody>
          </p:sp>
          <p:sp>
            <p:nvSpPr>
              <p:cNvPr id="87" name="Oval 38"/>
              <p:cNvSpPr>
                <a:spLocks noChangeArrowheads="1"/>
              </p:cNvSpPr>
              <p:nvPr/>
            </p:nvSpPr>
            <p:spPr bwMode="auto">
              <a:xfrm>
                <a:off x="6811963" y="2333625"/>
                <a:ext cx="144463" cy="14446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00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>
                  <a:latin typeface="Calibri" pitchFamily="-108" charset="0"/>
                </a:endParaRPr>
              </a:p>
            </p:txBody>
          </p:sp>
          <p:sp>
            <p:nvSpPr>
              <p:cNvPr id="88" name="Oval 41"/>
              <p:cNvSpPr>
                <a:spLocks noChangeArrowheads="1"/>
              </p:cNvSpPr>
              <p:nvPr/>
            </p:nvSpPr>
            <p:spPr bwMode="auto">
              <a:xfrm>
                <a:off x="6118225" y="2963863"/>
                <a:ext cx="144463" cy="14446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006633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CC66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>
                  <a:latin typeface="Calibri" pitchFamily="-108" charset="0"/>
                </a:endParaRPr>
              </a:p>
            </p:txBody>
          </p:sp>
          <p:sp>
            <p:nvSpPr>
              <p:cNvPr id="89" name="Oval 43"/>
              <p:cNvSpPr>
                <a:spLocks noChangeArrowheads="1"/>
              </p:cNvSpPr>
              <p:nvPr/>
            </p:nvSpPr>
            <p:spPr bwMode="auto">
              <a:xfrm>
                <a:off x="6169025" y="3116263"/>
                <a:ext cx="144463" cy="14446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00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>
                  <a:latin typeface="Calibri" pitchFamily="-108" charset="0"/>
                </a:endParaRPr>
              </a:p>
            </p:txBody>
          </p:sp>
          <p:sp>
            <p:nvSpPr>
              <p:cNvPr id="90" name="Oval 45"/>
              <p:cNvSpPr>
                <a:spLocks noChangeArrowheads="1"/>
              </p:cNvSpPr>
              <p:nvPr/>
            </p:nvSpPr>
            <p:spPr bwMode="auto">
              <a:xfrm>
                <a:off x="7489825" y="2887663"/>
                <a:ext cx="144463" cy="14446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00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>
                  <a:latin typeface="Calibri" pitchFamily="-108" charset="0"/>
                </a:endParaRPr>
              </a:p>
            </p:txBody>
          </p:sp>
          <p:sp>
            <p:nvSpPr>
              <p:cNvPr id="91" name="Oval 47"/>
              <p:cNvSpPr>
                <a:spLocks noChangeArrowheads="1"/>
              </p:cNvSpPr>
              <p:nvPr/>
            </p:nvSpPr>
            <p:spPr bwMode="auto">
              <a:xfrm>
                <a:off x="6583553" y="3032883"/>
                <a:ext cx="144959" cy="145029"/>
              </a:xfrm>
              <a:prstGeom prst="ellipse">
                <a:avLst/>
              </a:prstGeom>
              <a:gradFill rotWithShape="1">
                <a:gsLst>
                  <a:gs pos="0">
                    <a:schemeClr val="accent2">
                      <a:gamma/>
                      <a:tint val="0"/>
                      <a:invGamma/>
                    </a:schemeClr>
                  </a:gs>
                  <a:gs pos="100000">
                    <a:schemeClr val="accent2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FF"/>
                </a:solidFill>
                <a:round/>
                <a:headEnd/>
                <a:tailEnd/>
              </a:ln>
              <a:effectLst/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>
                  <a:latin typeface="Calibri" pitchFamily="-108" charset="0"/>
                </a:endParaRPr>
              </a:p>
            </p:txBody>
          </p:sp>
          <p:sp>
            <p:nvSpPr>
              <p:cNvPr id="92" name="Oval 48"/>
              <p:cNvSpPr>
                <a:spLocks noChangeArrowheads="1"/>
              </p:cNvSpPr>
              <p:nvPr/>
            </p:nvSpPr>
            <p:spPr bwMode="auto">
              <a:xfrm>
                <a:off x="6956308" y="3260786"/>
                <a:ext cx="144959" cy="145028"/>
              </a:xfrm>
              <a:prstGeom prst="ellipse">
                <a:avLst/>
              </a:prstGeom>
              <a:gradFill rotWithShape="1">
                <a:gsLst>
                  <a:gs pos="0">
                    <a:schemeClr val="accent2">
                      <a:gamma/>
                      <a:tint val="0"/>
                      <a:invGamma/>
                    </a:schemeClr>
                  </a:gs>
                  <a:gs pos="100000">
                    <a:schemeClr val="accent2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FF"/>
                </a:solidFill>
                <a:round/>
                <a:headEnd/>
                <a:tailEnd/>
              </a:ln>
              <a:effectLst/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>
                  <a:latin typeface="Calibri" pitchFamily="-108" charset="0"/>
                </a:endParaRPr>
              </a:p>
            </p:txBody>
          </p:sp>
          <p:sp>
            <p:nvSpPr>
              <p:cNvPr id="93" name="Oval 49"/>
              <p:cNvSpPr>
                <a:spLocks noChangeArrowheads="1"/>
              </p:cNvSpPr>
              <p:nvPr/>
            </p:nvSpPr>
            <p:spPr bwMode="auto">
              <a:xfrm>
                <a:off x="7337938" y="2964809"/>
                <a:ext cx="144961" cy="142069"/>
              </a:xfrm>
              <a:prstGeom prst="ellipse">
                <a:avLst/>
              </a:prstGeom>
              <a:gradFill rotWithShape="1">
                <a:gsLst>
                  <a:gs pos="0">
                    <a:schemeClr val="accent2">
                      <a:gamma/>
                      <a:tint val="0"/>
                      <a:invGamma/>
                    </a:schemeClr>
                  </a:gs>
                  <a:gs pos="100000">
                    <a:schemeClr val="accent2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FF"/>
                </a:solidFill>
                <a:round/>
                <a:headEnd/>
                <a:tailEnd/>
              </a:ln>
              <a:effectLst/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>
                  <a:latin typeface="Calibri" pitchFamily="-108" charset="0"/>
                </a:endParaRPr>
              </a:p>
            </p:txBody>
          </p:sp>
          <p:sp>
            <p:nvSpPr>
              <p:cNvPr id="94" name="Oval 50"/>
              <p:cNvSpPr>
                <a:spLocks noChangeArrowheads="1"/>
              </p:cNvSpPr>
              <p:nvPr/>
            </p:nvSpPr>
            <p:spPr bwMode="auto">
              <a:xfrm>
                <a:off x="6126163" y="2879725"/>
                <a:ext cx="144463" cy="14446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8000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800000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>
                  <a:latin typeface="Calibri" pitchFamily="-108" charset="0"/>
                </a:endParaRPr>
              </a:p>
            </p:txBody>
          </p:sp>
          <p:sp>
            <p:nvSpPr>
              <p:cNvPr id="95" name="Oval 52"/>
              <p:cNvSpPr>
                <a:spLocks noChangeArrowheads="1"/>
              </p:cNvSpPr>
              <p:nvPr/>
            </p:nvSpPr>
            <p:spPr bwMode="auto">
              <a:xfrm>
                <a:off x="7261225" y="2879725"/>
                <a:ext cx="144463" cy="14446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8000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800000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>
                  <a:latin typeface="Calibri" pitchFamily="-108" charset="0"/>
                </a:endParaRPr>
              </a:p>
            </p:txBody>
          </p:sp>
          <p:sp>
            <p:nvSpPr>
              <p:cNvPr id="96" name="Oval 53"/>
              <p:cNvSpPr>
                <a:spLocks noChangeArrowheads="1"/>
              </p:cNvSpPr>
              <p:nvPr/>
            </p:nvSpPr>
            <p:spPr bwMode="auto">
              <a:xfrm>
                <a:off x="6964363" y="2727325"/>
                <a:ext cx="144463" cy="14446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006633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CC66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>
                  <a:latin typeface="Calibri" pitchFamily="-108" charset="0"/>
                </a:endParaRPr>
              </a:p>
            </p:txBody>
          </p:sp>
          <p:sp>
            <p:nvSpPr>
              <p:cNvPr id="97" name="Oval 55"/>
              <p:cNvSpPr>
                <a:spLocks noChangeArrowheads="1"/>
              </p:cNvSpPr>
              <p:nvPr/>
            </p:nvSpPr>
            <p:spPr bwMode="auto">
              <a:xfrm>
                <a:off x="6194425" y="3260725"/>
                <a:ext cx="144463" cy="14446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006633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CC66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>
                  <a:latin typeface="Calibri" pitchFamily="-108" charset="0"/>
                </a:endParaRPr>
              </a:p>
            </p:txBody>
          </p:sp>
          <p:sp>
            <p:nvSpPr>
              <p:cNvPr id="98" name="Oval 56"/>
              <p:cNvSpPr>
                <a:spLocks noChangeArrowheads="1"/>
              </p:cNvSpPr>
              <p:nvPr/>
            </p:nvSpPr>
            <p:spPr bwMode="auto">
              <a:xfrm>
                <a:off x="6118225" y="3040063"/>
                <a:ext cx="144463" cy="14446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006633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CC66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>
                  <a:latin typeface="Calibri" pitchFamily="-108" charset="0"/>
                </a:endParaRPr>
              </a:p>
            </p:txBody>
          </p:sp>
          <p:sp>
            <p:nvSpPr>
              <p:cNvPr id="99" name="Oval 57"/>
              <p:cNvSpPr>
                <a:spLocks noChangeArrowheads="1"/>
              </p:cNvSpPr>
              <p:nvPr/>
            </p:nvSpPr>
            <p:spPr bwMode="auto">
              <a:xfrm>
                <a:off x="6423025" y="3032125"/>
                <a:ext cx="144463" cy="14446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006633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CC66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>
                  <a:latin typeface="Calibri" pitchFamily="-108" charset="0"/>
                </a:endParaRPr>
              </a:p>
            </p:txBody>
          </p:sp>
          <p:sp>
            <p:nvSpPr>
              <p:cNvPr id="100" name="Oval 58"/>
              <p:cNvSpPr>
                <a:spLocks noChangeArrowheads="1"/>
              </p:cNvSpPr>
              <p:nvPr/>
            </p:nvSpPr>
            <p:spPr bwMode="auto">
              <a:xfrm>
                <a:off x="5821363" y="3184525"/>
                <a:ext cx="144463" cy="14446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00CC66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CC66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>
                  <a:latin typeface="Calibri" pitchFamily="-108" charset="0"/>
                </a:endParaRPr>
              </a:p>
            </p:txBody>
          </p:sp>
          <p:sp>
            <p:nvSpPr>
              <p:cNvPr id="101" name="Oval 59"/>
              <p:cNvSpPr>
                <a:spLocks noChangeArrowheads="1"/>
              </p:cNvSpPr>
              <p:nvPr/>
            </p:nvSpPr>
            <p:spPr bwMode="auto">
              <a:xfrm>
                <a:off x="6194425" y="2651125"/>
                <a:ext cx="144463" cy="14446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00CC66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CC66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>
                  <a:latin typeface="Calibri" pitchFamily="-108" charset="0"/>
                </a:endParaRPr>
              </a:p>
            </p:txBody>
          </p:sp>
          <p:sp>
            <p:nvSpPr>
              <p:cNvPr id="102" name="Oval 60"/>
              <p:cNvSpPr>
                <a:spLocks noChangeArrowheads="1"/>
              </p:cNvSpPr>
              <p:nvPr/>
            </p:nvSpPr>
            <p:spPr bwMode="auto">
              <a:xfrm>
                <a:off x="6423025" y="3116263"/>
                <a:ext cx="144463" cy="14446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00CC66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CC66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>
                  <a:latin typeface="Calibri" pitchFamily="-108" charset="0"/>
                </a:endParaRPr>
              </a:p>
            </p:txBody>
          </p:sp>
          <p:sp>
            <p:nvSpPr>
              <p:cNvPr id="103" name="Oval 61"/>
              <p:cNvSpPr>
                <a:spLocks noChangeArrowheads="1"/>
              </p:cNvSpPr>
              <p:nvPr/>
            </p:nvSpPr>
            <p:spPr bwMode="auto">
              <a:xfrm>
                <a:off x="6270625" y="2955925"/>
                <a:ext cx="144463" cy="14446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00CC66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CC66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>
                  <a:latin typeface="Calibri" pitchFamily="-108" charset="0"/>
                </a:endParaRPr>
              </a:p>
            </p:txBody>
          </p:sp>
          <p:sp>
            <p:nvSpPr>
              <p:cNvPr id="104" name="Oval 62"/>
              <p:cNvSpPr>
                <a:spLocks noChangeArrowheads="1"/>
              </p:cNvSpPr>
              <p:nvPr/>
            </p:nvSpPr>
            <p:spPr bwMode="auto">
              <a:xfrm>
                <a:off x="7108825" y="3108325"/>
                <a:ext cx="144463" cy="14446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006633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CC66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>
                  <a:latin typeface="Calibri" pitchFamily="-108" charset="0"/>
                </a:endParaRPr>
              </a:p>
            </p:txBody>
          </p:sp>
          <p:sp>
            <p:nvSpPr>
              <p:cNvPr id="105" name="Oval 63"/>
              <p:cNvSpPr>
                <a:spLocks noChangeArrowheads="1"/>
              </p:cNvSpPr>
              <p:nvPr/>
            </p:nvSpPr>
            <p:spPr bwMode="auto">
              <a:xfrm>
                <a:off x="6423025" y="3395663"/>
                <a:ext cx="144463" cy="14446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006633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CC66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>
                  <a:latin typeface="Calibri" pitchFamily="-108" charset="0"/>
                </a:endParaRPr>
              </a:p>
            </p:txBody>
          </p:sp>
          <p:sp>
            <p:nvSpPr>
              <p:cNvPr id="106" name="Oval 64"/>
              <p:cNvSpPr>
                <a:spLocks noChangeArrowheads="1"/>
              </p:cNvSpPr>
              <p:nvPr/>
            </p:nvSpPr>
            <p:spPr bwMode="auto">
              <a:xfrm>
                <a:off x="7413625" y="3260725"/>
                <a:ext cx="144463" cy="14446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006633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CC66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>
                  <a:latin typeface="Calibri" pitchFamily="-108" charset="0"/>
                </a:endParaRPr>
              </a:p>
            </p:txBody>
          </p:sp>
          <p:sp>
            <p:nvSpPr>
              <p:cNvPr id="107" name="Oval 66"/>
              <p:cNvSpPr>
                <a:spLocks noChangeArrowheads="1"/>
              </p:cNvSpPr>
              <p:nvPr/>
            </p:nvSpPr>
            <p:spPr bwMode="auto">
              <a:xfrm>
                <a:off x="6430963" y="2651125"/>
                <a:ext cx="144463" cy="14446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8000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800000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>
                  <a:latin typeface="Calibri" pitchFamily="-108" charset="0"/>
                </a:endParaRPr>
              </a:p>
            </p:txBody>
          </p:sp>
          <p:sp>
            <p:nvSpPr>
              <p:cNvPr id="108" name="Oval 67"/>
              <p:cNvSpPr>
                <a:spLocks noChangeArrowheads="1"/>
              </p:cNvSpPr>
              <p:nvPr/>
            </p:nvSpPr>
            <p:spPr bwMode="auto">
              <a:xfrm>
                <a:off x="6964363" y="2955925"/>
                <a:ext cx="144463" cy="14446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8000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800000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>
                  <a:latin typeface="Calibri" pitchFamily="-108" charset="0"/>
                </a:endParaRPr>
              </a:p>
            </p:txBody>
          </p:sp>
          <p:sp>
            <p:nvSpPr>
              <p:cNvPr id="109" name="Oval 68"/>
              <p:cNvSpPr>
                <a:spLocks noChangeArrowheads="1"/>
              </p:cNvSpPr>
              <p:nvPr/>
            </p:nvSpPr>
            <p:spPr bwMode="auto">
              <a:xfrm>
                <a:off x="7192963" y="3260725"/>
                <a:ext cx="144463" cy="14446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8000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800000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>
                  <a:latin typeface="Calibri" pitchFamily="-108" charset="0"/>
                </a:endParaRPr>
              </a:p>
            </p:txBody>
          </p:sp>
          <p:sp>
            <p:nvSpPr>
              <p:cNvPr id="110" name="Oval 70"/>
              <p:cNvSpPr>
                <a:spLocks noChangeArrowheads="1"/>
              </p:cNvSpPr>
              <p:nvPr/>
            </p:nvSpPr>
            <p:spPr bwMode="auto">
              <a:xfrm>
                <a:off x="6811347" y="3115756"/>
                <a:ext cx="144961" cy="145029"/>
              </a:xfrm>
              <a:prstGeom prst="ellipse">
                <a:avLst/>
              </a:prstGeom>
              <a:gradFill rotWithShape="1">
                <a:gsLst>
                  <a:gs pos="0">
                    <a:schemeClr val="accent2">
                      <a:gamma/>
                      <a:tint val="0"/>
                      <a:invGamma/>
                    </a:schemeClr>
                  </a:gs>
                  <a:gs pos="100000">
                    <a:schemeClr val="accent2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FF"/>
                </a:solidFill>
                <a:round/>
                <a:headEnd/>
                <a:tailEnd/>
              </a:ln>
              <a:effectLst/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>
                  <a:latin typeface="Calibri" pitchFamily="-108" charset="0"/>
                </a:endParaRPr>
              </a:p>
            </p:txBody>
          </p:sp>
          <p:sp>
            <p:nvSpPr>
              <p:cNvPr id="111" name="Oval 71"/>
              <p:cNvSpPr>
                <a:spLocks noChangeArrowheads="1"/>
              </p:cNvSpPr>
              <p:nvPr/>
            </p:nvSpPr>
            <p:spPr bwMode="auto">
              <a:xfrm>
                <a:off x="6727825" y="2727325"/>
                <a:ext cx="144463" cy="14446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8000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800000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>
                  <a:latin typeface="Calibri" pitchFamily="-108" charset="0"/>
                </a:endParaRPr>
              </a:p>
            </p:txBody>
          </p:sp>
          <p:sp>
            <p:nvSpPr>
              <p:cNvPr id="112" name="Oval 72"/>
              <p:cNvSpPr>
                <a:spLocks noChangeArrowheads="1"/>
              </p:cNvSpPr>
              <p:nvPr/>
            </p:nvSpPr>
            <p:spPr bwMode="auto">
              <a:xfrm>
                <a:off x="6574677" y="3192710"/>
                <a:ext cx="144961" cy="145029"/>
              </a:xfrm>
              <a:prstGeom prst="ellipse">
                <a:avLst/>
              </a:prstGeom>
              <a:gradFill rotWithShape="1">
                <a:gsLst>
                  <a:gs pos="0">
                    <a:schemeClr val="accent2">
                      <a:gamma/>
                      <a:tint val="0"/>
                      <a:invGamma/>
                    </a:schemeClr>
                  </a:gs>
                  <a:gs pos="100000">
                    <a:schemeClr val="accent2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FF"/>
                </a:solidFill>
                <a:round/>
                <a:headEnd/>
                <a:tailEnd/>
              </a:ln>
              <a:effectLst/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>
                  <a:latin typeface="Calibri" pitchFamily="-108" charset="0"/>
                </a:endParaRPr>
              </a:p>
            </p:txBody>
          </p:sp>
          <p:sp>
            <p:nvSpPr>
              <p:cNvPr id="113" name="Oval 73"/>
              <p:cNvSpPr>
                <a:spLocks noChangeArrowheads="1"/>
              </p:cNvSpPr>
              <p:nvPr/>
            </p:nvSpPr>
            <p:spPr bwMode="auto">
              <a:xfrm>
                <a:off x="6651625" y="2879725"/>
                <a:ext cx="144463" cy="14446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00CC66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CC66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>
                  <a:latin typeface="Calibri" pitchFamily="-108" charset="0"/>
                </a:endParaRPr>
              </a:p>
            </p:txBody>
          </p:sp>
          <p:sp>
            <p:nvSpPr>
              <p:cNvPr id="114" name="Oval 74"/>
              <p:cNvSpPr>
                <a:spLocks noChangeArrowheads="1"/>
              </p:cNvSpPr>
              <p:nvPr/>
            </p:nvSpPr>
            <p:spPr bwMode="auto">
              <a:xfrm>
                <a:off x="7032625" y="2887663"/>
                <a:ext cx="144463" cy="14446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006633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CC66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>
                  <a:latin typeface="Calibri" pitchFamily="-108" charset="0"/>
                </a:endParaRPr>
              </a:p>
            </p:txBody>
          </p:sp>
          <p:sp>
            <p:nvSpPr>
              <p:cNvPr id="115" name="Oval 75"/>
              <p:cNvSpPr>
                <a:spLocks noChangeArrowheads="1"/>
              </p:cNvSpPr>
              <p:nvPr/>
            </p:nvSpPr>
            <p:spPr bwMode="auto">
              <a:xfrm>
                <a:off x="5889625" y="3040063"/>
                <a:ext cx="144463" cy="14446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006633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CC66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>
                  <a:latin typeface="Calibri" pitchFamily="-108" charset="0"/>
                </a:endParaRPr>
              </a:p>
            </p:txBody>
          </p:sp>
        </p:grpSp>
        <p:grpSp>
          <p:nvGrpSpPr>
            <p:cNvPr id="11" name="図形グループ 342"/>
            <p:cNvGrpSpPr>
              <a:grpSpLocks/>
            </p:cNvGrpSpPr>
            <p:nvPr/>
          </p:nvGrpSpPr>
          <p:grpSpPr bwMode="auto">
            <a:xfrm>
              <a:off x="5960861" y="5042155"/>
              <a:ext cx="1300051" cy="882297"/>
              <a:chOff x="4878383" y="1744625"/>
              <a:chExt cx="3882684" cy="2635473"/>
            </a:xfrm>
          </p:grpSpPr>
          <p:sp>
            <p:nvSpPr>
              <p:cNvPr id="21" name="円/楕円 288"/>
              <p:cNvSpPr/>
              <p:nvPr/>
            </p:nvSpPr>
            <p:spPr>
              <a:xfrm>
                <a:off x="4878383" y="1744625"/>
                <a:ext cx="3881341" cy="2635473"/>
              </a:xfrm>
              <a:prstGeom prst="ellipse">
                <a:avLst/>
              </a:prstGeom>
              <a:gradFill flip="none" rotWithShape="1">
                <a:gsLst>
                  <a:gs pos="100000">
                    <a:schemeClr val="bg1">
                      <a:lumMod val="85000"/>
                    </a:schemeClr>
                  </a:gs>
                  <a:gs pos="3000">
                    <a:schemeClr val="bg1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22" name="円/楕円 289"/>
              <p:cNvSpPr/>
              <p:nvPr/>
            </p:nvSpPr>
            <p:spPr>
              <a:xfrm>
                <a:off x="5543796" y="2110663"/>
                <a:ext cx="166353" cy="136431"/>
              </a:xfrm>
              <a:prstGeom prst="ellipse">
                <a:avLst/>
              </a:prstGeom>
              <a:gradFill>
                <a:gsLst>
                  <a:gs pos="23000">
                    <a:schemeClr val="tx1">
                      <a:lumMod val="85000"/>
                      <a:lumOff val="15000"/>
                    </a:schemeClr>
                  </a:gs>
                  <a:gs pos="100000">
                    <a:schemeClr val="bg1"/>
                  </a:gs>
                </a:gsLst>
                <a:lin ang="18720000" scaled="0"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23" name="円/楕円 290"/>
              <p:cNvSpPr/>
              <p:nvPr/>
            </p:nvSpPr>
            <p:spPr>
              <a:xfrm>
                <a:off x="5470601" y="2370217"/>
                <a:ext cx="166353" cy="136431"/>
              </a:xfrm>
              <a:prstGeom prst="ellipse">
                <a:avLst/>
              </a:prstGeom>
              <a:gradFill>
                <a:gsLst>
                  <a:gs pos="23000">
                    <a:schemeClr val="tx1">
                      <a:lumMod val="85000"/>
                      <a:lumOff val="15000"/>
                    </a:schemeClr>
                  </a:gs>
                  <a:gs pos="100000">
                    <a:schemeClr val="bg1"/>
                  </a:gs>
                </a:gsLst>
                <a:lin ang="18720000" scaled="0"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24" name="円/楕円 291"/>
              <p:cNvSpPr/>
              <p:nvPr/>
            </p:nvSpPr>
            <p:spPr>
              <a:xfrm>
                <a:off x="5217744" y="2653064"/>
                <a:ext cx="166353" cy="136433"/>
              </a:xfrm>
              <a:prstGeom prst="ellipse">
                <a:avLst/>
              </a:prstGeom>
              <a:gradFill>
                <a:gsLst>
                  <a:gs pos="23000">
                    <a:schemeClr val="tx1">
                      <a:lumMod val="85000"/>
                      <a:lumOff val="15000"/>
                    </a:schemeClr>
                  </a:gs>
                  <a:gs pos="100000">
                    <a:schemeClr val="bg1"/>
                  </a:gs>
                </a:gsLst>
                <a:lin ang="18720000" scaled="0"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25" name="円/楕円 292"/>
              <p:cNvSpPr/>
              <p:nvPr/>
            </p:nvSpPr>
            <p:spPr>
              <a:xfrm>
                <a:off x="5430676" y="3052378"/>
                <a:ext cx="166353" cy="139760"/>
              </a:xfrm>
              <a:prstGeom prst="ellipse">
                <a:avLst/>
              </a:prstGeom>
              <a:gradFill>
                <a:gsLst>
                  <a:gs pos="23000">
                    <a:schemeClr val="tx1">
                      <a:lumMod val="85000"/>
                      <a:lumOff val="15000"/>
                    </a:schemeClr>
                  </a:gs>
                  <a:gs pos="100000">
                    <a:schemeClr val="bg1"/>
                  </a:gs>
                </a:gsLst>
                <a:lin ang="18720000" scaled="0"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26" name="円/楕円 293"/>
              <p:cNvSpPr/>
              <p:nvPr/>
            </p:nvSpPr>
            <p:spPr>
              <a:xfrm>
                <a:off x="5154528" y="3228742"/>
                <a:ext cx="166353" cy="139760"/>
              </a:xfrm>
              <a:prstGeom prst="ellipse">
                <a:avLst/>
              </a:prstGeom>
              <a:gradFill>
                <a:gsLst>
                  <a:gs pos="23000">
                    <a:schemeClr val="tx1">
                      <a:lumMod val="85000"/>
                      <a:lumOff val="15000"/>
                    </a:schemeClr>
                  </a:gs>
                  <a:gs pos="100000">
                    <a:schemeClr val="bg1"/>
                  </a:gs>
                </a:gsLst>
                <a:lin ang="18720000" scaled="0"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27" name="円/楕円 294"/>
              <p:cNvSpPr/>
              <p:nvPr/>
            </p:nvSpPr>
            <p:spPr>
              <a:xfrm>
                <a:off x="5487235" y="3465002"/>
                <a:ext cx="166353" cy="139760"/>
              </a:xfrm>
              <a:prstGeom prst="ellipse">
                <a:avLst/>
              </a:prstGeom>
              <a:gradFill>
                <a:gsLst>
                  <a:gs pos="23000">
                    <a:schemeClr val="tx1">
                      <a:lumMod val="85000"/>
                      <a:lumOff val="15000"/>
                    </a:schemeClr>
                  </a:gs>
                  <a:gs pos="100000">
                    <a:schemeClr val="bg1"/>
                  </a:gs>
                </a:gsLst>
                <a:lin ang="18720000" scaled="0"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28" name="円/楕円 295"/>
              <p:cNvSpPr/>
              <p:nvPr/>
            </p:nvSpPr>
            <p:spPr>
              <a:xfrm>
                <a:off x="5839904" y="3761161"/>
                <a:ext cx="166353" cy="136431"/>
              </a:xfrm>
              <a:prstGeom prst="ellipse">
                <a:avLst/>
              </a:prstGeom>
              <a:gradFill>
                <a:gsLst>
                  <a:gs pos="23000">
                    <a:schemeClr val="tx1">
                      <a:lumMod val="85000"/>
                      <a:lumOff val="15000"/>
                    </a:schemeClr>
                  </a:gs>
                  <a:gs pos="100000">
                    <a:schemeClr val="bg1"/>
                  </a:gs>
                </a:gsLst>
                <a:lin ang="18720000" scaled="0"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29" name="円/楕円 296"/>
              <p:cNvSpPr/>
              <p:nvPr/>
            </p:nvSpPr>
            <p:spPr>
              <a:xfrm>
                <a:off x="6145994" y="4020715"/>
                <a:ext cx="166353" cy="136431"/>
              </a:xfrm>
              <a:prstGeom prst="ellipse">
                <a:avLst/>
              </a:prstGeom>
              <a:gradFill>
                <a:gsLst>
                  <a:gs pos="23000">
                    <a:schemeClr val="tx1">
                      <a:lumMod val="85000"/>
                      <a:lumOff val="15000"/>
                    </a:schemeClr>
                  </a:gs>
                  <a:gs pos="100000">
                    <a:schemeClr val="bg1"/>
                  </a:gs>
                </a:gsLst>
                <a:lin ang="18720000" scaled="0"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30" name="円/楕円 297"/>
              <p:cNvSpPr/>
              <p:nvPr/>
            </p:nvSpPr>
            <p:spPr>
              <a:xfrm>
                <a:off x="6488683" y="4030697"/>
                <a:ext cx="166353" cy="136433"/>
              </a:xfrm>
              <a:prstGeom prst="ellipse">
                <a:avLst/>
              </a:prstGeom>
              <a:gradFill>
                <a:gsLst>
                  <a:gs pos="23000">
                    <a:schemeClr val="tx1">
                      <a:lumMod val="85000"/>
                      <a:lumOff val="15000"/>
                    </a:schemeClr>
                  </a:gs>
                  <a:gs pos="100000">
                    <a:schemeClr val="bg1"/>
                  </a:gs>
                </a:gsLst>
                <a:lin ang="18720000" scaled="0"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31" name="円/楕円 298"/>
              <p:cNvSpPr/>
              <p:nvPr/>
            </p:nvSpPr>
            <p:spPr>
              <a:xfrm>
                <a:off x="6831369" y="4110560"/>
                <a:ext cx="166353" cy="139760"/>
              </a:xfrm>
              <a:prstGeom prst="ellipse">
                <a:avLst/>
              </a:prstGeom>
              <a:gradFill>
                <a:gsLst>
                  <a:gs pos="23000">
                    <a:schemeClr val="tx1">
                      <a:lumMod val="85000"/>
                      <a:lumOff val="15000"/>
                    </a:schemeClr>
                  </a:gs>
                  <a:gs pos="100000">
                    <a:schemeClr val="bg1"/>
                  </a:gs>
                </a:gsLst>
                <a:lin ang="18720000" scaled="0"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32" name="円/楕円 299"/>
              <p:cNvSpPr/>
              <p:nvPr/>
            </p:nvSpPr>
            <p:spPr>
              <a:xfrm>
                <a:off x="7233945" y="4037352"/>
                <a:ext cx="166353" cy="139760"/>
              </a:xfrm>
              <a:prstGeom prst="ellipse">
                <a:avLst/>
              </a:prstGeom>
              <a:gradFill>
                <a:gsLst>
                  <a:gs pos="23000">
                    <a:schemeClr val="tx1">
                      <a:lumMod val="85000"/>
                      <a:lumOff val="15000"/>
                    </a:schemeClr>
                  </a:gs>
                  <a:gs pos="100000">
                    <a:schemeClr val="bg1"/>
                  </a:gs>
                </a:gsLst>
                <a:lin ang="18720000" scaled="0"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33" name="円/楕円 300"/>
              <p:cNvSpPr/>
              <p:nvPr/>
            </p:nvSpPr>
            <p:spPr>
              <a:xfrm>
                <a:off x="7386990" y="3737867"/>
                <a:ext cx="166353" cy="139760"/>
              </a:xfrm>
              <a:prstGeom prst="ellipse">
                <a:avLst/>
              </a:prstGeom>
              <a:gradFill>
                <a:gsLst>
                  <a:gs pos="23000">
                    <a:schemeClr val="tx1">
                      <a:lumMod val="85000"/>
                      <a:lumOff val="15000"/>
                    </a:schemeClr>
                  </a:gs>
                  <a:gs pos="100000">
                    <a:schemeClr val="bg1"/>
                  </a:gs>
                </a:gsLst>
                <a:lin ang="18720000" scaled="0"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34" name="円/楕円 301"/>
              <p:cNvSpPr/>
              <p:nvPr/>
            </p:nvSpPr>
            <p:spPr>
              <a:xfrm>
                <a:off x="7762947" y="3771143"/>
                <a:ext cx="166353" cy="139760"/>
              </a:xfrm>
              <a:prstGeom prst="ellipse">
                <a:avLst/>
              </a:prstGeom>
              <a:gradFill>
                <a:gsLst>
                  <a:gs pos="23000">
                    <a:schemeClr val="tx1">
                      <a:lumMod val="85000"/>
                      <a:lumOff val="15000"/>
                    </a:schemeClr>
                  </a:gs>
                  <a:gs pos="100000">
                    <a:schemeClr val="bg1"/>
                  </a:gs>
                </a:gsLst>
                <a:lin ang="18720000" scaled="0"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35" name="円/楕円 302"/>
              <p:cNvSpPr/>
              <p:nvPr/>
            </p:nvSpPr>
            <p:spPr>
              <a:xfrm>
                <a:off x="7619885" y="3937524"/>
                <a:ext cx="166353" cy="136433"/>
              </a:xfrm>
              <a:prstGeom prst="ellipse">
                <a:avLst/>
              </a:prstGeom>
              <a:gradFill>
                <a:gsLst>
                  <a:gs pos="23000">
                    <a:schemeClr val="tx1">
                      <a:lumMod val="85000"/>
                      <a:lumOff val="15000"/>
                    </a:schemeClr>
                  </a:gs>
                  <a:gs pos="100000">
                    <a:schemeClr val="bg1"/>
                  </a:gs>
                </a:gsLst>
                <a:lin ang="18720000" scaled="0"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36" name="円/楕円 303"/>
              <p:cNvSpPr/>
              <p:nvPr/>
            </p:nvSpPr>
            <p:spPr>
              <a:xfrm>
                <a:off x="7995842" y="3757832"/>
                <a:ext cx="166353" cy="136433"/>
              </a:xfrm>
              <a:prstGeom prst="ellipse">
                <a:avLst/>
              </a:prstGeom>
              <a:gradFill>
                <a:gsLst>
                  <a:gs pos="23000">
                    <a:schemeClr val="tx1">
                      <a:lumMod val="85000"/>
                      <a:lumOff val="15000"/>
                    </a:schemeClr>
                  </a:gs>
                  <a:gs pos="100000">
                    <a:schemeClr val="bg1"/>
                  </a:gs>
                </a:gsLst>
                <a:lin ang="18720000" scaled="0"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37" name="円/楕円 304"/>
              <p:cNvSpPr/>
              <p:nvPr/>
            </p:nvSpPr>
            <p:spPr>
              <a:xfrm>
                <a:off x="8148887" y="3445036"/>
                <a:ext cx="166353" cy="139760"/>
              </a:xfrm>
              <a:prstGeom prst="ellipse">
                <a:avLst/>
              </a:prstGeom>
              <a:gradFill>
                <a:gsLst>
                  <a:gs pos="23000">
                    <a:schemeClr val="tx1">
                      <a:lumMod val="85000"/>
                      <a:lumOff val="15000"/>
                    </a:schemeClr>
                  </a:gs>
                  <a:gs pos="100000">
                    <a:schemeClr val="bg1"/>
                  </a:gs>
                </a:gsLst>
                <a:lin ang="18720000" scaled="0"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38" name="円/楕円 305"/>
              <p:cNvSpPr/>
              <p:nvPr/>
            </p:nvSpPr>
            <p:spPr>
              <a:xfrm>
                <a:off x="8301932" y="3098964"/>
                <a:ext cx="166353" cy="139760"/>
              </a:xfrm>
              <a:prstGeom prst="ellipse">
                <a:avLst/>
              </a:prstGeom>
              <a:gradFill>
                <a:gsLst>
                  <a:gs pos="23000">
                    <a:schemeClr val="tx1">
                      <a:lumMod val="85000"/>
                      <a:lumOff val="15000"/>
                    </a:schemeClr>
                  </a:gs>
                  <a:gs pos="100000">
                    <a:schemeClr val="bg1"/>
                  </a:gs>
                </a:gsLst>
                <a:lin ang="18720000" scaled="0"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39" name="円/楕円 306"/>
              <p:cNvSpPr/>
              <p:nvPr/>
            </p:nvSpPr>
            <p:spPr>
              <a:xfrm>
                <a:off x="8454977" y="2729600"/>
                <a:ext cx="166353" cy="139760"/>
              </a:xfrm>
              <a:prstGeom prst="ellipse">
                <a:avLst/>
              </a:prstGeom>
              <a:gradFill>
                <a:gsLst>
                  <a:gs pos="23000">
                    <a:schemeClr val="tx1">
                      <a:lumMod val="85000"/>
                      <a:lumOff val="15000"/>
                    </a:schemeClr>
                  </a:gs>
                  <a:gs pos="100000">
                    <a:schemeClr val="bg1"/>
                  </a:gs>
                </a:gsLst>
                <a:lin ang="18720000" scaled="0"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40" name="円/楕円 307"/>
              <p:cNvSpPr/>
              <p:nvPr/>
            </p:nvSpPr>
            <p:spPr>
              <a:xfrm>
                <a:off x="8594714" y="3085654"/>
                <a:ext cx="166353" cy="136433"/>
              </a:xfrm>
              <a:prstGeom prst="ellipse">
                <a:avLst/>
              </a:prstGeom>
              <a:gradFill>
                <a:gsLst>
                  <a:gs pos="23000">
                    <a:schemeClr val="tx1">
                      <a:lumMod val="85000"/>
                      <a:lumOff val="15000"/>
                    </a:schemeClr>
                  </a:gs>
                  <a:gs pos="100000">
                    <a:schemeClr val="bg1"/>
                  </a:gs>
                </a:gsLst>
                <a:lin ang="18720000" scaled="0"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41" name="円/楕円 308"/>
              <p:cNvSpPr/>
              <p:nvPr/>
            </p:nvSpPr>
            <p:spPr>
              <a:xfrm>
                <a:off x="7912666" y="2623116"/>
                <a:ext cx="166353" cy="139760"/>
              </a:xfrm>
              <a:prstGeom prst="ellipse">
                <a:avLst/>
              </a:prstGeom>
              <a:gradFill>
                <a:gsLst>
                  <a:gs pos="23000">
                    <a:schemeClr val="tx1">
                      <a:lumMod val="85000"/>
                      <a:lumOff val="15000"/>
                    </a:schemeClr>
                  </a:gs>
                  <a:gs pos="100000">
                    <a:schemeClr val="bg1"/>
                  </a:gs>
                </a:gsLst>
                <a:lin ang="18720000" scaled="0"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42" name="円/楕円 309"/>
              <p:cNvSpPr/>
              <p:nvPr/>
            </p:nvSpPr>
            <p:spPr>
              <a:xfrm>
                <a:off x="8162195" y="2589840"/>
                <a:ext cx="166353" cy="139760"/>
              </a:xfrm>
              <a:prstGeom prst="ellipse">
                <a:avLst/>
              </a:prstGeom>
              <a:gradFill>
                <a:gsLst>
                  <a:gs pos="23000">
                    <a:schemeClr val="tx1">
                      <a:lumMod val="85000"/>
                      <a:lumOff val="15000"/>
                    </a:schemeClr>
                  </a:gs>
                  <a:gs pos="100000">
                    <a:schemeClr val="bg1"/>
                  </a:gs>
                </a:gsLst>
                <a:lin ang="18720000" scaled="0"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43" name="円/楕円 310"/>
              <p:cNvSpPr/>
              <p:nvPr/>
            </p:nvSpPr>
            <p:spPr>
              <a:xfrm>
                <a:off x="8079020" y="2945894"/>
                <a:ext cx="166353" cy="139760"/>
              </a:xfrm>
              <a:prstGeom prst="ellipse">
                <a:avLst/>
              </a:prstGeom>
              <a:gradFill>
                <a:gsLst>
                  <a:gs pos="23000">
                    <a:schemeClr val="tx1">
                      <a:lumMod val="85000"/>
                      <a:lumOff val="15000"/>
                    </a:schemeClr>
                  </a:gs>
                  <a:gs pos="100000">
                    <a:schemeClr val="bg1"/>
                  </a:gs>
                </a:gsLst>
                <a:lin ang="18720000" scaled="0"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44" name="円/楕円 311"/>
              <p:cNvSpPr/>
              <p:nvPr/>
            </p:nvSpPr>
            <p:spPr>
              <a:xfrm>
                <a:off x="7929301" y="2300336"/>
                <a:ext cx="166353" cy="136433"/>
              </a:xfrm>
              <a:prstGeom prst="ellipse">
                <a:avLst/>
              </a:prstGeom>
              <a:gradFill>
                <a:gsLst>
                  <a:gs pos="23000">
                    <a:schemeClr val="tx1">
                      <a:lumMod val="85000"/>
                      <a:lumOff val="15000"/>
                    </a:schemeClr>
                  </a:gs>
                  <a:gs pos="100000">
                    <a:schemeClr val="bg1"/>
                  </a:gs>
                </a:gsLst>
                <a:lin ang="18720000" scaled="0"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45" name="円/楕円 312"/>
              <p:cNvSpPr/>
              <p:nvPr/>
            </p:nvSpPr>
            <p:spPr>
              <a:xfrm>
                <a:off x="7679772" y="2519959"/>
                <a:ext cx="166353" cy="139760"/>
              </a:xfrm>
              <a:prstGeom prst="ellipse">
                <a:avLst/>
              </a:prstGeom>
              <a:gradFill>
                <a:gsLst>
                  <a:gs pos="23000">
                    <a:schemeClr val="tx1">
                      <a:lumMod val="85000"/>
                      <a:lumOff val="15000"/>
                    </a:schemeClr>
                  </a:gs>
                  <a:gs pos="100000">
                    <a:schemeClr val="bg1"/>
                  </a:gs>
                </a:gsLst>
                <a:lin ang="18720000" scaled="0"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46" name="円/楕円 313"/>
              <p:cNvSpPr/>
              <p:nvPr/>
            </p:nvSpPr>
            <p:spPr>
              <a:xfrm>
                <a:off x="7666464" y="2040782"/>
                <a:ext cx="166353" cy="139760"/>
              </a:xfrm>
              <a:prstGeom prst="ellipse">
                <a:avLst/>
              </a:prstGeom>
              <a:gradFill>
                <a:gsLst>
                  <a:gs pos="23000">
                    <a:schemeClr val="tx1">
                      <a:lumMod val="85000"/>
                      <a:lumOff val="15000"/>
                    </a:schemeClr>
                  </a:gs>
                  <a:gs pos="100000">
                    <a:schemeClr val="bg1"/>
                  </a:gs>
                </a:gsLst>
                <a:lin ang="18720000" scaled="0"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47" name="円/楕円 314"/>
              <p:cNvSpPr/>
              <p:nvPr/>
            </p:nvSpPr>
            <p:spPr>
              <a:xfrm>
                <a:off x="7233945" y="2127300"/>
                <a:ext cx="166353" cy="139760"/>
              </a:xfrm>
              <a:prstGeom prst="ellipse">
                <a:avLst/>
              </a:prstGeom>
              <a:gradFill>
                <a:gsLst>
                  <a:gs pos="23000">
                    <a:schemeClr val="tx1">
                      <a:lumMod val="85000"/>
                      <a:lumOff val="15000"/>
                    </a:schemeClr>
                  </a:gs>
                  <a:gs pos="100000">
                    <a:schemeClr val="bg1"/>
                  </a:gs>
                </a:gsLst>
                <a:lin ang="18720000" scaled="0"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48" name="円/楕円 315"/>
              <p:cNvSpPr/>
              <p:nvPr/>
            </p:nvSpPr>
            <p:spPr>
              <a:xfrm>
                <a:off x="5979641" y="2110663"/>
                <a:ext cx="166353" cy="136431"/>
              </a:xfrm>
              <a:prstGeom prst="ellipse">
                <a:avLst/>
              </a:prstGeom>
              <a:gradFill>
                <a:gsLst>
                  <a:gs pos="23000">
                    <a:schemeClr val="tx1">
                      <a:lumMod val="85000"/>
                      <a:lumOff val="15000"/>
                    </a:schemeClr>
                  </a:gs>
                  <a:gs pos="100000">
                    <a:schemeClr val="bg1"/>
                  </a:gs>
                </a:gsLst>
                <a:lin ang="18720000" scaled="0"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49" name="円/楕円 316"/>
              <p:cNvSpPr/>
              <p:nvPr/>
            </p:nvSpPr>
            <p:spPr>
              <a:xfrm>
                <a:off x="6405505" y="1970903"/>
                <a:ext cx="166353" cy="139760"/>
              </a:xfrm>
              <a:prstGeom prst="ellipse">
                <a:avLst/>
              </a:prstGeom>
              <a:gradFill>
                <a:gsLst>
                  <a:gs pos="23000">
                    <a:schemeClr val="tx1">
                      <a:lumMod val="85000"/>
                      <a:lumOff val="15000"/>
                    </a:schemeClr>
                  </a:gs>
                  <a:gs pos="100000">
                    <a:schemeClr val="bg1"/>
                  </a:gs>
                </a:gsLst>
                <a:lin ang="18720000" scaled="0"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50" name="円/楕円 317"/>
              <p:cNvSpPr/>
              <p:nvPr/>
            </p:nvSpPr>
            <p:spPr>
              <a:xfrm>
                <a:off x="6062818" y="2483356"/>
                <a:ext cx="166353" cy="139760"/>
              </a:xfrm>
              <a:prstGeom prst="ellipse">
                <a:avLst/>
              </a:prstGeom>
              <a:gradFill>
                <a:gsLst>
                  <a:gs pos="23000">
                    <a:schemeClr val="tx1">
                      <a:lumMod val="85000"/>
                      <a:lumOff val="15000"/>
                    </a:schemeClr>
                  </a:gs>
                  <a:gs pos="100000">
                    <a:schemeClr val="bg1"/>
                  </a:gs>
                </a:gsLst>
                <a:lin ang="18720000" scaled="0"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51" name="円/楕円 318"/>
              <p:cNvSpPr/>
              <p:nvPr/>
            </p:nvSpPr>
            <p:spPr>
              <a:xfrm>
                <a:off x="6831369" y="2370217"/>
                <a:ext cx="166353" cy="136431"/>
              </a:xfrm>
              <a:prstGeom prst="ellipse">
                <a:avLst/>
              </a:prstGeom>
              <a:gradFill>
                <a:gsLst>
                  <a:gs pos="23000">
                    <a:schemeClr val="tx1">
                      <a:lumMod val="85000"/>
                      <a:lumOff val="15000"/>
                    </a:schemeClr>
                  </a:gs>
                  <a:gs pos="100000">
                    <a:schemeClr val="bg1"/>
                  </a:gs>
                </a:gsLst>
                <a:lin ang="18720000" scaled="0"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52" name="円/楕円 319"/>
              <p:cNvSpPr/>
              <p:nvPr/>
            </p:nvSpPr>
            <p:spPr>
              <a:xfrm>
                <a:off x="7386990" y="2729600"/>
                <a:ext cx="166353" cy="139760"/>
              </a:xfrm>
              <a:prstGeom prst="ellipse">
                <a:avLst/>
              </a:prstGeom>
              <a:gradFill>
                <a:gsLst>
                  <a:gs pos="23000">
                    <a:schemeClr val="tx1">
                      <a:lumMod val="85000"/>
                      <a:lumOff val="15000"/>
                    </a:schemeClr>
                  </a:gs>
                  <a:gs pos="100000">
                    <a:schemeClr val="bg1"/>
                  </a:gs>
                </a:gsLst>
                <a:lin ang="18720000" scaled="0"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53" name="円/楕円 320"/>
              <p:cNvSpPr/>
              <p:nvPr/>
            </p:nvSpPr>
            <p:spPr>
              <a:xfrm>
                <a:off x="6145994" y="3098964"/>
                <a:ext cx="166353" cy="139760"/>
              </a:xfrm>
              <a:prstGeom prst="ellipse">
                <a:avLst/>
              </a:prstGeom>
              <a:gradFill>
                <a:gsLst>
                  <a:gs pos="23000">
                    <a:schemeClr val="tx1">
                      <a:lumMod val="85000"/>
                      <a:lumOff val="15000"/>
                    </a:schemeClr>
                  </a:gs>
                  <a:gs pos="100000">
                    <a:schemeClr val="bg1"/>
                  </a:gs>
                </a:gsLst>
                <a:lin ang="18720000" scaled="0"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54" name="円/楕円 321"/>
              <p:cNvSpPr/>
              <p:nvPr/>
            </p:nvSpPr>
            <p:spPr>
              <a:xfrm>
                <a:off x="6748194" y="3514917"/>
                <a:ext cx="166353" cy="139760"/>
              </a:xfrm>
              <a:prstGeom prst="ellipse">
                <a:avLst/>
              </a:prstGeom>
              <a:gradFill>
                <a:gsLst>
                  <a:gs pos="23000">
                    <a:schemeClr val="tx1">
                      <a:lumMod val="85000"/>
                      <a:lumOff val="15000"/>
                    </a:schemeClr>
                  </a:gs>
                  <a:gs pos="100000">
                    <a:schemeClr val="bg1"/>
                  </a:gs>
                </a:gsLst>
                <a:lin ang="18720000" scaled="0"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55" name="円/楕円 322"/>
              <p:cNvSpPr/>
              <p:nvPr/>
            </p:nvSpPr>
            <p:spPr>
              <a:xfrm>
                <a:off x="7400298" y="3465002"/>
                <a:ext cx="166353" cy="139760"/>
              </a:xfrm>
              <a:prstGeom prst="ellipse">
                <a:avLst/>
              </a:prstGeom>
              <a:gradFill>
                <a:gsLst>
                  <a:gs pos="23000">
                    <a:schemeClr val="tx1">
                      <a:lumMod val="85000"/>
                      <a:lumOff val="15000"/>
                    </a:schemeClr>
                  </a:gs>
                  <a:gs pos="100000">
                    <a:schemeClr val="bg1"/>
                  </a:gs>
                </a:gsLst>
                <a:lin ang="18720000" scaled="0"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56" name="円/楕円 323"/>
              <p:cNvSpPr/>
              <p:nvPr/>
            </p:nvSpPr>
            <p:spPr>
              <a:xfrm>
                <a:off x="6312347" y="3704591"/>
                <a:ext cx="166353" cy="136433"/>
              </a:xfrm>
              <a:prstGeom prst="ellipse">
                <a:avLst/>
              </a:prstGeom>
              <a:gradFill>
                <a:gsLst>
                  <a:gs pos="23000">
                    <a:schemeClr val="tx1">
                      <a:lumMod val="85000"/>
                      <a:lumOff val="15000"/>
                    </a:schemeClr>
                  </a:gs>
                  <a:gs pos="100000">
                    <a:schemeClr val="bg1"/>
                  </a:gs>
                </a:gsLst>
                <a:lin ang="18720000" scaled="0"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57" name="円/楕円 324"/>
              <p:cNvSpPr/>
              <p:nvPr/>
            </p:nvSpPr>
            <p:spPr>
              <a:xfrm>
                <a:off x="6465392" y="3854334"/>
                <a:ext cx="166353" cy="139760"/>
              </a:xfrm>
              <a:prstGeom prst="ellipse">
                <a:avLst/>
              </a:prstGeom>
              <a:gradFill>
                <a:gsLst>
                  <a:gs pos="23000">
                    <a:schemeClr val="tx1">
                      <a:lumMod val="85000"/>
                      <a:lumOff val="15000"/>
                    </a:schemeClr>
                  </a:gs>
                  <a:gs pos="100000">
                    <a:schemeClr val="bg1"/>
                  </a:gs>
                </a:gsLst>
                <a:lin ang="18720000" scaled="0"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58" name="円/楕円 325"/>
              <p:cNvSpPr/>
              <p:nvPr/>
            </p:nvSpPr>
            <p:spPr>
              <a:xfrm>
                <a:off x="6997722" y="2945894"/>
                <a:ext cx="236223" cy="246244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/>
                  </a:gs>
                  <a:gs pos="100000">
                    <a:schemeClr val="bg1"/>
                  </a:gs>
                </a:gsLst>
                <a:lin ang="19440000" scaled="0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59" name="円/楕円 326"/>
              <p:cNvSpPr/>
              <p:nvPr/>
            </p:nvSpPr>
            <p:spPr>
              <a:xfrm>
                <a:off x="7150767" y="3548194"/>
                <a:ext cx="236223" cy="246244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/>
                  </a:gs>
                  <a:gs pos="100000">
                    <a:schemeClr val="bg1"/>
                  </a:gs>
                </a:gsLst>
                <a:lin ang="19440000" scaled="0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60" name="円/楕円 327"/>
              <p:cNvSpPr/>
              <p:nvPr/>
            </p:nvSpPr>
            <p:spPr>
              <a:xfrm>
                <a:off x="6472046" y="3737867"/>
                <a:ext cx="236223" cy="246244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/>
                  </a:gs>
                  <a:gs pos="100000">
                    <a:schemeClr val="bg1"/>
                  </a:gs>
                </a:gsLst>
                <a:lin ang="19440000" scaled="0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61" name="円/楕円 328"/>
              <p:cNvSpPr/>
              <p:nvPr/>
            </p:nvSpPr>
            <p:spPr>
              <a:xfrm>
                <a:off x="5829924" y="3368502"/>
                <a:ext cx="232895" cy="246244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/>
                  </a:gs>
                  <a:gs pos="100000">
                    <a:schemeClr val="bg1"/>
                  </a:gs>
                </a:gsLst>
                <a:lin ang="19440000" scaled="0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62" name="円/楕円 329"/>
              <p:cNvSpPr/>
              <p:nvPr/>
            </p:nvSpPr>
            <p:spPr>
              <a:xfrm>
                <a:off x="5430676" y="2606477"/>
                <a:ext cx="236221" cy="246244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/>
                  </a:gs>
                  <a:gs pos="100000">
                    <a:schemeClr val="bg1"/>
                  </a:gs>
                </a:gsLst>
                <a:lin ang="19440000" scaled="0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63" name="円/楕円 330"/>
              <p:cNvSpPr/>
              <p:nvPr/>
            </p:nvSpPr>
            <p:spPr>
              <a:xfrm>
                <a:off x="5819941" y="2120645"/>
                <a:ext cx="232895" cy="249572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/>
                  </a:gs>
                  <a:gs pos="100000">
                    <a:schemeClr val="bg1"/>
                  </a:gs>
                </a:gsLst>
                <a:lin ang="19440000" scaled="0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64" name="円/楕円 331"/>
              <p:cNvSpPr/>
              <p:nvPr/>
            </p:nvSpPr>
            <p:spPr>
              <a:xfrm>
                <a:off x="7104189" y="1917661"/>
                <a:ext cx="236223" cy="246244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/>
                  </a:gs>
                  <a:gs pos="100000">
                    <a:schemeClr val="bg1"/>
                  </a:gs>
                </a:gsLst>
                <a:lin ang="19440000" scaled="0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65" name="円/楕円 332"/>
              <p:cNvSpPr/>
              <p:nvPr/>
            </p:nvSpPr>
            <p:spPr>
              <a:xfrm>
                <a:off x="7786238" y="2343596"/>
                <a:ext cx="236221" cy="246244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/>
                  </a:gs>
                  <a:gs pos="100000">
                    <a:schemeClr val="bg1"/>
                  </a:gs>
                </a:gsLst>
                <a:lin ang="19440000" scaled="0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66" name="円/楕円 333"/>
              <p:cNvSpPr/>
              <p:nvPr/>
            </p:nvSpPr>
            <p:spPr>
              <a:xfrm>
                <a:off x="8185486" y="2832755"/>
                <a:ext cx="232895" cy="249572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/>
                  </a:gs>
                  <a:gs pos="100000">
                    <a:schemeClr val="bg1"/>
                  </a:gs>
                </a:gsLst>
                <a:lin ang="19440000" scaled="0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67" name="円/楕円 334"/>
              <p:cNvSpPr/>
              <p:nvPr/>
            </p:nvSpPr>
            <p:spPr>
              <a:xfrm>
                <a:off x="8022459" y="3491623"/>
                <a:ext cx="232895" cy="246244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/>
                  </a:gs>
                  <a:gs pos="100000">
                    <a:schemeClr val="bg1"/>
                  </a:gs>
                </a:gsLst>
                <a:lin ang="19440000" scaled="0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68" name="円/楕円 335"/>
              <p:cNvSpPr/>
              <p:nvPr/>
            </p:nvSpPr>
            <p:spPr>
              <a:xfrm>
                <a:off x="5154528" y="3012446"/>
                <a:ext cx="236223" cy="246244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/>
                  </a:gs>
                  <a:gs pos="100000">
                    <a:schemeClr val="bg1"/>
                  </a:gs>
                </a:gsLst>
                <a:lin ang="19440000" scaled="0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69" name="円/楕円 336"/>
              <p:cNvSpPr/>
              <p:nvPr/>
            </p:nvSpPr>
            <p:spPr>
              <a:xfrm>
                <a:off x="6145994" y="2746237"/>
                <a:ext cx="236223" cy="246244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/>
                  </a:gs>
                  <a:gs pos="100000">
                    <a:schemeClr val="bg1"/>
                  </a:gs>
                </a:gsLst>
                <a:lin ang="19440000" scaled="0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</p:grpSp>
        <p:cxnSp>
          <p:nvCxnSpPr>
            <p:cNvPr id="12" name="直線矢印コネクタ 337"/>
            <p:cNvCxnSpPr/>
            <p:nvPr/>
          </p:nvCxnSpPr>
          <p:spPr>
            <a:xfrm>
              <a:off x="166920" y="4809604"/>
              <a:ext cx="7405687" cy="42299"/>
            </a:xfrm>
            <a:prstGeom prst="straightConnector1">
              <a:avLst/>
            </a:prstGeom>
            <a:ln w="3175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テキスト ボックス 409"/>
            <p:cNvSpPr txBox="1">
              <a:spLocks noChangeArrowheads="1"/>
            </p:cNvSpPr>
            <p:nvPr/>
          </p:nvSpPr>
          <p:spPr bwMode="auto">
            <a:xfrm>
              <a:off x="1893450" y="4498253"/>
              <a:ext cx="1547813" cy="368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altLang="ja-JP">
                  <a:solidFill>
                    <a:srgbClr val="1659A5"/>
                  </a:solidFill>
                  <a:latin typeface="Calibri" pitchFamily="-108" charset="0"/>
                </a:rPr>
                <a:t>thermalization</a:t>
              </a:r>
              <a:endParaRPr lang="ja-JP" altLang="en-US" dirty="0">
                <a:solidFill>
                  <a:srgbClr val="1659A5"/>
                </a:solidFill>
                <a:latin typeface="Calibri" pitchFamily="-108" charset="0"/>
              </a:endParaRPr>
            </a:p>
          </p:txBody>
        </p:sp>
        <p:sp>
          <p:nvSpPr>
            <p:cNvPr id="14" name="テキスト ボックス 410"/>
            <p:cNvSpPr txBox="1">
              <a:spLocks noChangeArrowheads="1"/>
            </p:cNvSpPr>
            <p:nvPr/>
          </p:nvSpPr>
          <p:spPr bwMode="auto">
            <a:xfrm>
              <a:off x="3587288" y="4499745"/>
              <a:ext cx="722312" cy="369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altLang="ja-JP">
                  <a:solidFill>
                    <a:srgbClr val="1659A5"/>
                  </a:solidFill>
                  <a:latin typeface="Calibri" pitchFamily="-108" charset="0"/>
                </a:rPr>
                <a:t>hydro</a:t>
              </a:r>
              <a:endParaRPr lang="ja-JP" altLang="en-US" dirty="0">
                <a:solidFill>
                  <a:srgbClr val="1659A5"/>
                </a:solidFill>
                <a:latin typeface="Calibri" pitchFamily="-108" charset="0"/>
              </a:endParaRPr>
            </a:p>
          </p:txBody>
        </p:sp>
        <p:sp>
          <p:nvSpPr>
            <p:cNvPr id="15" name="テキスト ボックス 411"/>
            <p:cNvSpPr txBox="1">
              <a:spLocks noChangeArrowheads="1"/>
            </p:cNvSpPr>
            <p:nvPr/>
          </p:nvSpPr>
          <p:spPr bwMode="auto">
            <a:xfrm>
              <a:off x="4597632" y="4489189"/>
              <a:ext cx="1479550" cy="369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altLang="ja-JP" dirty="0" err="1">
                  <a:solidFill>
                    <a:srgbClr val="1659A5"/>
                  </a:solidFill>
                  <a:latin typeface="Calibri" pitchFamily="-108" charset="0"/>
                </a:rPr>
                <a:t>hadronization</a:t>
              </a:r>
              <a:endParaRPr lang="ja-JP" altLang="en-US" dirty="0">
                <a:solidFill>
                  <a:srgbClr val="1659A5"/>
                </a:solidFill>
                <a:latin typeface="Calibri" pitchFamily="-108" charset="0"/>
              </a:endParaRPr>
            </a:p>
          </p:txBody>
        </p:sp>
        <p:sp>
          <p:nvSpPr>
            <p:cNvPr id="16" name="テキスト ボックス 412"/>
            <p:cNvSpPr txBox="1">
              <a:spLocks noChangeArrowheads="1"/>
            </p:cNvSpPr>
            <p:nvPr/>
          </p:nvSpPr>
          <p:spPr bwMode="auto">
            <a:xfrm>
              <a:off x="6252849" y="4499745"/>
              <a:ext cx="1081087" cy="369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altLang="ja-JP">
                  <a:solidFill>
                    <a:srgbClr val="1659A5"/>
                  </a:solidFill>
                  <a:latin typeface="Calibri" pitchFamily="-108" charset="0"/>
                </a:rPr>
                <a:t>freezeout</a:t>
              </a:r>
              <a:endParaRPr lang="ja-JP" altLang="en-US" dirty="0">
                <a:solidFill>
                  <a:srgbClr val="1659A5"/>
                </a:solidFill>
                <a:latin typeface="Calibri" pitchFamily="-108" charset="0"/>
              </a:endParaRPr>
            </a:p>
          </p:txBody>
        </p:sp>
        <p:sp>
          <p:nvSpPr>
            <p:cNvPr id="17" name="テキスト ボックス 413"/>
            <p:cNvSpPr txBox="1">
              <a:spLocks noChangeArrowheads="1"/>
            </p:cNvSpPr>
            <p:nvPr/>
          </p:nvSpPr>
          <p:spPr bwMode="auto">
            <a:xfrm>
              <a:off x="241532" y="4485754"/>
              <a:ext cx="1036638" cy="368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altLang="ja-JP" dirty="0">
                  <a:solidFill>
                    <a:srgbClr val="1659A5"/>
                  </a:solidFill>
                  <a:latin typeface="Calibri" pitchFamily="-108" charset="0"/>
                </a:rPr>
                <a:t>collisions</a:t>
              </a:r>
              <a:endParaRPr lang="ja-JP" altLang="en-US" dirty="0">
                <a:solidFill>
                  <a:srgbClr val="1659A5"/>
                </a:solidFill>
                <a:latin typeface="Calibri" pitchFamily="-108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7327532" y="4101030"/>
              <a:ext cx="19526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Experimental data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19" name="Rounded Rectangular Callout 18"/>
            <p:cNvSpPr/>
            <p:nvPr/>
          </p:nvSpPr>
          <p:spPr>
            <a:xfrm>
              <a:off x="7327532" y="4126631"/>
              <a:ext cx="1766548" cy="351532"/>
            </a:xfrm>
            <a:prstGeom prst="wedgeRoundRectCallout">
              <a:avLst>
                <a:gd name="adj1" fmla="val 3553"/>
                <a:gd name="adj2" fmla="val 138011"/>
                <a:gd name="adj3" fmla="val 16667"/>
              </a:avLst>
            </a:pr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コンテンツ プレースホルダー 3" descr="jpg397605f6_online.jp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26" t="12861" r="14075" b="7262"/>
            <a:stretch/>
          </p:blipFill>
          <p:spPr>
            <a:xfrm>
              <a:off x="7664423" y="4887132"/>
              <a:ext cx="1356666" cy="974155"/>
            </a:xfrm>
            <a:prstGeom prst="rect">
              <a:avLst/>
            </a:prstGeom>
          </p:spPr>
        </p:pic>
      </p:grpSp>
      <p:pic>
        <p:nvPicPr>
          <p:cNvPr id="348" name="Picture 347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2139" y="3170930"/>
            <a:ext cx="1992046" cy="4771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1837745" y="3152812"/>
            <a:ext cx="12592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Initial condition</a:t>
            </a:r>
            <a:endParaRPr lang="en-US" sz="2000" dirty="0"/>
          </a:p>
        </p:txBody>
      </p:sp>
      <p:sp>
        <p:nvSpPr>
          <p:cNvPr id="349" name="TextBox 348"/>
          <p:cNvSpPr txBox="1"/>
          <p:nvPr/>
        </p:nvSpPr>
        <p:spPr>
          <a:xfrm>
            <a:off x="5838400" y="3124050"/>
            <a:ext cx="12592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Freezeout</a:t>
            </a:r>
            <a:r>
              <a:rPr lang="en-US" sz="2000" dirty="0" smtClean="0"/>
              <a:t> process</a:t>
            </a:r>
            <a:endParaRPr lang="en-US" sz="2000" dirty="0"/>
          </a:p>
        </p:txBody>
      </p:sp>
      <p:sp>
        <p:nvSpPr>
          <p:cNvPr id="352" name="TextBox 351"/>
          <p:cNvSpPr txBox="1"/>
          <p:nvPr/>
        </p:nvSpPr>
        <p:spPr>
          <a:xfrm>
            <a:off x="4201790" y="3881629"/>
            <a:ext cx="8721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mtClean="0"/>
              <a:t>fluid</a:t>
            </a:r>
            <a:endParaRPr lang="en-US" sz="2000"/>
          </a:p>
        </p:txBody>
      </p:sp>
      <p:sp>
        <p:nvSpPr>
          <p:cNvPr id="353" name="TextBox 352"/>
          <p:cNvSpPr txBox="1"/>
          <p:nvPr/>
        </p:nvSpPr>
        <p:spPr>
          <a:xfrm>
            <a:off x="5941525" y="3858036"/>
            <a:ext cx="16609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mtClean="0"/>
              <a:t>particles</a:t>
            </a:r>
            <a:endParaRPr lang="en-US" sz="2000"/>
          </a:p>
        </p:txBody>
      </p:sp>
      <p:sp>
        <p:nvSpPr>
          <p:cNvPr id="354" name="TextBox 353"/>
          <p:cNvSpPr txBox="1"/>
          <p:nvPr/>
        </p:nvSpPr>
        <p:spPr>
          <a:xfrm>
            <a:off x="206501" y="3858036"/>
            <a:ext cx="34949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Strong expansion in </a:t>
            </a:r>
            <a:r>
              <a:rPr lang="en-US" sz="2000" dirty="0" err="1" smtClean="0">
                <a:latin typeface="Symbol" charset="2"/>
                <a:ea typeface="Symbol" charset="2"/>
                <a:cs typeface="Symbol" charset="2"/>
              </a:rPr>
              <a:t>h</a:t>
            </a:r>
            <a:r>
              <a:rPr lang="en-US" sz="2000" baseline="-25000" dirty="0" err="1" smtClean="0"/>
              <a:t>s</a:t>
            </a:r>
            <a:r>
              <a:rPr lang="en-US" sz="2000" dirty="0" smtClean="0"/>
              <a:t> direction</a:t>
            </a:r>
            <a:endParaRPr lang="en-US" sz="2000" dirty="0"/>
          </a:p>
        </p:txBody>
      </p:sp>
      <p:sp>
        <p:nvSpPr>
          <p:cNvPr id="355" name="Right Arrow 354"/>
          <p:cNvSpPr/>
          <p:nvPr/>
        </p:nvSpPr>
        <p:spPr>
          <a:xfrm>
            <a:off x="3821209" y="3984110"/>
            <a:ext cx="250422" cy="237291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6" name="Right Arrow 355"/>
          <p:cNvSpPr/>
          <p:nvPr/>
        </p:nvSpPr>
        <p:spPr>
          <a:xfrm>
            <a:off x="5329808" y="3983489"/>
            <a:ext cx="250422" cy="237291"/>
          </a:xfrm>
          <a:prstGeom prst="rightArrow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7" name="TextBox 356"/>
          <p:cNvSpPr txBox="1"/>
          <p:nvPr/>
        </p:nvSpPr>
        <p:spPr>
          <a:xfrm>
            <a:off x="2246725" y="4260970"/>
            <a:ext cx="446504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/>
              <a:t>Relativistic viscous hydrodynamics</a:t>
            </a:r>
          </a:p>
          <a:p>
            <a:pPr marL="742950" lvl="1" indent="-285750">
              <a:buFont typeface="LucidaGrande" charset="0"/>
              <a:buChar char="-"/>
            </a:pPr>
            <a:r>
              <a:rPr lang="en-US" dirty="0" smtClean="0"/>
              <a:t>Bayesian analyses, deep learning </a:t>
            </a:r>
          </a:p>
          <a:p>
            <a:pPr marL="742950" lvl="1" indent="-285750">
              <a:buFont typeface="LucidaGrande" charset="0"/>
              <a:buChar char="-"/>
            </a:pPr>
            <a:r>
              <a:rPr lang="en-US" dirty="0"/>
              <a:t>E</a:t>
            </a:r>
            <a:r>
              <a:rPr lang="en-US" dirty="0" smtClean="0"/>
              <a:t>quation?</a:t>
            </a:r>
          </a:p>
          <a:p>
            <a:pPr marL="742950" lvl="1" indent="-285750">
              <a:buFont typeface="LucidaGrande" charset="0"/>
              <a:buChar char="-"/>
            </a:pPr>
            <a:r>
              <a:rPr lang="en-US" dirty="0" smtClean="0"/>
              <a:t>Numerical aspects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Fluctuations (hydrodynamic, critical) </a:t>
            </a:r>
            <a:endParaRPr lang="en-US" dirty="0" smtClean="0"/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Anisotropic hydrodynamics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err="1" smtClean="0"/>
              <a:t>Freezeout</a:t>
            </a:r>
            <a:r>
              <a:rPr lang="en-US" dirty="0" smtClean="0"/>
              <a:t> process</a:t>
            </a:r>
            <a:endParaRPr lang="en-US" dirty="0"/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Vorticity 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Chiral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92484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991600" cy="762000"/>
          </a:xfrm>
        </p:spPr>
        <p:txBody>
          <a:bodyPr>
            <a:normAutofit/>
          </a:bodyPr>
          <a:lstStyle/>
          <a:p>
            <a:r>
              <a:rPr lang="en-US" dirty="0" smtClean="0"/>
              <a:t>Bayesian Analyses, Deep Learning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93812" y="1003917"/>
            <a:ext cx="2664296" cy="461665"/>
          </a:xfrm>
          <a:prstGeom prst="rect">
            <a:avLst/>
          </a:prstGeom>
          <a:solidFill>
            <a:srgbClr val="F4D6FF"/>
          </a:solidFill>
          <a:ln>
            <a:solidFill>
              <a:srgbClr val="F4D6FF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Parameters (</a:t>
            </a:r>
            <a:r>
              <a:rPr lang="en-US" sz="2400" smtClean="0"/>
              <a:t>inputs)</a:t>
            </a:r>
            <a:endParaRPr lang="en-US" sz="2400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5911552" y="1003917"/>
            <a:ext cx="2592288" cy="461665"/>
          </a:xfrm>
          <a:prstGeom prst="rect">
            <a:avLst/>
          </a:prstGeom>
          <a:solidFill>
            <a:srgbClr val="E7FDDA"/>
          </a:solidFill>
          <a:ln>
            <a:solidFill>
              <a:srgbClr val="E7FDDA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Experimental data</a:t>
            </a:r>
            <a:endParaRPr lang="en-US" sz="2400" dirty="0"/>
          </a:p>
        </p:txBody>
      </p:sp>
      <p:sp>
        <p:nvSpPr>
          <p:cNvPr id="7" name="Left-Right Arrow 6"/>
          <p:cNvSpPr/>
          <p:nvPr/>
        </p:nvSpPr>
        <p:spPr>
          <a:xfrm>
            <a:off x="4040832" y="1073460"/>
            <a:ext cx="864096" cy="230833"/>
          </a:xfrm>
          <a:prstGeom prst="leftRightArrow">
            <a:avLst/>
          </a:prstGeom>
          <a:solidFill>
            <a:srgbClr val="00905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464768" y="1256164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</a:t>
            </a:r>
            <a:r>
              <a:rPr lang="en-US" dirty="0" smtClean="0"/>
              <a:t>odel, assumption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2414" y="1592756"/>
            <a:ext cx="32581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/>
              <a:t>Bernhard </a:t>
            </a:r>
            <a:r>
              <a:rPr lang="en-US" sz="1600" i="1" smtClean="0"/>
              <a:t>et al, PRC94,024907(2016</a:t>
            </a:r>
            <a:r>
              <a:rPr lang="en-US" sz="1600" i="1" dirty="0" smtClean="0"/>
              <a:t>)</a:t>
            </a:r>
            <a:endParaRPr lang="en-US" sz="1600" i="1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846883"/>
            <a:ext cx="5211688" cy="497745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728611" y="3681508"/>
            <a:ext cx="29034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Model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TRENTO</a:t>
            </a:r>
            <a:r>
              <a:rPr lang="en-US" dirty="0" smtClean="0"/>
              <a:t> + </a:t>
            </a:r>
            <a:r>
              <a:rPr lang="en-US" dirty="0" smtClean="0">
                <a:solidFill>
                  <a:srgbClr val="7030A0"/>
                </a:solidFill>
              </a:rPr>
              <a:t>VISH2+1</a:t>
            </a:r>
            <a:r>
              <a:rPr lang="en-US" dirty="0" smtClean="0"/>
              <a:t> +</a:t>
            </a:r>
            <a:r>
              <a:rPr lang="en-US" dirty="0" err="1" smtClean="0">
                <a:solidFill>
                  <a:srgbClr val="0432FF"/>
                </a:solidFill>
              </a:rPr>
              <a:t>UrQMD</a:t>
            </a:r>
            <a:endParaRPr lang="en-US" dirty="0">
              <a:solidFill>
                <a:srgbClr val="0432F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52400" y="836712"/>
            <a:ext cx="8884096" cy="78878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4088" y="2544511"/>
            <a:ext cx="3779912" cy="92268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748989" y="1843554"/>
            <a:ext cx="29034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Data</a:t>
            </a:r>
          </a:p>
          <a:p>
            <a:r>
              <a:rPr lang="en-US" dirty="0" err="1" smtClean="0"/>
              <a:t>dN</a:t>
            </a:r>
            <a:r>
              <a:rPr lang="en-US" dirty="0" smtClean="0"/>
              <a:t>/</a:t>
            </a:r>
            <a:r>
              <a:rPr lang="en-US" dirty="0" err="1" smtClean="0"/>
              <a:t>dy</a:t>
            </a:r>
            <a:r>
              <a:rPr lang="en-US" dirty="0" smtClean="0"/>
              <a:t>,        ,  </a:t>
            </a:r>
            <a:r>
              <a:rPr lang="en-US" dirty="0" err="1" smtClean="0"/>
              <a:t>v</a:t>
            </a:r>
            <a:r>
              <a:rPr lang="en-US" baseline="-25000" dirty="0" err="1" smtClean="0"/>
              <a:t>n</a:t>
            </a:r>
            <a:r>
              <a:rPr lang="en-US" dirty="0" smtClean="0"/>
              <a:t> (n=2,3,4)</a:t>
            </a:r>
          </a:p>
        </p:txBody>
      </p:sp>
      <p:pic>
        <p:nvPicPr>
          <p:cNvPr id="15" name="Picture 14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2208987"/>
            <a:ext cx="360040" cy="198283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Left Brace 16"/>
          <p:cNvSpPr/>
          <p:nvPr/>
        </p:nvSpPr>
        <p:spPr>
          <a:xfrm>
            <a:off x="162419" y="2018493"/>
            <a:ext cx="144016" cy="2260260"/>
          </a:xfrm>
          <a:prstGeom prst="leftBrac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Left Brace 17"/>
          <p:cNvSpPr/>
          <p:nvPr/>
        </p:nvSpPr>
        <p:spPr>
          <a:xfrm>
            <a:off x="162419" y="4335610"/>
            <a:ext cx="117727" cy="1613670"/>
          </a:xfrm>
          <a:prstGeom prst="leftBrace">
            <a:avLst/>
          </a:prstGeom>
          <a:ln>
            <a:solidFill>
              <a:srgbClr val="7030A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3030" y="4542156"/>
            <a:ext cx="2869039" cy="326501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5728611" y="5739706"/>
            <a:ext cx="32482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Blue: identified particles yields</a:t>
            </a:r>
          </a:p>
          <a:p>
            <a:r>
              <a:rPr lang="en-US" dirty="0" smtClean="0"/>
              <a:t>Red : charged particles yields</a:t>
            </a:r>
            <a:endParaRPr lang="en-US" dirty="0"/>
          </a:p>
        </p:txBody>
      </p:sp>
      <p:sp>
        <p:nvSpPr>
          <p:cNvPr id="21" name="Oval 20"/>
          <p:cNvSpPr/>
          <p:nvPr/>
        </p:nvSpPr>
        <p:spPr>
          <a:xfrm>
            <a:off x="4427984" y="5949280"/>
            <a:ext cx="936104" cy="875058"/>
          </a:xfrm>
          <a:prstGeom prst="ellipse">
            <a:avLst/>
          </a:prstGeom>
          <a:noFill/>
          <a:ln>
            <a:solidFill>
              <a:srgbClr val="FF008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862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991600" cy="762000"/>
          </a:xfrm>
        </p:spPr>
        <p:txBody>
          <a:bodyPr>
            <a:normAutofit/>
          </a:bodyPr>
          <a:lstStyle/>
          <a:p>
            <a:r>
              <a:rPr lang="en-US" dirty="0" smtClean="0"/>
              <a:t>Bayesian Analyses, Deep Learning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93812" y="1003917"/>
            <a:ext cx="2664296" cy="461665"/>
          </a:xfrm>
          <a:prstGeom prst="rect">
            <a:avLst/>
          </a:prstGeom>
          <a:solidFill>
            <a:srgbClr val="F4D6FF"/>
          </a:solidFill>
          <a:ln>
            <a:solidFill>
              <a:srgbClr val="F4D6FF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Parameters (</a:t>
            </a:r>
            <a:r>
              <a:rPr lang="en-US" sz="2400" smtClean="0"/>
              <a:t>inputs)</a:t>
            </a:r>
            <a:endParaRPr lang="en-US" sz="2400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5911552" y="1003917"/>
            <a:ext cx="2592288" cy="461665"/>
          </a:xfrm>
          <a:prstGeom prst="rect">
            <a:avLst/>
          </a:prstGeom>
          <a:solidFill>
            <a:srgbClr val="E7FDDA"/>
          </a:solidFill>
          <a:ln>
            <a:solidFill>
              <a:srgbClr val="E7FDDA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Experimental data</a:t>
            </a:r>
            <a:endParaRPr lang="en-US" sz="2400" dirty="0"/>
          </a:p>
        </p:txBody>
      </p:sp>
      <p:sp>
        <p:nvSpPr>
          <p:cNvPr id="7" name="Left-Right Arrow 6"/>
          <p:cNvSpPr/>
          <p:nvPr/>
        </p:nvSpPr>
        <p:spPr>
          <a:xfrm>
            <a:off x="4040832" y="1073460"/>
            <a:ext cx="864096" cy="230833"/>
          </a:xfrm>
          <a:prstGeom prst="leftRightArrow">
            <a:avLst/>
          </a:prstGeom>
          <a:solidFill>
            <a:srgbClr val="00905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464768" y="1256164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</a:t>
            </a:r>
            <a:r>
              <a:rPr lang="en-US" dirty="0" smtClean="0"/>
              <a:t>odel, assumption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2414" y="1592756"/>
            <a:ext cx="32581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/>
              <a:t>Bernhard </a:t>
            </a:r>
            <a:r>
              <a:rPr lang="en-US" sz="1600" i="1" smtClean="0"/>
              <a:t>et al, PRC94,024907(2016</a:t>
            </a:r>
            <a:r>
              <a:rPr lang="en-US" sz="1600" i="1" dirty="0" smtClean="0"/>
              <a:t>)</a:t>
            </a:r>
            <a:endParaRPr lang="en-US" sz="1600" i="1" dirty="0"/>
          </a:p>
        </p:txBody>
      </p:sp>
      <p:sp>
        <p:nvSpPr>
          <p:cNvPr id="12" name="Rectangle 11"/>
          <p:cNvSpPr/>
          <p:nvPr/>
        </p:nvSpPr>
        <p:spPr>
          <a:xfrm>
            <a:off x="152400" y="836712"/>
            <a:ext cx="8884096" cy="78878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2420193"/>
            <a:ext cx="3827370" cy="139026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56803" y="1943883"/>
            <a:ext cx="29314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mtClean="0"/>
              <a:t>Initial conditions(TRENTO</a:t>
            </a:r>
            <a:r>
              <a:rPr lang="en-US" sz="2000" dirty="0"/>
              <a:t>)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7775" y="2275479"/>
            <a:ext cx="3903678" cy="2466364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5220072" y="1909698"/>
            <a:ext cx="22228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latin typeface="Symbol" charset="2"/>
                <a:ea typeface="Symbol" charset="2"/>
                <a:cs typeface="Symbol" charset="2"/>
              </a:rPr>
              <a:t>h</a:t>
            </a:r>
            <a:r>
              <a:rPr lang="en-US" sz="2000" i="1" dirty="0" smtClean="0"/>
              <a:t>/s</a:t>
            </a:r>
            <a:r>
              <a:rPr lang="en-US" sz="2000" dirty="0" smtClean="0"/>
              <a:t>(T)</a:t>
            </a:r>
            <a:endParaRPr lang="en-US" sz="2000" dirty="0"/>
          </a:p>
        </p:txBody>
      </p:sp>
      <p:sp>
        <p:nvSpPr>
          <p:cNvPr id="23" name="TextBox 22"/>
          <p:cNvSpPr txBox="1"/>
          <p:nvPr/>
        </p:nvSpPr>
        <p:spPr>
          <a:xfrm>
            <a:off x="2459581" y="5077698"/>
            <a:ext cx="65320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/>
              <a:t>Heavy quark diffusion coefficient: Xu et al, PRC97,014907(2018) 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Initial conditions for 3D:  </a:t>
            </a:r>
            <a:r>
              <a:rPr lang="en-US" dirty="0" err="1" smtClean="0"/>
              <a:t>Ke</a:t>
            </a:r>
            <a:r>
              <a:rPr lang="en-US" dirty="0" smtClean="0"/>
              <a:t> et al, PRC96,044912(2017), </a:t>
            </a:r>
          </a:p>
          <a:p>
            <a:r>
              <a:rPr lang="en-US" dirty="0" smtClean="0"/>
              <a:t>                                                  Moreland et al, arXiv:1808.02016</a:t>
            </a:r>
          </a:p>
          <a:p>
            <a:r>
              <a:rPr lang="en-US" dirty="0" smtClean="0"/>
              <a:t>     </a:t>
            </a:r>
            <a:r>
              <a:rPr lang="mr-IN" dirty="0" smtClean="0"/>
              <a:t>……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84978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991600" cy="762000"/>
          </a:xfrm>
        </p:spPr>
        <p:txBody>
          <a:bodyPr>
            <a:normAutofit/>
          </a:bodyPr>
          <a:lstStyle/>
          <a:p>
            <a:r>
              <a:rPr lang="en-US" dirty="0" smtClean="0"/>
              <a:t>Bayesian Analyses, Deep Learning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93812" y="1003917"/>
            <a:ext cx="2664296" cy="461665"/>
          </a:xfrm>
          <a:prstGeom prst="rect">
            <a:avLst/>
          </a:prstGeom>
          <a:solidFill>
            <a:srgbClr val="F4D6FF"/>
          </a:solidFill>
          <a:ln>
            <a:solidFill>
              <a:srgbClr val="F4D6FF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Parameters (</a:t>
            </a:r>
            <a:r>
              <a:rPr lang="en-US" sz="2400" smtClean="0"/>
              <a:t>inputs)</a:t>
            </a:r>
            <a:endParaRPr lang="en-US" sz="2400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5911552" y="1003917"/>
            <a:ext cx="2592288" cy="461665"/>
          </a:xfrm>
          <a:prstGeom prst="rect">
            <a:avLst/>
          </a:prstGeom>
          <a:solidFill>
            <a:srgbClr val="E7FDDA"/>
          </a:solidFill>
          <a:ln>
            <a:solidFill>
              <a:srgbClr val="E7FDDA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Experimental data</a:t>
            </a:r>
            <a:endParaRPr lang="en-US" sz="2400" dirty="0"/>
          </a:p>
        </p:txBody>
      </p:sp>
      <p:sp>
        <p:nvSpPr>
          <p:cNvPr id="7" name="Left-Right Arrow 6"/>
          <p:cNvSpPr/>
          <p:nvPr/>
        </p:nvSpPr>
        <p:spPr>
          <a:xfrm>
            <a:off x="4040832" y="1073460"/>
            <a:ext cx="864096" cy="230833"/>
          </a:xfrm>
          <a:prstGeom prst="leftRightArrow">
            <a:avLst/>
          </a:prstGeom>
          <a:solidFill>
            <a:srgbClr val="00905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464768" y="1256164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</a:t>
            </a:r>
            <a:r>
              <a:rPr lang="en-US" dirty="0" smtClean="0"/>
              <a:t>odel, assumption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52400" y="836712"/>
            <a:ext cx="8884096" cy="78878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95536" y="2405939"/>
            <a:ext cx="57606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400" smtClean="0"/>
              <a:t>Computational resources </a:t>
            </a:r>
            <a:endParaRPr lang="en-US" sz="2400" dirty="0" smtClean="0"/>
          </a:p>
          <a:p>
            <a:pPr marL="342900" indent="-342900">
              <a:buFont typeface="Arial" charset="0"/>
              <a:buChar char="•"/>
            </a:pPr>
            <a:r>
              <a:rPr lang="en-US" sz="2400" dirty="0" smtClean="0"/>
              <a:t>Improvement of model and assumption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 smtClean="0"/>
              <a:t>Experimental data</a:t>
            </a:r>
            <a:endParaRPr lang="en-US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4979987" y="4155878"/>
            <a:ext cx="3528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Clues </a:t>
            </a:r>
            <a:r>
              <a:rPr lang="en-US" sz="2400" smtClean="0"/>
              <a:t>to understand QGP </a:t>
            </a: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4044182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" y="219108"/>
            <a:ext cx="8763000" cy="762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Relativistic Viscous Hydrodynamic Equation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Israel Stewart</a:t>
            </a:r>
          </a:p>
          <a:p>
            <a:pPr lvl="1"/>
            <a:r>
              <a:rPr lang="en-US" dirty="0" smtClean="0"/>
              <a:t>Phenomenological derivation 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Applicability </a:t>
            </a:r>
          </a:p>
          <a:p>
            <a:pPr marL="457200" lvl="1" indent="0">
              <a:buNone/>
            </a:pPr>
            <a:r>
              <a:rPr lang="en-US" dirty="0" smtClean="0"/>
              <a:t>    Ex. </a:t>
            </a:r>
          </a:p>
        </p:txBody>
      </p:sp>
      <p:pic>
        <p:nvPicPr>
          <p:cNvPr id="5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1708150" y="990600"/>
            <a:ext cx="5727700" cy="44767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202530" y="136936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Bulk pressure</a:t>
            </a:r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806038" y="1369368"/>
            <a:ext cx="2032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Shear stress tensor</a:t>
            </a:r>
            <a:endParaRPr lang="en-US"/>
          </a:p>
        </p:txBody>
      </p:sp>
      <p:pic>
        <p:nvPicPr>
          <p:cNvPr id="15" name="Picture 1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490935"/>
            <a:ext cx="1217290" cy="2885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8150" y="3375247"/>
            <a:ext cx="1200001" cy="676510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TextBox 18"/>
          <p:cNvSpPr txBox="1"/>
          <p:nvPr/>
        </p:nvSpPr>
        <p:spPr>
          <a:xfrm>
            <a:off x="2755330" y="2965474"/>
            <a:ext cx="40507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err="1" smtClean="0"/>
              <a:t>Huovinen</a:t>
            </a:r>
            <a:r>
              <a:rPr lang="en-US" sz="1600" i="1" dirty="0" smtClean="0"/>
              <a:t> and Molnar,PRC79,014906(2009)</a:t>
            </a:r>
            <a:endParaRPr lang="en-US" sz="1600" i="1" dirty="0"/>
          </a:p>
        </p:txBody>
      </p:sp>
      <p:sp>
        <p:nvSpPr>
          <p:cNvPr id="20" name="TextBox 19"/>
          <p:cNvSpPr txBox="1"/>
          <p:nvPr/>
        </p:nvSpPr>
        <p:spPr>
          <a:xfrm>
            <a:off x="3177176" y="3402568"/>
            <a:ext cx="1513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RHIC </a:t>
            </a:r>
            <a:r>
              <a:rPr lang="en-US" dirty="0" err="1" smtClean="0"/>
              <a:t>Au+Au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21" name="Picture 20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116" y="3483261"/>
            <a:ext cx="1974692" cy="247285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TextBox 21"/>
          <p:cNvSpPr txBox="1"/>
          <p:nvPr/>
        </p:nvSpPr>
        <p:spPr>
          <a:xfrm>
            <a:off x="3178966" y="3784144"/>
            <a:ext cx="13930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Anisotropy </a:t>
            </a:r>
            <a:endParaRPr lang="en-US" dirty="0"/>
          </a:p>
        </p:txBody>
      </p:sp>
      <p:pic>
        <p:nvPicPr>
          <p:cNvPr id="23" name="Picture 22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5598" y="3882922"/>
            <a:ext cx="611072" cy="2530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942362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" y="219108"/>
            <a:ext cx="8763000" cy="762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Relativistic Viscous Hydrodynamic Equation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Israel Stewart</a:t>
            </a:r>
          </a:p>
          <a:p>
            <a:pPr lvl="1"/>
            <a:r>
              <a:rPr lang="en-US" dirty="0" smtClean="0"/>
              <a:t>Phenomenological derivation 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From Boltzmann equation  </a:t>
            </a:r>
            <a:endParaRPr lang="en-US" dirty="0"/>
          </a:p>
        </p:txBody>
      </p:sp>
      <p:pic>
        <p:nvPicPr>
          <p:cNvPr id="5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1708150" y="990600"/>
            <a:ext cx="5727700" cy="447675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>
          <a:blip r:embed="rId3"/>
          <a:stretch>
            <a:fillRect/>
          </a:stretch>
        </p:blipFill>
        <p:spPr>
          <a:xfrm>
            <a:off x="2200717" y="3666306"/>
            <a:ext cx="1202308" cy="6858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202530" y="136936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Bulk pressure</a:t>
            </a:r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806038" y="1369368"/>
            <a:ext cx="2032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Shear stress tensor</a:t>
            </a:r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27376" y="3813034"/>
            <a:ext cx="2071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Knudsen number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19984" y="4200308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Inverse Reynolds </a:t>
            </a:r>
            <a:r>
              <a:rPr lang="en-US" dirty="0" smtClean="0"/>
              <a:t>number</a:t>
            </a:r>
            <a:endParaRPr lang="en-US" dirty="0"/>
          </a:p>
        </p:txBody>
      </p:sp>
      <p:pic>
        <p:nvPicPr>
          <p:cNvPr id="12" name="Picture 11"/>
          <p:cNvPicPr/>
          <p:nvPr/>
        </p:nvPicPr>
        <p:blipFill>
          <a:blip r:embed="rId4"/>
          <a:stretch>
            <a:fillRect/>
          </a:stretch>
        </p:blipFill>
        <p:spPr>
          <a:xfrm>
            <a:off x="716779" y="4565054"/>
            <a:ext cx="3640160" cy="57387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356939" y="3193161"/>
            <a:ext cx="45715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smtClean="0"/>
              <a:t>Denicol,Niemi,Molnar,Rischke</a:t>
            </a:r>
            <a:r>
              <a:rPr lang="en-US" sz="1600" i="1" dirty="0" smtClean="0"/>
              <a:t>, PRD95,114047(2012)</a:t>
            </a:r>
            <a:endParaRPr lang="en-US" sz="1600" i="1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20797" y="5169981"/>
            <a:ext cx="6134790" cy="1515883"/>
          </a:xfrm>
          <a:prstGeom prst="rect">
            <a:avLst/>
          </a:prstGeom>
        </p:spPr>
      </p:pic>
      <p:pic>
        <p:nvPicPr>
          <p:cNvPr id="15" name="Picture 14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490935"/>
            <a:ext cx="1217290" cy="288543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extBox 15"/>
          <p:cNvSpPr txBox="1"/>
          <p:nvPr/>
        </p:nvSpPr>
        <p:spPr>
          <a:xfrm>
            <a:off x="319984" y="3406372"/>
            <a:ext cx="2071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Method of moment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56787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Numerical Aspects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05301" y="762000"/>
            <a:ext cx="64249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Ideal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2" name="コンテンツ プレースホルダ 11" descr="ideal.tiff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200" y="874318"/>
            <a:ext cx="8839200" cy="3088082"/>
          </a:xfrm>
        </p:spPr>
      </p:pic>
      <p:pic>
        <p:nvPicPr>
          <p:cNvPr id="13" name="図 12" descr="vis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90579"/>
            <a:ext cx="9144000" cy="2662621"/>
          </a:xfrm>
          <a:prstGeom prst="rect">
            <a:avLst/>
          </a:prstGeom>
        </p:spPr>
      </p:pic>
      <p:sp>
        <p:nvSpPr>
          <p:cNvPr id="14" name="正方形/長方形 13"/>
          <p:cNvSpPr/>
          <p:nvPr/>
        </p:nvSpPr>
        <p:spPr>
          <a:xfrm>
            <a:off x="4876800" y="2133600"/>
            <a:ext cx="990600" cy="1756979"/>
          </a:xfrm>
          <a:prstGeom prst="rect">
            <a:avLst/>
          </a:prstGeom>
          <a:noFill/>
          <a:ln w="38100" cap="flat" cmpd="sng" algn="ctr">
            <a:solidFill>
              <a:srgbClr val="FF8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正方形/長方形 14"/>
          <p:cNvSpPr/>
          <p:nvPr/>
        </p:nvSpPr>
        <p:spPr>
          <a:xfrm>
            <a:off x="5029200" y="4495801"/>
            <a:ext cx="990600" cy="1981200"/>
          </a:xfrm>
          <a:prstGeom prst="rect">
            <a:avLst/>
          </a:prstGeom>
          <a:noFill/>
          <a:ln w="38100" cap="flat" cmpd="sng" algn="ctr">
            <a:solidFill>
              <a:srgbClr val="FF8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TextBox 2"/>
          <p:cNvSpPr txBox="1"/>
          <p:nvPr/>
        </p:nvSpPr>
        <p:spPr>
          <a:xfrm>
            <a:off x="354360" y="6453336"/>
            <a:ext cx="10934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mtClean="0"/>
              <a:t>Karpenko</a:t>
            </a:r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072555" y="6488668"/>
            <a:ext cx="10934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mtClean="0"/>
              <a:t>rHLLE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5808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紅梅匂.thmx</Template>
  <TotalTime>33135</TotalTime>
  <Words>822</Words>
  <Application>Microsoft Macintosh PowerPoint</Application>
  <PresentationFormat>On-screen Show (4:3)</PresentationFormat>
  <Paragraphs>269</Paragraphs>
  <Slides>24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Calibri</vt:lpstr>
      <vt:lpstr>LucidaGrande</vt:lpstr>
      <vt:lpstr>Mangal</vt:lpstr>
      <vt:lpstr>ＭＳ Ｐゴシック</vt:lpstr>
      <vt:lpstr>Symbol</vt:lpstr>
      <vt:lpstr>Arial</vt:lpstr>
      <vt:lpstr>Office テーマ</vt:lpstr>
      <vt:lpstr> 時空発展(流体、ハドロン化、渦) と課題について   </vt:lpstr>
      <vt:lpstr>Development of Hydrodynamic Model</vt:lpstr>
      <vt:lpstr>Development of Hydrodynamic Model</vt:lpstr>
      <vt:lpstr>Bayesian Analyses, Deep Learning</vt:lpstr>
      <vt:lpstr>Bayesian Analyses, Deep Learning</vt:lpstr>
      <vt:lpstr>Bayesian Analyses, Deep Learning</vt:lpstr>
      <vt:lpstr>Relativistic Viscous Hydrodynamic Equation</vt:lpstr>
      <vt:lpstr>Relativistic Viscous Hydrodynamic Equation</vt:lpstr>
      <vt:lpstr>Numerical Aspects</vt:lpstr>
      <vt:lpstr>Our Approach </vt:lpstr>
      <vt:lpstr>hnum vs Grid Size</vt:lpstr>
      <vt:lpstr>Anisotropic Hydrodynamics</vt:lpstr>
      <vt:lpstr>Anisotropic Hydrodynamics</vt:lpstr>
      <vt:lpstr>Freezeout Process</vt:lpstr>
      <vt:lpstr>Hydrodynamic Model</vt:lpstr>
      <vt:lpstr>Polarization and Vorticity</vt:lpstr>
      <vt:lpstr>Polarization and Vorticity</vt:lpstr>
      <vt:lpstr>Vorticity</vt:lpstr>
      <vt:lpstr>Local Polarization</vt:lpstr>
      <vt:lpstr>PowerPoint Presentation</vt:lpstr>
      <vt:lpstr>PowerPoint Presentation</vt:lpstr>
      <vt:lpstr>KH Instability</vt:lpstr>
      <vt:lpstr>Magneto Hydrodynamics</vt:lpstr>
      <vt:lpstr>Summary</vt:lpstr>
    </vt:vector>
  </TitlesOfParts>
  <Company>名古屋大学素粒子宇宙起源研究機構</Company>
  <LinksUpToDate>false</LinksUpToDate>
  <SharedDoc>false</SharedDoc>
  <HyperlinksChanged>false</HyperlinksChanged>
  <AppVersion>15.0031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スライド 1</dc:title>
  <dc:creator>野中 千穂</dc:creator>
  <cp:lastModifiedBy>野中 千穂</cp:lastModifiedBy>
  <cp:revision>1467</cp:revision>
  <cp:lastPrinted>2018-02-20T21:38:02Z</cp:lastPrinted>
  <dcterms:created xsi:type="dcterms:W3CDTF">2013-09-19T05:40:00Z</dcterms:created>
  <dcterms:modified xsi:type="dcterms:W3CDTF">2018-08-17T23:57:24Z</dcterms:modified>
</cp:coreProperties>
</file>