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305" r:id="rId4"/>
    <p:sldId id="291" r:id="rId5"/>
    <p:sldId id="292" r:id="rId6"/>
    <p:sldId id="309" r:id="rId7"/>
    <p:sldId id="315" r:id="rId8"/>
    <p:sldId id="290" r:id="rId9"/>
    <p:sldId id="261" r:id="rId10"/>
    <p:sldId id="259" r:id="rId11"/>
    <p:sldId id="306" r:id="rId12"/>
    <p:sldId id="307" r:id="rId13"/>
    <p:sldId id="308" r:id="rId14"/>
    <p:sldId id="488" r:id="rId15"/>
    <p:sldId id="490" r:id="rId16"/>
    <p:sldId id="491" r:id="rId17"/>
    <p:sldId id="316" r:id="rId18"/>
    <p:sldId id="338" r:id="rId19"/>
    <p:sldId id="489" r:id="rId20"/>
    <p:sldId id="492" r:id="rId21"/>
    <p:sldId id="339" r:id="rId22"/>
    <p:sldId id="493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游ゴシック Medium" panose="020B0500000000000000" pitchFamily="50" charset="-128"/>
      <p:regular r:id="rId29"/>
    </p:embeddedFont>
    <p:embeddedFont>
      <p:font typeface="游明朝 Light" panose="02020300000000000000" pitchFamily="18" charset="-128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1" autoAdjust="0"/>
    <p:restoredTop sz="94837" autoAdjust="0"/>
  </p:normalViewPr>
  <p:slideViewPr>
    <p:cSldViewPr snapToGrid="0">
      <p:cViewPr varScale="1">
        <p:scale>
          <a:sx n="81" d="100"/>
          <a:sy n="81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D6BB8BE-58DF-46D5-96A0-880E2325F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6C13BA-DF96-4E05-ACFB-1EE382FA7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9CB5-39D5-4783-990E-362A807C3DAA}" type="datetimeFigureOut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5A25A7-12D5-49B1-A93C-BD5E2EACD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6224D9-6936-4941-9B25-67B005F664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1DE30-148F-4AA4-A14F-FC3C79439A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308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77F1-2C2F-4626-A78B-58A35AB9259B}" type="datetimeFigureOut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B2B5-ED9D-432A-B8BA-77A53E7567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21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In this model, we have two different processes to </a:t>
            </a:r>
            <a:r>
              <a:rPr kumimoji="1" lang="en-US" altLang="ja-JP" baseline="0" dirty="0" err="1"/>
              <a:t>hadronize</a:t>
            </a:r>
            <a:r>
              <a:rPr kumimoji="1" lang="en-US" altLang="ja-JP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For corona part,  </a:t>
            </a:r>
            <a:r>
              <a:rPr kumimoji="1" lang="en-US" altLang="ja-JP" baseline="0" dirty="0" err="1"/>
              <a:t>hadronize</a:t>
            </a:r>
            <a:r>
              <a:rPr kumimoji="1" lang="en-US" altLang="ja-JP" baseline="0" dirty="0"/>
              <a:t> them using PYTHIA which is </a:t>
            </a:r>
            <a:r>
              <a:rPr kumimoji="1" lang="en-US" altLang="ja-JP" baseline="0" dirty="0" err="1"/>
              <a:t>besed</a:t>
            </a:r>
            <a:r>
              <a:rPr kumimoji="1" lang="en-US" altLang="ja-JP" baseline="0" dirty="0"/>
              <a:t> on string fragmentation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For core part, we </a:t>
            </a:r>
            <a:r>
              <a:rPr kumimoji="1" lang="en-US" altLang="ja-JP" baseline="0" dirty="0" err="1"/>
              <a:t>particlize</a:t>
            </a:r>
            <a:r>
              <a:rPr kumimoji="1" lang="en-US" altLang="ja-JP" baseline="0" dirty="0"/>
              <a:t> the fluids at the chemical freezeout temperature 160 MeV using Cooper-Frye formula as a conventional hydrodynamic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We take into account of resonance decay for final hadronic products by multiplying a resonance factors.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which is borrowed from statistical model.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15378-2590-40E5-BDCB-904E42D164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D488-2E14-44A8-B064-9B775973100D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06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21F-0EB9-4D3D-827F-DDBAB39576AA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5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6DAF-4F9A-4EBA-96EC-93512492D64B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1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4FAC-4AB7-4DCA-A093-ABCB468F1529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8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331-BE7F-4D54-BE51-7DC2F796B025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17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9972-F21E-464A-9475-688299DA6BF1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18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B8E8-7613-4012-8031-77D3A5450C2F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0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D3B-93ED-4BE8-9A1B-65580EFE5607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7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8D37-479D-454D-86B3-FDC9B77692FE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07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B806-3B4F-4852-BA1E-058FE8FA20CE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65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22B-3FDC-48FE-ADAE-2F1DA84B6FBB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46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3B2F-AF98-40AF-A535-A634A15BB437}" type="datetime1">
              <a:rPr kumimoji="1" lang="ja-JP" altLang="en-US" smtClean="0"/>
              <a:t>2018/8/17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F57B-DD1B-4031-B9F9-0C464C9FA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453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6.emf"/><Relationship Id="rId7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9574" y="1635745"/>
            <a:ext cx="9144000" cy="2627818"/>
          </a:xfrm>
        </p:spPr>
        <p:txBody>
          <a:bodyPr>
            <a:noAutofit/>
          </a:bodyPr>
          <a:lstStyle/>
          <a:p>
            <a:r>
              <a:rPr kumimoji="1" lang="en-US" altLang="ja-JP" sz="7200" dirty="0"/>
              <a:t>QGP in small colliding systems?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22779" y="4502523"/>
            <a:ext cx="6377267" cy="538289"/>
          </a:xfrm>
        </p:spPr>
        <p:txBody>
          <a:bodyPr wrap="square">
            <a:spAutoFit/>
          </a:bodyPr>
          <a:lstStyle/>
          <a:p>
            <a:pPr algn="r"/>
            <a:r>
              <a:rPr lang="en-US" altLang="ja-JP" sz="3200" dirty="0"/>
              <a:t>Tetsufumi</a:t>
            </a:r>
            <a:r>
              <a:rPr lang="ja-JP" altLang="en-US" sz="3200" dirty="0"/>
              <a:t> </a:t>
            </a:r>
            <a:r>
              <a:rPr lang="en-US" altLang="ja-JP" sz="3200" dirty="0"/>
              <a:t>Hirano</a:t>
            </a:r>
            <a:r>
              <a:rPr lang="ja-JP" altLang="en-US" sz="3200" dirty="0"/>
              <a:t> </a:t>
            </a:r>
            <a:r>
              <a:rPr lang="en-US" altLang="ja-JP" sz="3200" dirty="0"/>
              <a:t>(Sophia</a:t>
            </a:r>
            <a:r>
              <a:rPr lang="ja-JP" altLang="en-US" sz="3200" dirty="0"/>
              <a:t> </a:t>
            </a:r>
            <a:r>
              <a:rPr lang="en-US" altLang="ja-JP" sz="3200" dirty="0"/>
              <a:t>Univ.)</a:t>
            </a:r>
            <a:endParaRPr kumimoji="1" lang="en-US" altLang="ja-JP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F2DEF5-AFE8-42E0-A99F-81D0C26B9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45" t="3571" r="22244" b="12213"/>
          <a:stretch/>
        </p:blipFill>
        <p:spPr>
          <a:xfrm>
            <a:off x="11100046" y="4142207"/>
            <a:ext cx="1091954" cy="1037583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EBA3E5-B383-444B-8697-BDE73A70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90CF57B-DD1B-4031-B9F9-0C464C9FAFE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34A81E-7A7B-4B0D-9293-0E657BC67FDE}"/>
              </a:ext>
            </a:extLst>
          </p:cNvPr>
          <p:cNvSpPr txBox="1"/>
          <p:nvPr/>
        </p:nvSpPr>
        <p:spPr>
          <a:xfrm>
            <a:off x="1169811" y="5440123"/>
            <a:ext cx="9852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References:</a:t>
            </a:r>
          </a:p>
          <a:p>
            <a:pPr algn="l"/>
            <a:r>
              <a:rPr kumimoji="1" lang="ja-JP" altLang="en-US" sz="2000" dirty="0"/>
              <a:t>平野哲文、「小さい衝突系における集団的な振る舞い」原子核研究第</a:t>
            </a:r>
            <a:r>
              <a:rPr kumimoji="1" lang="en-US" altLang="ja-JP" sz="2000" dirty="0"/>
              <a:t>62</a:t>
            </a:r>
            <a:r>
              <a:rPr kumimoji="1" lang="ja-JP" altLang="en-US" sz="2000" dirty="0"/>
              <a:t>巻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号</a:t>
            </a:r>
            <a:r>
              <a:rPr kumimoji="1" lang="en-US" altLang="ja-JP" sz="2000" dirty="0"/>
              <a:t>p.41</a:t>
            </a:r>
          </a:p>
          <a:p>
            <a:pPr algn="l"/>
            <a:r>
              <a:rPr kumimoji="1" lang="en-US" altLang="ja-JP" sz="2000" dirty="0" err="1"/>
              <a:t>Y.Kanakubo</a:t>
            </a:r>
            <a:r>
              <a:rPr kumimoji="1" lang="en-US" altLang="ja-JP" sz="2000" dirty="0"/>
              <a:t> et al., arXiv:1807.06254; </a:t>
            </a:r>
            <a:r>
              <a:rPr kumimoji="1" lang="en-US" altLang="ja-JP" sz="2000" dirty="0" err="1"/>
              <a:t>M.Okai</a:t>
            </a:r>
            <a:r>
              <a:rPr kumimoji="1" lang="en-US" altLang="ja-JP" sz="2000" dirty="0"/>
              <a:t> et al., Phys. Rev. C95, 054914 (2017).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36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081E101-7E2C-4621-9E2E-FC3B3093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Violation of “jet universality”</a:t>
            </a:r>
            <a:endParaRPr kumimoji="1" lang="ja-JP" altLang="en-US" dirty="0"/>
          </a:p>
        </p:txBody>
      </p:sp>
      <p:pic>
        <p:nvPicPr>
          <p:cNvPr id="4100" name="Picture 4" descr="pT-integrated yield ratios to pions ([pi]+ + [pi]-) as a function of [lang]dNch/d[eta][rang] measured in |y| &lt; 0.5.">
            <a:extLst>
              <a:ext uri="{FF2B5EF4-FFF2-40B4-BE49-F238E27FC236}">
                <a16:creationId xmlns:a16="http://schemas.microsoft.com/office/drawing/2014/main" id="{617D78B5-D883-4DAD-A934-9599B37B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39" y="1516565"/>
            <a:ext cx="3022259" cy="49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4258AE-2D89-4614-92AB-EE2018E07460}"/>
              </a:ext>
            </a:extLst>
          </p:cNvPr>
          <p:cNvSpPr txBox="1"/>
          <p:nvPr/>
        </p:nvSpPr>
        <p:spPr>
          <a:xfrm rot="16200000">
            <a:off x="-814773" y="3733444"/>
            <a:ext cx="3684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ALICE, Nature Physics (2017)</a:t>
            </a: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5452F2-850A-46AA-A0FE-8AB609871B2C}"/>
              </a:ext>
            </a:extLst>
          </p:cNvPr>
          <p:cNvSpPr txBox="1"/>
          <p:nvPr/>
        </p:nvSpPr>
        <p:spPr>
          <a:xfrm>
            <a:off x="4963363" y="1690688"/>
            <a:ext cx="63690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ym typeface="Wingdings" panose="05000000000000000000" pitchFamily="2" charset="2"/>
              </a:rPr>
              <a:t>Multi-strange hadrons increase more rapidly than charged </a:t>
            </a:r>
            <a:r>
              <a:rPr kumimoji="1" lang="en-US" altLang="ja-JP" sz="2800" dirty="0" err="1">
                <a:sym typeface="Wingdings" panose="05000000000000000000" pitchFamily="2" charset="2"/>
              </a:rPr>
              <a:t>pions</a:t>
            </a:r>
            <a:endParaRPr kumimoji="1" lang="en-US" altLang="ja-JP" sz="2800" dirty="0"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ym typeface="Wingdings" panose="05000000000000000000" pitchFamily="2" charset="2"/>
              </a:rPr>
              <a:t>Unable to reproduce from Lund string fragmentation</a:t>
            </a:r>
          </a:p>
          <a:p>
            <a:pPr lvl="1"/>
            <a:r>
              <a:rPr kumimoji="1" lang="en-US" altLang="ja-JP" sz="2800" dirty="0">
                <a:sym typeface="Wingdings" panose="05000000000000000000" pitchFamily="2" charset="2"/>
              </a:rPr>
              <a:t> Particle ratios controlled by a string tension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>
                <a:sym typeface="Wingdings" panose="05000000000000000000" pitchFamily="2" charset="2"/>
              </a:rPr>
              <a:t>Additional final state dynamics needed?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C099EB7-1107-4002-9957-99229C1D94BE}"/>
              </a:ext>
            </a:extLst>
          </p:cNvPr>
          <p:cNvSpPr txBox="1"/>
          <p:nvPr/>
        </p:nvSpPr>
        <p:spPr>
          <a:xfrm>
            <a:off x="6100761" y="5361117"/>
            <a:ext cx="6091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PYTHIA8: Lund string fragmentation</a:t>
            </a:r>
          </a:p>
          <a:p>
            <a:pPr algn="l"/>
            <a:r>
              <a:rPr kumimoji="1" lang="en-US" altLang="ja-JP" sz="2400" dirty="0"/>
              <a:t>EPOS LHC: Core-corona QGP formation</a:t>
            </a:r>
          </a:p>
          <a:p>
            <a:pPr algn="l"/>
            <a:r>
              <a:rPr kumimoji="1" lang="en-US" altLang="ja-JP" sz="2400" dirty="0"/>
              <a:t>DIPSY: Rope hadronization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27E21A-D653-4F32-AA4E-7A39067E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62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743E-3998-4E1B-AF94-9AB9D398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Strangeness enhancement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F92F32-3F01-478C-9A64-034F1F99A50F}"/>
              </a:ext>
            </a:extLst>
          </p:cNvPr>
          <p:cNvSpPr txBox="1"/>
          <p:nvPr/>
        </p:nvSpPr>
        <p:spPr>
          <a:xfrm rot="16200000">
            <a:off x="-1143593" y="3703817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ALICE overview, talk at QM2018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98EAA18-94CC-4685-9DB0-14113671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9"/>
          <a:stretch/>
        </p:blipFill>
        <p:spPr>
          <a:xfrm>
            <a:off x="838200" y="1420616"/>
            <a:ext cx="5257800" cy="493573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14A096-A2AC-4534-8160-6A186BFD6CBD}"/>
              </a:ext>
            </a:extLst>
          </p:cNvPr>
          <p:cNvSpPr txBox="1"/>
          <p:nvPr/>
        </p:nvSpPr>
        <p:spPr>
          <a:xfrm>
            <a:off x="6354618" y="1420616"/>
            <a:ext cx="54399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Ratios of yields to </a:t>
            </a:r>
            <a:r>
              <a:rPr kumimoji="1" lang="en-US" altLang="ja-JP" sz="2800" dirty="0" err="1"/>
              <a:t>pions</a:t>
            </a:r>
            <a:r>
              <a:rPr kumimoji="1" lang="en-US" altLang="ja-JP" sz="2800" dirty="0"/>
              <a:t> in </a:t>
            </a:r>
            <a:r>
              <a:rPr kumimoji="1" lang="en-US" altLang="ja-JP" sz="2800" dirty="0" err="1"/>
              <a:t>p+p</a:t>
            </a:r>
            <a:r>
              <a:rPr kumimoji="1" lang="en-US" altLang="ja-JP" sz="2800" dirty="0"/>
              <a:t>, </a:t>
            </a:r>
            <a:r>
              <a:rPr kumimoji="1" lang="en-US" altLang="ja-JP" sz="2800" dirty="0" err="1"/>
              <a:t>p+Pb</a:t>
            </a:r>
            <a:r>
              <a:rPr kumimoji="1" lang="en-US" altLang="ja-JP" sz="2800" dirty="0"/>
              <a:t>, </a:t>
            </a:r>
            <a:r>
              <a:rPr kumimoji="1" lang="en-US" altLang="ja-JP" sz="2800" dirty="0" err="1"/>
              <a:t>Xe+Xe</a:t>
            </a:r>
            <a:r>
              <a:rPr kumimoji="1" lang="en-US" altLang="ja-JP" sz="2800" dirty="0"/>
              <a:t> and </a:t>
            </a:r>
            <a:r>
              <a:rPr kumimoji="1" lang="en-US" altLang="ja-JP" sz="2800" dirty="0" err="1"/>
              <a:t>Pb+Pb</a:t>
            </a:r>
            <a:r>
              <a:rPr kumimoji="1" lang="en-US" altLang="ja-JP" sz="2800" dirty="0"/>
              <a:t> collisions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kumimoji="1" lang="en-US" altLang="ja-JP" sz="2800" dirty="0">
                <a:sym typeface="Wingdings" panose="05000000000000000000" pitchFamily="2" charset="2"/>
              </a:rPr>
              <a:t>All results for each hadron lie in a single curve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kumimoji="1" lang="en-US" altLang="ja-JP" sz="2800" dirty="0">
                <a:sym typeface="Wingdings" panose="05000000000000000000" pitchFamily="2" charset="2"/>
              </a:rPr>
              <a:t>Scale with </a:t>
            </a:r>
            <a:r>
              <a:rPr kumimoji="1" lang="en-US" altLang="ja-JP" sz="2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multiplicity</a:t>
            </a:r>
            <a:r>
              <a:rPr kumimoji="1" lang="en-US" altLang="ja-JP" sz="2800" dirty="0">
                <a:sym typeface="Wingdings" panose="05000000000000000000" pitchFamily="2" charset="2"/>
              </a:rPr>
              <a:t>, not geometry, system size or collision energies</a:t>
            </a:r>
          </a:p>
          <a:p>
            <a:pPr marL="457200" indent="-457200" algn="l">
              <a:buFont typeface="Wingdings" panose="05000000000000000000" pitchFamily="2" charset="2"/>
              <a:buChar char="à"/>
            </a:pPr>
            <a:r>
              <a:rPr kumimoji="1" lang="en-US" altLang="ja-JP" sz="2800" dirty="0">
                <a:sym typeface="Wingdings" panose="05000000000000000000" pitchFamily="2" charset="2"/>
              </a:rPr>
              <a:t>Increase of multi-strangeness more rapidly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36ED535-9C38-490B-82B2-62016C1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77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7BC72-4C81-4583-B317-3C5CF49F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Continuous change </a:t>
            </a:r>
            <a:r>
              <a:rPr lang="en-US" altLang="ja-JP" dirty="0"/>
              <a:t>of hadron production mechanism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7B33EF-124D-4AB7-94B5-06314ADCE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1"/>
          <a:stretch/>
        </p:blipFill>
        <p:spPr>
          <a:xfrm>
            <a:off x="2317102" y="1560338"/>
            <a:ext cx="7557795" cy="4509667"/>
          </a:xfrm>
          <a:prstGeom prst="rect">
            <a:avLst/>
          </a:prstGeom>
        </p:spPr>
      </p:pic>
      <p:sp>
        <p:nvSpPr>
          <p:cNvPr id="4" name="矢印: 左 3">
            <a:extLst>
              <a:ext uri="{FF2B5EF4-FFF2-40B4-BE49-F238E27FC236}">
                <a16:creationId xmlns:a16="http://schemas.microsoft.com/office/drawing/2014/main" id="{B5FA6B12-AFBB-4320-8B1B-DBC7961F74EA}"/>
              </a:ext>
            </a:extLst>
          </p:cNvPr>
          <p:cNvSpPr/>
          <p:nvPr/>
        </p:nvSpPr>
        <p:spPr>
          <a:xfrm>
            <a:off x="8497667" y="1287733"/>
            <a:ext cx="2810759" cy="146501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Chemical equilibrium</a:t>
            </a:r>
            <a:endParaRPr kumimoji="1" lang="ja-JP" altLang="en-US" sz="2400" dirty="0"/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BF3203B1-81B9-4AF2-A7D9-919C71EF6B2B}"/>
              </a:ext>
            </a:extLst>
          </p:cNvPr>
          <p:cNvSpPr/>
          <p:nvPr/>
        </p:nvSpPr>
        <p:spPr>
          <a:xfrm flipH="1">
            <a:off x="414779" y="2636339"/>
            <a:ext cx="2644130" cy="1460731"/>
          </a:xfrm>
          <a:prstGeom prst="leftArrow">
            <a:avLst>
              <a:gd name="adj1" fmla="val 50000"/>
              <a:gd name="adj2" fmla="val 4354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String fragmentation</a:t>
            </a:r>
            <a:endParaRPr kumimoji="1" lang="ja-JP" altLang="en-US" sz="24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0318BF0-9D79-44FB-90A4-4AC6004177EE}"/>
              </a:ext>
            </a:extLst>
          </p:cNvPr>
          <p:cNvCxnSpPr/>
          <p:nvPr/>
        </p:nvCxnSpPr>
        <p:spPr>
          <a:xfrm>
            <a:off x="3058909" y="3366705"/>
            <a:ext cx="1079458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430D5C1-2332-4660-A610-5D0343D51BA6}"/>
              </a:ext>
            </a:extLst>
          </p:cNvPr>
          <p:cNvCxnSpPr>
            <a:cxnSpLocks/>
          </p:cNvCxnSpPr>
          <p:nvPr/>
        </p:nvCxnSpPr>
        <p:spPr>
          <a:xfrm>
            <a:off x="6165129" y="2020242"/>
            <a:ext cx="2056614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9CC4906-9203-4E53-8D82-DE5A4D26FD94}"/>
              </a:ext>
            </a:extLst>
          </p:cNvPr>
          <p:cNvCxnSpPr>
            <a:cxnSpLocks/>
          </p:cNvCxnSpPr>
          <p:nvPr/>
        </p:nvCxnSpPr>
        <p:spPr>
          <a:xfrm flipV="1">
            <a:off x="3673644" y="2147081"/>
            <a:ext cx="3467481" cy="10978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313B02-847F-4233-804C-1ACA3CA9954A}"/>
              </a:ext>
            </a:extLst>
          </p:cNvPr>
          <p:cNvSpPr txBox="1"/>
          <p:nvPr/>
        </p:nvSpPr>
        <p:spPr>
          <a:xfrm>
            <a:off x="1036102" y="5987157"/>
            <a:ext cx="9973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How to deal with both string fragmentation and emission from chemically equilibrated matter at once?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D8EC675-F1C5-4B7B-8042-09F5C9EDAD02}"/>
                  </a:ext>
                </a:extLst>
              </p:cNvPr>
              <p:cNvSpPr txBox="1"/>
              <p:nvPr/>
            </p:nvSpPr>
            <p:spPr>
              <a:xfrm>
                <a:off x="9359790" y="2404511"/>
                <a:ext cx="3396923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ch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D8EC675-F1C5-4B7B-8042-09F5C9ED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790" y="2404511"/>
                <a:ext cx="3396923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309">
                <a:extLst>
                  <a:ext uri="{FF2B5EF4-FFF2-40B4-BE49-F238E27FC236}">
                    <a16:creationId xmlns:a16="http://schemas.microsoft.com/office/drawing/2014/main" id="{5A69DC05-1042-4A74-B8B5-FC8849603127}"/>
                  </a:ext>
                </a:extLst>
              </p:cNvPr>
              <p:cNvSpPr txBox="1"/>
              <p:nvPr/>
            </p:nvSpPr>
            <p:spPr>
              <a:xfrm>
                <a:off x="-312062" y="3970999"/>
                <a:ext cx="3139300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309">
                <a:extLst>
                  <a:ext uri="{FF2B5EF4-FFF2-40B4-BE49-F238E27FC236}">
                    <a16:creationId xmlns:a16="http://schemas.microsoft.com/office/drawing/2014/main" id="{5A69DC05-1042-4A74-B8B5-FC8849603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2062" y="3970999"/>
                <a:ext cx="3139300" cy="797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2B1B14-511A-4540-84D1-54ED9F67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26ED4-9F76-433D-B64E-FFFFBA80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</a:t>
            </a:r>
            <a:r>
              <a:rPr lang="en-US" altLang="ja-JP" dirty="0"/>
              <a:t>ore-Corona Picture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3A2F503-30D2-4BC9-B21A-9F279D4689D7}"/>
              </a:ext>
            </a:extLst>
          </p:cNvPr>
          <p:cNvGrpSpPr/>
          <p:nvPr/>
        </p:nvGrpSpPr>
        <p:grpSpPr>
          <a:xfrm rot="20732759">
            <a:off x="8317323" y="2455321"/>
            <a:ext cx="2467520" cy="2424095"/>
            <a:chOff x="5847922" y="1822343"/>
            <a:chExt cx="2555015" cy="2510051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5A435D1-BFCE-4A3D-B634-90BD3E8CC86C}"/>
                </a:ext>
              </a:extLst>
            </p:cNvPr>
            <p:cNvGrpSpPr/>
            <p:nvPr/>
          </p:nvGrpSpPr>
          <p:grpSpPr>
            <a:xfrm rot="19477030">
              <a:off x="5915514" y="1916150"/>
              <a:ext cx="2487423" cy="2416244"/>
              <a:chOff x="6061014" y="4122443"/>
              <a:chExt cx="1883206" cy="1829318"/>
            </a:xfrm>
          </p:grpSpPr>
          <p:sp>
            <p:nvSpPr>
              <p:cNvPr id="18" name="円/楕円 20">
                <a:extLst>
                  <a:ext uri="{FF2B5EF4-FFF2-40B4-BE49-F238E27FC236}">
                    <a16:creationId xmlns:a16="http://schemas.microsoft.com/office/drawing/2014/main" id="{2AB935C0-9E69-4D9B-BF9F-4B7AA3B1FE02}"/>
                  </a:ext>
                </a:extLst>
              </p:cNvPr>
              <p:cNvSpPr/>
              <p:nvPr/>
            </p:nvSpPr>
            <p:spPr>
              <a:xfrm rot="14066384" flipH="1" flipV="1">
                <a:off x="7799142" y="4782656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20">
                <a:extLst>
                  <a:ext uri="{FF2B5EF4-FFF2-40B4-BE49-F238E27FC236}">
                    <a16:creationId xmlns:a16="http://schemas.microsoft.com/office/drawing/2014/main" id="{81A0E8D2-2140-405B-9D59-72842B66B940}"/>
                  </a:ext>
                </a:extLst>
              </p:cNvPr>
              <p:cNvSpPr/>
              <p:nvPr/>
            </p:nvSpPr>
            <p:spPr>
              <a:xfrm rot="14066384" flipH="1" flipV="1">
                <a:off x="7823413" y="5051917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20">
                <a:extLst>
                  <a:ext uri="{FF2B5EF4-FFF2-40B4-BE49-F238E27FC236}">
                    <a16:creationId xmlns:a16="http://schemas.microsoft.com/office/drawing/2014/main" id="{1AD2C47C-923A-46E0-889C-41CA5F5ED938}"/>
                  </a:ext>
                </a:extLst>
              </p:cNvPr>
              <p:cNvSpPr/>
              <p:nvPr/>
            </p:nvSpPr>
            <p:spPr>
              <a:xfrm rot="14066384" flipH="1" flipV="1">
                <a:off x="6950731" y="4122443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82550A14-3B03-49F7-BB51-0295360B9E6A}"/>
                  </a:ext>
                </a:extLst>
              </p:cNvPr>
              <p:cNvSpPr/>
              <p:nvPr/>
            </p:nvSpPr>
            <p:spPr>
              <a:xfrm rot="14066384" flipH="1" flipV="1">
                <a:off x="6797999" y="4242987"/>
                <a:ext cx="39422" cy="39422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円/楕円 20">
                <a:extLst>
                  <a:ext uri="{FF2B5EF4-FFF2-40B4-BE49-F238E27FC236}">
                    <a16:creationId xmlns:a16="http://schemas.microsoft.com/office/drawing/2014/main" id="{A70001E5-2BC1-4025-8EE3-7DF848E4957D}"/>
                  </a:ext>
                </a:extLst>
              </p:cNvPr>
              <p:cNvSpPr/>
              <p:nvPr/>
            </p:nvSpPr>
            <p:spPr>
              <a:xfrm rot="14066384" flipH="1" flipV="1">
                <a:off x="7388458" y="4287235"/>
                <a:ext cx="39422" cy="39422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0">
                <a:extLst>
                  <a:ext uri="{FF2B5EF4-FFF2-40B4-BE49-F238E27FC236}">
                    <a16:creationId xmlns:a16="http://schemas.microsoft.com/office/drawing/2014/main" id="{F922FFCD-E2B3-4BAF-87DA-61DFFD91BEA5}"/>
                  </a:ext>
                </a:extLst>
              </p:cNvPr>
              <p:cNvSpPr/>
              <p:nvPr/>
            </p:nvSpPr>
            <p:spPr>
              <a:xfrm rot="14066384" flipH="1" flipV="1">
                <a:off x="7191003" y="4285292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爆発 2 155">
                <a:extLst>
                  <a:ext uri="{FF2B5EF4-FFF2-40B4-BE49-F238E27FC236}">
                    <a16:creationId xmlns:a16="http://schemas.microsoft.com/office/drawing/2014/main" id="{87CB563C-04E0-48F1-9372-5F66F12369DA}"/>
                  </a:ext>
                </a:extLst>
              </p:cNvPr>
              <p:cNvSpPr/>
              <p:nvPr/>
            </p:nvSpPr>
            <p:spPr>
              <a:xfrm>
                <a:off x="6858460" y="4862145"/>
                <a:ext cx="277320" cy="292172"/>
              </a:xfrm>
              <a:prstGeom prst="irregularSeal2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0">
                <a:extLst>
                  <a:ext uri="{FF2B5EF4-FFF2-40B4-BE49-F238E27FC236}">
                    <a16:creationId xmlns:a16="http://schemas.microsoft.com/office/drawing/2014/main" id="{64578799-D4BE-4ACD-82AD-49E11E908177}"/>
                  </a:ext>
                </a:extLst>
              </p:cNvPr>
              <p:cNvSpPr/>
              <p:nvPr/>
            </p:nvSpPr>
            <p:spPr>
              <a:xfrm rot="20949426" flipH="1" flipV="1">
                <a:off x="7638516" y="4810925"/>
                <a:ext cx="39423" cy="39423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0">
                <a:extLst>
                  <a:ext uri="{FF2B5EF4-FFF2-40B4-BE49-F238E27FC236}">
                    <a16:creationId xmlns:a16="http://schemas.microsoft.com/office/drawing/2014/main" id="{CD7058AF-1A89-4060-8FC1-24F184E24CD4}"/>
                  </a:ext>
                </a:extLst>
              </p:cNvPr>
              <p:cNvSpPr/>
              <p:nvPr/>
            </p:nvSpPr>
            <p:spPr>
              <a:xfrm rot="20949426" flipH="1" flipV="1">
                <a:off x="7644433" y="4485122"/>
                <a:ext cx="39423" cy="39423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D12730CF-4281-4BAB-B7AA-3C19DE4C3480}"/>
                  </a:ext>
                </a:extLst>
              </p:cNvPr>
              <p:cNvGrpSpPr/>
              <p:nvPr/>
            </p:nvGrpSpPr>
            <p:grpSpPr>
              <a:xfrm>
                <a:off x="7226801" y="5209058"/>
                <a:ext cx="717419" cy="546134"/>
                <a:chOff x="2905899" y="5206486"/>
                <a:chExt cx="934447" cy="711345"/>
              </a:xfrm>
            </p:grpSpPr>
            <p:sp>
              <p:nvSpPr>
                <p:cNvPr id="119" name="円/楕円 20">
                  <a:extLst>
                    <a:ext uri="{FF2B5EF4-FFF2-40B4-BE49-F238E27FC236}">
                      <a16:creationId xmlns:a16="http://schemas.microsoft.com/office/drawing/2014/main" id="{C7C8DE71-6314-4525-8704-5C5B3B4E5090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2905899" y="5660903"/>
                  <a:ext cx="51348" cy="51348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円/楕円 20">
                  <a:extLst>
                    <a:ext uri="{FF2B5EF4-FFF2-40B4-BE49-F238E27FC236}">
                      <a16:creationId xmlns:a16="http://schemas.microsoft.com/office/drawing/2014/main" id="{5CA80A6C-BD38-42F4-BDEB-A13872432BE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369442" y="5657638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円/楕円 20">
                  <a:extLst>
                    <a:ext uri="{FF2B5EF4-FFF2-40B4-BE49-F238E27FC236}">
                      <a16:creationId xmlns:a16="http://schemas.microsoft.com/office/drawing/2014/main" id="{9CEF1A9C-5162-4918-9F89-71DC625E6E2D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6392" y="5556982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円/楕円 20">
                  <a:extLst>
                    <a:ext uri="{FF2B5EF4-FFF2-40B4-BE49-F238E27FC236}">
                      <a16:creationId xmlns:a16="http://schemas.microsoft.com/office/drawing/2014/main" id="{C72F795D-F1FE-481F-8A4F-0BAE86602ED1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152694" y="5624175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円/楕円 20">
                  <a:extLst>
                    <a:ext uri="{FF2B5EF4-FFF2-40B4-BE49-F238E27FC236}">
                      <a16:creationId xmlns:a16="http://schemas.microsoft.com/office/drawing/2014/main" id="{F39FA275-F6C1-4E76-8228-12EB2C15CE97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4590" y="5439050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円/楕円 20">
                  <a:extLst>
                    <a:ext uri="{FF2B5EF4-FFF2-40B4-BE49-F238E27FC236}">
                      <a16:creationId xmlns:a16="http://schemas.microsoft.com/office/drawing/2014/main" id="{81E56B1D-B793-4A37-B943-98ED657DB44D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8998" y="5314335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円/楕円 20">
                  <a:extLst>
                    <a:ext uri="{FF2B5EF4-FFF2-40B4-BE49-F238E27FC236}">
                      <a16:creationId xmlns:a16="http://schemas.microsoft.com/office/drawing/2014/main" id="{C3C4E613-F9BC-4545-9D68-9A70B0683E6F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59357" y="5409005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円/楕円 20">
                  <a:extLst>
                    <a:ext uri="{FF2B5EF4-FFF2-40B4-BE49-F238E27FC236}">
                      <a16:creationId xmlns:a16="http://schemas.microsoft.com/office/drawing/2014/main" id="{209D5A6B-C469-49E4-87A7-1B936A3CC2B0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412116" y="5439051"/>
                  <a:ext cx="51348" cy="51348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/楕円 20">
                  <a:extLst>
                    <a:ext uri="{FF2B5EF4-FFF2-40B4-BE49-F238E27FC236}">
                      <a16:creationId xmlns:a16="http://schemas.microsoft.com/office/drawing/2014/main" id="{4FA2FDB0-1DEE-40C8-AA96-2305BDC1AD7B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21955" y="5206486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円/楕円 20">
                  <a:extLst>
                    <a:ext uri="{FF2B5EF4-FFF2-40B4-BE49-F238E27FC236}">
                      <a16:creationId xmlns:a16="http://schemas.microsoft.com/office/drawing/2014/main" id="{0F7B7B0D-F080-4AC8-B390-6201549DA8C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2786" y="5866483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円/楕円 20">
                <a:extLst>
                  <a:ext uri="{FF2B5EF4-FFF2-40B4-BE49-F238E27FC236}">
                    <a16:creationId xmlns:a16="http://schemas.microsoft.com/office/drawing/2014/main" id="{3E388A13-F425-4C76-920A-A547EB2F142B}"/>
                  </a:ext>
                </a:extLst>
              </p:cNvPr>
              <p:cNvSpPr/>
              <p:nvPr/>
            </p:nvSpPr>
            <p:spPr>
              <a:xfrm rot="20949426" flipH="1" flipV="1">
                <a:off x="6482987" y="4666898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0">
                <a:extLst>
                  <a:ext uri="{FF2B5EF4-FFF2-40B4-BE49-F238E27FC236}">
                    <a16:creationId xmlns:a16="http://schemas.microsoft.com/office/drawing/2014/main" id="{ED88A3D6-002B-40C2-8E68-0EDB52421A84}"/>
                  </a:ext>
                </a:extLst>
              </p:cNvPr>
              <p:cNvSpPr/>
              <p:nvPr/>
            </p:nvSpPr>
            <p:spPr>
              <a:xfrm rot="20949426" flipH="1" flipV="1">
                <a:off x="6618840" y="4589620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0">
                <a:extLst>
                  <a:ext uri="{FF2B5EF4-FFF2-40B4-BE49-F238E27FC236}">
                    <a16:creationId xmlns:a16="http://schemas.microsoft.com/office/drawing/2014/main" id="{F470F592-9115-4FA8-8E89-1D2A29787B80}"/>
                  </a:ext>
                </a:extLst>
              </p:cNvPr>
              <p:cNvSpPr/>
              <p:nvPr/>
            </p:nvSpPr>
            <p:spPr>
              <a:xfrm rot="20949426" flipH="1" flipV="1">
                <a:off x="6805100" y="4403328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20">
                <a:extLst>
                  <a:ext uri="{FF2B5EF4-FFF2-40B4-BE49-F238E27FC236}">
                    <a16:creationId xmlns:a16="http://schemas.microsoft.com/office/drawing/2014/main" id="{517F6D57-5BF1-4E2D-B6AC-98D2E14882CE}"/>
                  </a:ext>
                </a:extLst>
              </p:cNvPr>
              <p:cNvSpPr/>
              <p:nvPr/>
            </p:nvSpPr>
            <p:spPr>
              <a:xfrm rot="20949426" flipH="1" flipV="1">
                <a:off x="6705568" y="4476011"/>
                <a:ext cx="39422" cy="39422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20">
                <a:extLst>
                  <a:ext uri="{FF2B5EF4-FFF2-40B4-BE49-F238E27FC236}">
                    <a16:creationId xmlns:a16="http://schemas.microsoft.com/office/drawing/2014/main" id="{494F2F1B-1BAF-493F-A440-8C1EEF1DB28C}"/>
                  </a:ext>
                </a:extLst>
              </p:cNvPr>
              <p:cNvSpPr/>
              <p:nvPr/>
            </p:nvSpPr>
            <p:spPr>
              <a:xfrm rot="20949426" flipH="1" flipV="1">
                <a:off x="6515750" y="4499078"/>
                <a:ext cx="39422" cy="39422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20">
                <a:extLst>
                  <a:ext uri="{FF2B5EF4-FFF2-40B4-BE49-F238E27FC236}">
                    <a16:creationId xmlns:a16="http://schemas.microsoft.com/office/drawing/2014/main" id="{133F4110-187B-4B00-8B9E-06854699115F}"/>
                  </a:ext>
                </a:extLst>
              </p:cNvPr>
              <p:cNvSpPr/>
              <p:nvPr/>
            </p:nvSpPr>
            <p:spPr>
              <a:xfrm rot="20949426" flipH="1" flipV="1">
                <a:off x="6600078" y="4320527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爆発 2 155">
                <a:extLst>
                  <a:ext uri="{FF2B5EF4-FFF2-40B4-BE49-F238E27FC236}">
                    <a16:creationId xmlns:a16="http://schemas.microsoft.com/office/drawing/2014/main" id="{5B418C78-6103-4A31-95CF-A97FFAF9E700}"/>
                  </a:ext>
                </a:extLst>
              </p:cNvPr>
              <p:cNvSpPr/>
              <p:nvPr/>
            </p:nvSpPr>
            <p:spPr>
              <a:xfrm>
                <a:off x="6858460" y="4863051"/>
                <a:ext cx="277320" cy="292172"/>
              </a:xfrm>
              <a:prstGeom prst="irregularSeal2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87311D35-ADEA-414B-90F7-579ACFBD7D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61014" y="5034966"/>
                <a:ext cx="892221" cy="7834"/>
              </a:xfrm>
              <a:prstGeom prst="straightConnector1">
                <a:avLst/>
              </a:prstGeom>
              <a:ln w="19050">
                <a:noFill/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円/楕円 20">
                <a:extLst>
                  <a:ext uri="{FF2B5EF4-FFF2-40B4-BE49-F238E27FC236}">
                    <a16:creationId xmlns:a16="http://schemas.microsoft.com/office/drawing/2014/main" id="{6469BECF-76B1-4F41-87A3-9F65E7AD61D2}"/>
                  </a:ext>
                </a:extLst>
              </p:cNvPr>
              <p:cNvSpPr/>
              <p:nvPr/>
            </p:nvSpPr>
            <p:spPr>
              <a:xfrm rot="16460068" flipH="1" flipV="1">
                <a:off x="6276581" y="4959683"/>
                <a:ext cx="39422" cy="39422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20">
                <a:extLst>
                  <a:ext uri="{FF2B5EF4-FFF2-40B4-BE49-F238E27FC236}">
                    <a16:creationId xmlns:a16="http://schemas.microsoft.com/office/drawing/2014/main" id="{EEA2EAC5-EE0A-4C27-9294-2D96747BEC64}"/>
                  </a:ext>
                </a:extLst>
              </p:cNvPr>
              <p:cNvSpPr/>
              <p:nvPr/>
            </p:nvSpPr>
            <p:spPr>
              <a:xfrm rot="16460068" flipH="1" flipV="1">
                <a:off x="6510326" y="5501892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20">
                <a:extLst>
                  <a:ext uri="{FF2B5EF4-FFF2-40B4-BE49-F238E27FC236}">
                    <a16:creationId xmlns:a16="http://schemas.microsoft.com/office/drawing/2014/main" id="{758576A1-E625-46DC-BCB7-313243550F84}"/>
                  </a:ext>
                </a:extLst>
              </p:cNvPr>
              <p:cNvSpPr/>
              <p:nvPr/>
            </p:nvSpPr>
            <p:spPr>
              <a:xfrm rot="16460068" flipH="1" flipV="1">
                <a:off x="6471310" y="5350545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20">
                <a:extLst>
                  <a:ext uri="{FF2B5EF4-FFF2-40B4-BE49-F238E27FC236}">
                    <a16:creationId xmlns:a16="http://schemas.microsoft.com/office/drawing/2014/main" id="{08CAF23E-779F-44C1-B130-4D28886884F7}"/>
                  </a:ext>
                </a:extLst>
              </p:cNvPr>
              <p:cNvSpPr/>
              <p:nvPr/>
            </p:nvSpPr>
            <p:spPr>
              <a:xfrm rot="16460068" flipH="1" flipV="1">
                <a:off x="6298973" y="4769433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20">
                <a:extLst>
                  <a:ext uri="{FF2B5EF4-FFF2-40B4-BE49-F238E27FC236}">
                    <a16:creationId xmlns:a16="http://schemas.microsoft.com/office/drawing/2014/main" id="{965695B0-0679-4D45-9E9C-94C7D7717C73}"/>
                  </a:ext>
                </a:extLst>
              </p:cNvPr>
              <p:cNvSpPr/>
              <p:nvPr/>
            </p:nvSpPr>
            <p:spPr>
              <a:xfrm rot="16460068" flipH="1" flipV="1">
                <a:off x="6174242" y="4686359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20">
                <a:extLst>
                  <a:ext uri="{FF2B5EF4-FFF2-40B4-BE49-F238E27FC236}">
                    <a16:creationId xmlns:a16="http://schemas.microsoft.com/office/drawing/2014/main" id="{3D8B7D70-68C4-4DFC-83F3-527D691C51C2}"/>
                  </a:ext>
                </a:extLst>
              </p:cNvPr>
              <p:cNvSpPr/>
              <p:nvPr/>
            </p:nvSpPr>
            <p:spPr>
              <a:xfrm rot="16460068" flipH="1" flipV="1">
                <a:off x="6340281" y="5122009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20">
                <a:extLst>
                  <a:ext uri="{FF2B5EF4-FFF2-40B4-BE49-F238E27FC236}">
                    <a16:creationId xmlns:a16="http://schemas.microsoft.com/office/drawing/2014/main" id="{C200FB31-40CF-4C2C-8E41-D0108BA2DFCF}"/>
                  </a:ext>
                </a:extLst>
              </p:cNvPr>
              <p:cNvSpPr/>
              <p:nvPr/>
            </p:nvSpPr>
            <p:spPr>
              <a:xfrm rot="16460068" flipH="1" flipV="1">
                <a:off x="6384370" y="5237098"/>
                <a:ext cx="39422" cy="39422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20">
                <a:extLst>
                  <a:ext uri="{FF2B5EF4-FFF2-40B4-BE49-F238E27FC236}">
                    <a16:creationId xmlns:a16="http://schemas.microsoft.com/office/drawing/2014/main" id="{DABE2EE0-3BED-4FF8-91F8-B8B1EE18600B}"/>
                  </a:ext>
                </a:extLst>
              </p:cNvPr>
              <p:cNvSpPr/>
              <p:nvPr/>
            </p:nvSpPr>
            <p:spPr>
              <a:xfrm rot="16460068" flipH="1" flipV="1">
                <a:off x="6356937" y="5426335"/>
                <a:ext cx="39422" cy="39422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20">
                <a:extLst>
                  <a:ext uri="{FF2B5EF4-FFF2-40B4-BE49-F238E27FC236}">
                    <a16:creationId xmlns:a16="http://schemas.microsoft.com/office/drawing/2014/main" id="{0CA6544A-26FE-4586-AA64-34BC01A4C3E2}"/>
                  </a:ext>
                </a:extLst>
              </p:cNvPr>
              <p:cNvSpPr/>
              <p:nvPr/>
            </p:nvSpPr>
            <p:spPr>
              <a:xfrm rot="16460068" flipH="1" flipV="1">
                <a:off x="6206692" y="5298201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楕円 13">
                <a:extLst>
                  <a:ext uri="{FF2B5EF4-FFF2-40B4-BE49-F238E27FC236}">
                    <a16:creationId xmlns:a16="http://schemas.microsoft.com/office/drawing/2014/main" id="{DFD9EA44-FCA2-4D5A-9015-F5C15E8E090D}"/>
                  </a:ext>
                </a:extLst>
              </p:cNvPr>
              <p:cNvSpPr/>
              <p:nvPr/>
            </p:nvSpPr>
            <p:spPr>
              <a:xfrm>
                <a:off x="7123230" y="4416212"/>
                <a:ext cx="665696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61">
                <a:extLst>
                  <a:ext uri="{FF2B5EF4-FFF2-40B4-BE49-F238E27FC236}">
                    <a16:creationId xmlns:a16="http://schemas.microsoft.com/office/drawing/2014/main" id="{C6C47A4D-A2D5-42D2-87CF-D2C73D1BCF00}"/>
                  </a:ext>
                </a:extLst>
              </p:cNvPr>
              <p:cNvSpPr/>
              <p:nvPr/>
            </p:nvSpPr>
            <p:spPr>
              <a:xfrm>
                <a:off x="6910547" y="5257807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63E7CFFA-43BC-495A-A3D8-F0C67B9031DE}"/>
                  </a:ext>
                </a:extLst>
              </p:cNvPr>
              <p:cNvSpPr/>
              <p:nvPr/>
            </p:nvSpPr>
            <p:spPr>
              <a:xfrm>
                <a:off x="6310008" y="4633074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楕円 59">
                <a:extLst>
                  <a:ext uri="{FF2B5EF4-FFF2-40B4-BE49-F238E27FC236}">
                    <a16:creationId xmlns:a16="http://schemas.microsoft.com/office/drawing/2014/main" id="{6EAAA9A9-7F79-41B9-9756-E7A648B0AEF2}"/>
                  </a:ext>
                </a:extLst>
              </p:cNvPr>
              <p:cNvSpPr/>
              <p:nvPr/>
            </p:nvSpPr>
            <p:spPr>
              <a:xfrm>
                <a:off x="7107603" y="5109557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56">
                <a:extLst>
                  <a:ext uri="{FF2B5EF4-FFF2-40B4-BE49-F238E27FC236}">
                    <a16:creationId xmlns:a16="http://schemas.microsoft.com/office/drawing/2014/main" id="{B36C0141-C1C6-4B29-9A95-66EF455F3D4C}"/>
                  </a:ext>
                </a:extLst>
              </p:cNvPr>
              <p:cNvSpPr/>
              <p:nvPr/>
            </p:nvSpPr>
            <p:spPr>
              <a:xfrm>
                <a:off x="6817711" y="4892542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楕円 57">
                <a:extLst>
                  <a:ext uri="{FF2B5EF4-FFF2-40B4-BE49-F238E27FC236}">
                    <a16:creationId xmlns:a16="http://schemas.microsoft.com/office/drawing/2014/main" id="{2761AEB2-20B6-4755-A7D9-A46DCA64618A}"/>
                  </a:ext>
                </a:extLst>
              </p:cNvPr>
              <p:cNvSpPr/>
              <p:nvPr/>
            </p:nvSpPr>
            <p:spPr>
              <a:xfrm>
                <a:off x="6734685" y="4825456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楕円 58">
                <a:extLst>
                  <a:ext uri="{FF2B5EF4-FFF2-40B4-BE49-F238E27FC236}">
                    <a16:creationId xmlns:a16="http://schemas.microsoft.com/office/drawing/2014/main" id="{F925D1C3-09AA-4015-AC40-F5200715B39F}"/>
                  </a:ext>
                </a:extLst>
              </p:cNvPr>
              <p:cNvSpPr/>
              <p:nvPr/>
            </p:nvSpPr>
            <p:spPr>
              <a:xfrm>
                <a:off x="6746483" y="4962310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楕円 54">
                <a:extLst>
                  <a:ext uri="{FF2B5EF4-FFF2-40B4-BE49-F238E27FC236}">
                    <a16:creationId xmlns:a16="http://schemas.microsoft.com/office/drawing/2014/main" id="{D0E4CFA6-07D2-45C1-9B46-0BE7FA1D5B0A}"/>
                  </a:ext>
                </a:extLst>
              </p:cNvPr>
              <p:cNvSpPr/>
              <p:nvPr/>
            </p:nvSpPr>
            <p:spPr>
              <a:xfrm>
                <a:off x="6952784" y="4850231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楕円 53">
                <a:extLst>
                  <a:ext uri="{FF2B5EF4-FFF2-40B4-BE49-F238E27FC236}">
                    <a16:creationId xmlns:a16="http://schemas.microsoft.com/office/drawing/2014/main" id="{1166C135-E219-4834-B8FC-3EE7965CA582}"/>
                  </a:ext>
                </a:extLst>
              </p:cNvPr>
              <p:cNvSpPr/>
              <p:nvPr/>
            </p:nvSpPr>
            <p:spPr>
              <a:xfrm>
                <a:off x="7216439" y="4762560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楕円 55">
                <a:extLst>
                  <a:ext uri="{FF2B5EF4-FFF2-40B4-BE49-F238E27FC236}">
                    <a16:creationId xmlns:a16="http://schemas.microsoft.com/office/drawing/2014/main" id="{0F553037-B944-4BF6-9357-36C4BCA6219C}"/>
                  </a:ext>
                </a:extLst>
              </p:cNvPr>
              <p:cNvSpPr/>
              <p:nvPr/>
            </p:nvSpPr>
            <p:spPr>
              <a:xfrm>
                <a:off x="6840978" y="4697403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楕円 14">
                <a:extLst>
                  <a:ext uri="{FF2B5EF4-FFF2-40B4-BE49-F238E27FC236}">
                    <a16:creationId xmlns:a16="http://schemas.microsoft.com/office/drawing/2014/main" id="{9048AC54-B98E-4549-B0BA-28AF82E01B38}"/>
                  </a:ext>
                </a:extLst>
              </p:cNvPr>
              <p:cNvSpPr/>
              <p:nvPr/>
            </p:nvSpPr>
            <p:spPr>
              <a:xfrm rot="2922737">
                <a:off x="7470861" y="4743348"/>
                <a:ext cx="194078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楕円 66">
                <a:extLst>
                  <a:ext uri="{FF2B5EF4-FFF2-40B4-BE49-F238E27FC236}">
                    <a16:creationId xmlns:a16="http://schemas.microsoft.com/office/drawing/2014/main" id="{F9AC87B5-7D7F-4716-955F-B6D1F9E8F4DB}"/>
                  </a:ext>
                </a:extLst>
              </p:cNvPr>
              <p:cNvSpPr/>
              <p:nvPr/>
            </p:nvSpPr>
            <p:spPr>
              <a:xfrm rot="19678431">
                <a:off x="6928212" y="4989619"/>
                <a:ext cx="363998" cy="478582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3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楕円 63">
                <a:extLst>
                  <a:ext uri="{FF2B5EF4-FFF2-40B4-BE49-F238E27FC236}">
                    <a16:creationId xmlns:a16="http://schemas.microsoft.com/office/drawing/2014/main" id="{F4D2151B-AFB2-47EE-813E-A4A3A7605653}"/>
                  </a:ext>
                </a:extLst>
              </p:cNvPr>
              <p:cNvSpPr/>
              <p:nvPr/>
            </p:nvSpPr>
            <p:spPr>
              <a:xfrm rot="2922737">
                <a:off x="7060754" y="5164152"/>
                <a:ext cx="221323" cy="4139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28F84">
                      <a:alpha val="10000"/>
                    </a:srgbClr>
                  </a:gs>
                  <a:gs pos="45000">
                    <a:srgbClr val="EE7164">
                      <a:alpha val="80000"/>
                    </a:srgbClr>
                  </a:gs>
                  <a:gs pos="21000">
                    <a:srgbClr val="FF5050">
                      <a:alpha val="9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楕円 64">
                <a:extLst>
                  <a:ext uri="{FF2B5EF4-FFF2-40B4-BE49-F238E27FC236}">
                    <a16:creationId xmlns:a16="http://schemas.microsoft.com/office/drawing/2014/main" id="{CA9F1C0A-FEEF-470E-837F-9A9812770565}"/>
                  </a:ext>
                </a:extLst>
              </p:cNvPr>
              <p:cNvSpPr/>
              <p:nvPr/>
            </p:nvSpPr>
            <p:spPr>
              <a:xfrm rot="8471691">
                <a:off x="7234733" y="5297388"/>
                <a:ext cx="192141" cy="414545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楕円 65">
                <a:extLst>
                  <a:ext uri="{FF2B5EF4-FFF2-40B4-BE49-F238E27FC236}">
                    <a16:creationId xmlns:a16="http://schemas.microsoft.com/office/drawing/2014/main" id="{86DA1C6F-D750-4334-BDDA-A1BF30675209}"/>
                  </a:ext>
                </a:extLst>
              </p:cNvPr>
              <p:cNvSpPr/>
              <p:nvPr/>
            </p:nvSpPr>
            <p:spPr>
              <a:xfrm rot="2922737">
                <a:off x="7256325" y="5161814"/>
                <a:ext cx="221323" cy="41393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67">
                <a:extLst>
                  <a:ext uri="{FF2B5EF4-FFF2-40B4-BE49-F238E27FC236}">
                    <a16:creationId xmlns:a16="http://schemas.microsoft.com/office/drawing/2014/main" id="{7ED9042E-738B-4E4F-B610-4B269280EC41}"/>
                  </a:ext>
                </a:extLst>
              </p:cNvPr>
              <p:cNvSpPr/>
              <p:nvPr/>
            </p:nvSpPr>
            <p:spPr>
              <a:xfrm rot="19180518">
                <a:off x="7158322" y="4763227"/>
                <a:ext cx="260702" cy="413171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91000">
                    <a:srgbClr val="EE7164">
                      <a:alpha val="3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楕円 68">
                <a:extLst>
                  <a:ext uri="{FF2B5EF4-FFF2-40B4-BE49-F238E27FC236}">
                    <a16:creationId xmlns:a16="http://schemas.microsoft.com/office/drawing/2014/main" id="{5C822FC1-5074-44FD-9F5A-037821DF68C8}"/>
                  </a:ext>
                </a:extLst>
              </p:cNvPr>
              <p:cNvSpPr/>
              <p:nvPr/>
            </p:nvSpPr>
            <p:spPr>
              <a:xfrm rot="20395640">
                <a:off x="7245215" y="4749533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0000">
                    <a:srgbClr val="FF5050">
                      <a:alpha val="5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楕円 69">
                <a:extLst>
                  <a:ext uri="{FF2B5EF4-FFF2-40B4-BE49-F238E27FC236}">
                    <a16:creationId xmlns:a16="http://schemas.microsoft.com/office/drawing/2014/main" id="{09B4AF2A-F8BC-4E3C-9514-B8AAD846C9C4}"/>
                  </a:ext>
                </a:extLst>
              </p:cNvPr>
              <p:cNvSpPr/>
              <p:nvPr/>
            </p:nvSpPr>
            <p:spPr>
              <a:xfrm rot="20395640">
                <a:off x="6931150" y="5096800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楕円 70">
                <a:extLst>
                  <a:ext uri="{FF2B5EF4-FFF2-40B4-BE49-F238E27FC236}">
                    <a16:creationId xmlns:a16="http://schemas.microsoft.com/office/drawing/2014/main" id="{38F5FAEE-1BDC-499F-B59A-92F79FBE0524}"/>
                  </a:ext>
                </a:extLst>
              </p:cNvPr>
              <p:cNvSpPr/>
              <p:nvPr/>
            </p:nvSpPr>
            <p:spPr>
              <a:xfrm rot="20395640">
                <a:off x="6948263" y="5011754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71">
                <a:extLst>
                  <a:ext uri="{FF2B5EF4-FFF2-40B4-BE49-F238E27FC236}">
                    <a16:creationId xmlns:a16="http://schemas.microsoft.com/office/drawing/2014/main" id="{A42EBA0D-2D45-4B2D-A0D6-F61CF049840A}"/>
                  </a:ext>
                </a:extLst>
              </p:cNvPr>
              <p:cNvSpPr/>
              <p:nvPr/>
            </p:nvSpPr>
            <p:spPr>
              <a:xfrm rot="20395640">
                <a:off x="7423837" y="5222059"/>
                <a:ext cx="162852" cy="297098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71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72">
                <a:extLst>
                  <a:ext uri="{FF2B5EF4-FFF2-40B4-BE49-F238E27FC236}">
                    <a16:creationId xmlns:a16="http://schemas.microsoft.com/office/drawing/2014/main" id="{7795A7D4-D97C-442B-B8D6-EE9E5CA8A15A}"/>
                  </a:ext>
                </a:extLst>
              </p:cNvPr>
              <p:cNvSpPr/>
              <p:nvPr/>
            </p:nvSpPr>
            <p:spPr>
              <a:xfrm rot="20395640">
                <a:off x="7109862" y="5132343"/>
                <a:ext cx="313385" cy="279297"/>
              </a:xfrm>
              <a:prstGeom prst="ellipse">
                <a:avLst/>
              </a:prstGeom>
              <a:gradFill flip="none" rotWithShape="1">
                <a:gsLst>
                  <a:gs pos="47000">
                    <a:srgbClr val="F7615A">
                      <a:alpha val="65000"/>
                    </a:srgbClr>
                  </a:gs>
                  <a:gs pos="87000">
                    <a:srgbClr val="EE7164">
                      <a:alpha val="0"/>
                    </a:srgbClr>
                  </a:gs>
                  <a:gs pos="15000">
                    <a:srgbClr val="FF5050">
                      <a:alpha val="8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73">
                <a:extLst>
                  <a:ext uri="{FF2B5EF4-FFF2-40B4-BE49-F238E27FC236}">
                    <a16:creationId xmlns:a16="http://schemas.microsoft.com/office/drawing/2014/main" id="{36F01D4A-515A-4910-AC8E-C1B3C51739AC}"/>
                  </a:ext>
                </a:extLst>
              </p:cNvPr>
              <p:cNvSpPr/>
              <p:nvPr/>
            </p:nvSpPr>
            <p:spPr>
              <a:xfrm rot="20395640">
                <a:off x="7031387" y="4930361"/>
                <a:ext cx="303660" cy="359107"/>
              </a:xfrm>
              <a:prstGeom prst="ellipse">
                <a:avLst/>
              </a:prstGeom>
              <a:gradFill flip="none" rotWithShape="1">
                <a:gsLst>
                  <a:gs pos="43000">
                    <a:srgbClr val="F7615A">
                      <a:alpha val="88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6500">
                    <a:srgbClr val="FB5955">
                      <a:alpha val="81000"/>
                    </a:srgbClr>
                  </a:gs>
                  <a:gs pos="11000">
                    <a:srgbClr val="FF5050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74">
                <a:extLst>
                  <a:ext uri="{FF2B5EF4-FFF2-40B4-BE49-F238E27FC236}">
                    <a16:creationId xmlns:a16="http://schemas.microsoft.com/office/drawing/2014/main" id="{AA3E304D-968D-475A-A3D2-E722CDBF1122}"/>
                  </a:ext>
                </a:extLst>
              </p:cNvPr>
              <p:cNvSpPr/>
              <p:nvPr/>
            </p:nvSpPr>
            <p:spPr>
              <a:xfrm rot="15884582">
                <a:off x="7106222" y="5343787"/>
                <a:ext cx="235320" cy="30606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75">
                <a:extLst>
                  <a:ext uri="{FF2B5EF4-FFF2-40B4-BE49-F238E27FC236}">
                    <a16:creationId xmlns:a16="http://schemas.microsoft.com/office/drawing/2014/main" id="{1FF32C14-A22B-415B-A3B4-15BBD8A6C970}"/>
                  </a:ext>
                </a:extLst>
              </p:cNvPr>
              <p:cNvSpPr/>
              <p:nvPr/>
            </p:nvSpPr>
            <p:spPr>
              <a:xfrm rot="2502368">
                <a:off x="7033691" y="4993770"/>
                <a:ext cx="281550" cy="447229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5000">
                    <a:srgbClr val="FF4228">
                      <a:alpha val="70000"/>
                    </a:srgbClr>
                  </a:gs>
                  <a:gs pos="8000">
                    <a:srgbClr val="FF3300">
                      <a:alpha val="75000"/>
                    </a:srgbClr>
                  </a:gs>
                  <a:gs pos="37000">
                    <a:srgbClr val="FF5050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76">
                <a:extLst>
                  <a:ext uri="{FF2B5EF4-FFF2-40B4-BE49-F238E27FC236}">
                    <a16:creationId xmlns:a16="http://schemas.microsoft.com/office/drawing/2014/main" id="{7FA8992A-1FF8-4961-AF02-F7A4E05A8E46}"/>
                  </a:ext>
                </a:extLst>
              </p:cNvPr>
              <p:cNvSpPr/>
              <p:nvPr/>
            </p:nvSpPr>
            <p:spPr>
              <a:xfrm rot="19025580">
                <a:off x="7006867" y="4866844"/>
                <a:ext cx="281550" cy="447229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5000">
                    <a:srgbClr val="FF4228">
                      <a:alpha val="70000"/>
                    </a:srgbClr>
                  </a:gs>
                  <a:gs pos="8000">
                    <a:srgbClr val="FF3300">
                      <a:alpha val="75000"/>
                    </a:srgbClr>
                  </a:gs>
                  <a:gs pos="37000">
                    <a:srgbClr val="FF5050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77">
                <a:extLst>
                  <a:ext uri="{FF2B5EF4-FFF2-40B4-BE49-F238E27FC236}">
                    <a16:creationId xmlns:a16="http://schemas.microsoft.com/office/drawing/2014/main" id="{78AB3064-5366-47A1-BF33-827D867DD062}"/>
                  </a:ext>
                </a:extLst>
              </p:cNvPr>
              <p:cNvSpPr/>
              <p:nvPr/>
            </p:nvSpPr>
            <p:spPr>
              <a:xfrm rot="2502368">
                <a:off x="6972148" y="5043519"/>
                <a:ext cx="187864" cy="316315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32000">
                    <a:srgbClr val="FF4228">
                      <a:alpha val="70000"/>
                    </a:srgbClr>
                  </a:gs>
                  <a:gs pos="17000">
                    <a:srgbClr val="FF3300">
                      <a:alpha val="94000"/>
                    </a:srgbClr>
                  </a:gs>
                  <a:gs pos="45000">
                    <a:srgbClr val="FF5050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7">
                <a:extLst>
                  <a:ext uri="{FF2B5EF4-FFF2-40B4-BE49-F238E27FC236}">
                    <a16:creationId xmlns:a16="http://schemas.microsoft.com/office/drawing/2014/main" id="{0A05DD72-F510-43B5-9ABF-7D79A874683A}"/>
                  </a:ext>
                </a:extLst>
              </p:cNvPr>
              <p:cNvSpPr/>
              <p:nvPr/>
            </p:nvSpPr>
            <p:spPr>
              <a:xfrm rot="2502368">
                <a:off x="6911670" y="5051669"/>
                <a:ext cx="365032" cy="351562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7615A">
                      <a:alpha val="30000"/>
                    </a:srgbClr>
                  </a:gs>
                  <a:gs pos="95000">
                    <a:srgbClr val="EE7164">
                      <a:alpha val="20000"/>
                    </a:srgbClr>
                  </a:gs>
                  <a:gs pos="75000">
                    <a:srgbClr val="FF4228">
                      <a:alpha val="70000"/>
                    </a:srgbClr>
                  </a:gs>
                  <a:gs pos="21000">
                    <a:srgbClr val="FF0000">
                      <a:alpha val="90000"/>
                    </a:srgbClr>
                  </a:gs>
                  <a:gs pos="47000">
                    <a:srgbClr val="FF3300">
                      <a:alpha val="94000"/>
                    </a:srgbClr>
                  </a:gs>
                  <a:gs pos="85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80">
                <a:extLst>
                  <a:ext uri="{FF2B5EF4-FFF2-40B4-BE49-F238E27FC236}">
                    <a16:creationId xmlns:a16="http://schemas.microsoft.com/office/drawing/2014/main" id="{BDAD4D80-A27A-49BF-8416-DB2755C4C0C8}"/>
                  </a:ext>
                </a:extLst>
              </p:cNvPr>
              <p:cNvSpPr/>
              <p:nvPr/>
            </p:nvSpPr>
            <p:spPr>
              <a:xfrm rot="2061083">
                <a:off x="7043457" y="5064890"/>
                <a:ext cx="279216" cy="31227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91000">
                    <a:srgbClr val="EE7164">
                      <a:alpha val="3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40">
                <a:extLst>
                  <a:ext uri="{FF2B5EF4-FFF2-40B4-BE49-F238E27FC236}">
                    <a16:creationId xmlns:a16="http://schemas.microsoft.com/office/drawing/2014/main" id="{BD0E9CD8-D7AD-4F75-912A-B87DBC2DA5C0}"/>
                  </a:ext>
                </a:extLst>
              </p:cNvPr>
              <p:cNvSpPr/>
              <p:nvPr/>
            </p:nvSpPr>
            <p:spPr>
              <a:xfrm>
                <a:off x="6959897" y="5357044"/>
                <a:ext cx="64026" cy="64026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12">
                <a:extLst>
                  <a:ext uri="{FF2B5EF4-FFF2-40B4-BE49-F238E27FC236}">
                    <a16:creationId xmlns:a16="http://schemas.microsoft.com/office/drawing/2014/main" id="{E585A4FB-7F30-43DF-9B6E-4122AB62B99D}"/>
                  </a:ext>
                </a:extLst>
              </p:cNvPr>
              <p:cNvSpPr/>
              <p:nvPr/>
            </p:nvSpPr>
            <p:spPr>
              <a:xfrm>
                <a:off x="6892143" y="5289290"/>
                <a:ext cx="64026" cy="64026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446">
                <a:extLst>
                  <a:ext uri="{FF2B5EF4-FFF2-40B4-BE49-F238E27FC236}">
                    <a16:creationId xmlns:a16="http://schemas.microsoft.com/office/drawing/2014/main" id="{C6F3C4A7-851A-401F-A657-49A0BF938145}"/>
                  </a:ext>
                </a:extLst>
              </p:cNvPr>
              <p:cNvSpPr/>
              <p:nvPr/>
            </p:nvSpPr>
            <p:spPr>
              <a:xfrm rot="20826205">
                <a:off x="7112708" y="4871468"/>
                <a:ext cx="272705" cy="452323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7">
                <a:extLst>
                  <a:ext uri="{FF2B5EF4-FFF2-40B4-BE49-F238E27FC236}">
                    <a16:creationId xmlns:a16="http://schemas.microsoft.com/office/drawing/2014/main" id="{6A71E919-2EA3-4FD7-87DD-3153D714985A}"/>
                  </a:ext>
                </a:extLst>
              </p:cNvPr>
              <p:cNvSpPr/>
              <p:nvPr/>
            </p:nvSpPr>
            <p:spPr>
              <a:xfrm rot="2502368">
                <a:off x="7036832" y="5011394"/>
                <a:ext cx="365032" cy="351562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7615A">
                      <a:alpha val="30000"/>
                    </a:srgbClr>
                  </a:gs>
                  <a:gs pos="95000">
                    <a:srgbClr val="EE7164">
                      <a:alpha val="20000"/>
                    </a:srgbClr>
                  </a:gs>
                  <a:gs pos="75000">
                    <a:srgbClr val="FF4228">
                      <a:alpha val="70000"/>
                    </a:srgbClr>
                  </a:gs>
                  <a:gs pos="21000">
                    <a:srgbClr val="FF0000">
                      <a:alpha val="90000"/>
                    </a:srgbClr>
                  </a:gs>
                  <a:gs pos="47000">
                    <a:srgbClr val="FF3300">
                      <a:alpha val="94000"/>
                    </a:srgbClr>
                  </a:gs>
                  <a:gs pos="85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楕円 77">
                <a:extLst>
                  <a:ext uri="{FF2B5EF4-FFF2-40B4-BE49-F238E27FC236}">
                    <a16:creationId xmlns:a16="http://schemas.microsoft.com/office/drawing/2014/main" id="{78F5CBF7-5F15-43CB-B877-40F50D93B11D}"/>
                  </a:ext>
                </a:extLst>
              </p:cNvPr>
              <p:cNvSpPr/>
              <p:nvPr/>
            </p:nvSpPr>
            <p:spPr>
              <a:xfrm rot="2502368">
                <a:off x="6994962" y="4891824"/>
                <a:ext cx="365032" cy="351562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7615A">
                      <a:alpha val="30000"/>
                    </a:srgbClr>
                  </a:gs>
                  <a:gs pos="95000">
                    <a:srgbClr val="EE7164">
                      <a:alpha val="20000"/>
                    </a:srgbClr>
                  </a:gs>
                  <a:gs pos="75000">
                    <a:srgbClr val="FF4228">
                      <a:alpha val="70000"/>
                    </a:srgbClr>
                  </a:gs>
                  <a:gs pos="21000">
                    <a:srgbClr val="FF0000">
                      <a:alpha val="90000"/>
                    </a:srgbClr>
                  </a:gs>
                  <a:gs pos="47000">
                    <a:srgbClr val="FF3300">
                      <a:alpha val="94000"/>
                    </a:srgbClr>
                  </a:gs>
                  <a:gs pos="85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楕円 77">
                <a:extLst>
                  <a:ext uri="{FF2B5EF4-FFF2-40B4-BE49-F238E27FC236}">
                    <a16:creationId xmlns:a16="http://schemas.microsoft.com/office/drawing/2014/main" id="{FF4735B6-46A2-4CF8-B7A5-9295D5FED926}"/>
                  </a:ext>
                </a:extLst>
              </p:cNvPr>
              <p:cNvSpPr/>
              <p:nvPr/>
            </p:nvSpPr>
            <p:spPr>
              <a:xfrm rot="2502368">
                <a:off x="6960493" y="4911637"/>
                <a:ext cx="431149" cy="523514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F7615A">
                      <a:alpha val="30000"/>
                    </a:srgbClr>
                  </a:gs>
                  <a:gs pos="100000">
                    <a:srgbClr val="EE7164">
                      <a:alpha val="20000"/>
                    </a:srgbClr>
                  </a:gs>
                  <a:gs pos="75000">
                    <a:srgbClr val="FF4228">
                      <a:alpha val="60000"/>
                    </a:srgbClr>
                  </a:gs>
                  <a:gs pos="17000">
                    <a:srgbClr val="FF0000">
                      <a:alpha val="90000"/>
                    </a:srgbClr>
                  </a:gs>
                  <a:gs pos="39000">
                    <a:srgbClr val="FF0700"/>
                  </a:gs>
                  <a:gs pos="64000">
                    <a:srgbClr val="FF3300">
                      <a:alpha val="70000"/>
                    </a:srgbClr>
                  </a:gs>
                  <a:gs pos="87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9" name="楕円 79">
                <a:extLst>
                  <a:ext uri="{FF2B5EF4-FFF2-40B4-BE49-F238E27FC236}">
                    <a16:creationId xmlns:a16="http://schemas.microsoft.com/office/drawing/2014/main" id="{3E596ED3-F9B3-4CB2-8701-0E4FF1C59187}"/>
                  </a:ext>
                </a:extLst>
              </p:cNvPr>
              <p:cNvSpPr/>
              <p:nvPr/>
            </p:nvSpPr>
            <p:spPr>
              <a:xfrm rot="20395640">
                <a:off x="7312969" y="4817288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0000">
                    <a:srgbClr val="FF5050">
                      <a:alpha val="5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楕円 77">
                <a:extLst>
                  <a:ext uri="{FF2B5EF4-FFF2-40B4-BE49-F238E27FC236}">
                    <a16:creationId xmlns:a16="http://schemas.microsoft.com/office/drawing/2014/main" id="{CB2F03E0-BBF2-495F-BD74-1C7EC3B25864}"/>
                  </a:ext>
                </a:extLst>
              </p:cNvPr>
              <p:cNvSpPr/>
              <p:nvPr/>
            </p:nvSpPr>
            <p:spPr>
              <a:xfrm rot="19322889">
                <a:off x="7281713" y="5435694"/>
                <a:ext cx="96483" cy="199551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F7615A">
                      <a:alpha val="30000"/>
                    </a:srgbClr>
                  </a:gs>
                  <a:gs pos="93000">
                    <a:srgbClr val="EE7164">
                      <a:alpha val="20000"/>
                    </a:srgbClr>
                  </a:gs>
                  <a:gs pos="64000">
                    <a:srgbClr val="FF4228">
                      <a:alpha val="70000"/>
                    </a:srgbClr>
                  </a:gs>
                  <a:gs pos="0">
                    <a:srgbClr val="FF0000">
                      <a:alpha val="90000"/>
                    </a:srgbClr>
                  </a:gs>
                  <a:gs pos="19000">
                    <a:srgbClr val="FF3300">
                      <a:alpha val="94000"/>
                    </a:srgbClr>
                  </a:gs>
                  <a:gs pos="78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楕円 14">
                <a:extLst>
                  <a:ext uri="{FF2B5EF4-FFF2-40B4-BE49-F238E27FC236}">
                    <a16:creationId xmlns:a16="http://schemas.microsoft.com/office/drawing/2014/main" id="{AA6D94B2-861D-4DA5-A779-4882080FE1B7}"/>
                  </a:ext>
                </a:extLst>
              </p:cNvPr>
              <p:cNvSpPr/>
              <p:nvPr/>
            </p:nvSpPr>
            <p:spPr>
              <a:xfrm rot="2922737">
                <a:off x="7523289" y="4781600"/>
                <a:ext cx="194078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楕円 14">
                <a:extLst>
                  <a:ext uri="{FF2B5EF4-FFF2-40B4-BE49-F238E27FC236}">
                    <a16:creationId xmlns:a16="http://schemas.microsoft.com/office/drawing/2014/main" id="{ACDC0A8B-F107-4D58-999E-1CEC0F746326}"/>
                  </a:ext>
                </a:extLst>
              </p:cNvPr>
              <p:cNvSpPr/>
              <p:nvPr/>
            </p:nvSpPr>
            <p:spPr>
              <a:xfrm rot="2922737">
                <a:off x="7447948" y="4833796"/>
                <a:ext cx="194078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楕円 14">
                <a:extLst>
                  <a:ext uri="{FF2B5EF4-FFF2-40B4-BE49-F238E27FC236}">
                    <a16:creationId xmlns:a16="http://schemas.microsoft.com/office/drawing/2014/main" id="{B08D21B1-7027-4BD6-AE8C-B33CF189FF63}"/>
                  </a:ext>
                </a:extLst>
              </p:cNvPr>
              <p:cNvSpPr/>
              <p:nvPr/>
            </p:nvSpPr>
            <p:spPr>
              <a:xfrm rot="2238112">
                <a:off x="6681008" y="4854885"/>
                <a:ext cx="194079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楕円 14">
                <a:extLst>
                  <a:ext uri="{FF2B5EF4-FFF2-40B4-BE49-F238E27FC236}">
                    <a16:creationId xmlns:a16="http://schemas.microsoft.com/office/drawing/2014/main" id="{E70D2761-FE1A-4E32-84E4-484F21CE498E}"/>
                  </a:ext>
                </a:extLst>
              </p:cNvPr>
              <p:cNvSpPr/>
              <p:nvPr/>
            </p:nvSpPr>
            <p:spPr>
              <a:xfrm rot="19967122">
                <a:off x="7241724" y="5393249"/>
                <a:ext cx="194079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AC1C1223-27DC-4624-B281-BB3493F216D2}"/>
                  </a:ext>
                </a:extLst>
              </p:cNvPr>
              <p:cNvGrpSpPr/>
              <p:nvPr/>
            </p:nvGrpSpPr>
            <p:grpSpPr>
              <a:xfrm>
                <a:off x="6524135" y="4587762"/>
                <a:ext cx="914266" cy="1041945"/>
                <a:chOff x="6726718" y="5170921"/>
                <a:chExt cx="795327" cy="906396"/>
              </a:xfrm>
            </p:grpSpPr>
            <p:sp>
              <p:nvSpPr>
                <p:cNvPr id="100" name="楕円 77">
                  <a:extLst>
                    <a:ext uri="{FF2B5EF4-FFF2-40B4-BE49-F238E27FC236}">
                      <a16:creationId xmlns:a16="http://schemas.microsoft.com/office/drawing/2014/main" id="{13488F16-6916-4927-B6D0-4DC4BAF08DD8}"/>
                    </a:ext>
                  </a:extLst>
                </p:cNvPr>
                <p:cNvSpPr/>
                <p:nvPr/>
              </p:nvSpPr>
              <p:spPr>
                <a:xfrm rot="2502368">
                  <a:off x="6795359" y="5271484"/>
                  <a:ext cx="375060" cy="455409"/>
                </a:xfrm>
                <a:prstGeom prst="ellipse">
                  <a:avLst/>
                </a:prstGeom>
                <a:gradFill flip="none" rotWithShape="1">
                  <a:gsLst>
                    <a:gs pos="94000">
                      <a:srgbClr val="F7615A">
                        <a:alpha val="30000"/>
                      </a:srgbClr>
                    </a:gs>
                    <a:gs pos="100000">
                      <a:srgbClr val="EE7164">
                        <a:alpha val="20000"/>
                      </a:srgbClr>
                    </a:gs>
                    <a:gs pos="75000">
                      <a:srgbClr val="FF4228">
                        <a:alpha val="60000"/>
                      </a:srgbClr>
                    </a:gs>
                    <a:gs pos="17000">
                      <a:srgbClr val="FF0000">
                        <a:alpha val="90000"/>
                      </a:srgbClr>
                    </a:gs>
                    <a:gs pos="39000">
                      <a:srgbClr val="FF0700"/>
                    </a:gs>
                    <a:gs pos="64000">
                      <a:srgbClr val="FF3300">
                        <a:alpha val="70000"/>
                      </a:srgbClr>
                    </a:gs>
                    <a:gs pos="87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1" name="楕円 13">
                  <a:extLst>
                    <a:ext uri="{FF2B5EF4-FFF2-40B4-BE49-F238E27FC236}">
                      <a16:creationId xmlns:a16="http://schemas.microsoft.com/office/drawing/2014/main" id="{2153E7EA-7F5E-416E-9C6F-ECCBE882E824}"/>
                    </a:ext>
                  </a:extLst>
                </p:cNvPr>
                <p:cNvSpPr/>
                <p:nvPr/>
              </p:nvSpPr>
              <p:spPr>
                <a:xfrm rot="13210021">
                  <a:off x="6726718" y="5498223"/>
                  <a:ext cx="579094" cy="579094"/>
                </a:xfrm>
                <a:prstGeom prst="ellipse">
                  <a:avLst/>
                </a:prstGeom>
                <a:gradFill flip="none" rotWithShape="1">
                  <a:gsLst>
                    <a:gs pos="79000">
                      <a:srgbClr val="FDE7E3">
                        <a:alpha val="0"/>
                      </a:srgbClr>
                    </a:gs>
                    <a:gs pos="93000">
                      <a:schemeClr val="bg1">
                        <a:alpha val="0"/>
                      </a:schemeClr>
                    </a:gs>
                    <a:gs pos="68000">
                      <a:srgbClr val="FACAC4">
                        <a:alpha val="0"/>
                      </a:srgbClr>
                    </a:gs>
                    <a:gs pos="56000">
                      <a:srgbClr val="F6ACA4">
                        <a:alpha val="29000"/>
                      </a:srgbClr>
                    </a:gs>
                    <a:gs pos="44500">
                      <a:srgbClr val="F28F84">
                        <a:alpha val="63000"/>
                      </a:srgbClr>
                    </a:gs>
                    <a:gs pos="33000">
                      <a:srgbClr val="EE7164">
                        <a:alpha val="80000"/>
                      </a:srgbClr>
                    </a:gs>
                    <a:gs pos="14000">
                      <a:srgbClr val="FF5050">
                        <a:alpha val="9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楕円 53">
                  <a:extLst>
                    <a:ext uri="{FF2B5EF4-FFF2-40B4-BE49-F238E27FC236}">
                      <a16:creationId xmlns:a16="http://schemas.microsoft.com/office/drawing/2014/main" id="{2F841876-AB68-4A01-A320-5CE8564D5CD9}"/>
                    </a:ext>
                  </a:extLst>
                </p:cNvPr>
                <p:cNvSpPr/>
                <p:nvPr/>
              </p:nvSpPr>
              <p:spPr>
                <a:xfrm rot="13210021">
                  <a:off x="6942950" y="5193190"/>
                  <a:ext cx="579095" cy="579094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FACAC4">
                        <a:alpha val="0"/>
                      </a:srgbClr>
                    </a:gs>
                    <a:gs pos="56000">
                      <a:srgbClr val="F6ACA4">
                        <a:alpha val="29000"/>
                      </a:srgbClr>
                    </a:gs>
                    <a:gs pos="44500">
                      <a:srgbClr val="F28F84">
                        <a:alpha val="63000"/>
                      </a:srgbClr>
                    </a:gs>
                    <a:gs pos="33000">
                      <a:srgbClr val="EE7164">
                        <a:alpha val="80000"/>
                      </a:srgbClr>
                    </a:gs>
                    <a:gs pos="14000">
                      <a:srgbClr val="FF5050">
                        <a:alpha val="9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43">
                  <a:extLst>
                    <a:ext uri="{FF2B5EF4-FFF2-40B4-BE49-F238E27FC236}">
                      <a16:creationId xmlns:a16="http://schemas.microsoft.com/office/drawing/2014/main" id="{32177E63-CB74-4A82-852A-D2EA8D5E1062}"/>
                    </a:ext>
                  </a:extLst>
                </p:cNvPr>
                <p:cNvSpPr/>
                <p:nvPr/>
              </p:nvSpPr>
              <p:spPr>
                <a:xfrm rot="13210021">
                  <a:off x="7143061" y="5319950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47">
                  <a:extLst>
                    <a:ext uri="{FF2B5EF4-FFF2-40B4-BE49-F238E27FC236}">
                      <a16:creationId xmlns:a16="http://schemas.microsoft.com/office/drawing/2014/main" id="{B5129607-D714-47D1-A92D-715A2187E25D}"/>
                    </a:ext>
                  </a:extLst>
                </p:cNvPr>
                <p:cNvSpPr/>
                <p:nvPr/>
              </p:nvSpPr>
              <p:spPr>
                <a:xfrm rot="13210021">
                  <a:off x="7111650" y="5319949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楕円 49">
                  <a:extLst>
                    <a:ext uri="{FF2B5EF4-FFF2-40B4-BE49-F238E27FC236}">
                      <a16:creationId xmlns:a16="http://schemas.microsoft.com/office/drawing/2014/main" id="{09A64C22-8889-41AA-8F33-F14A0CA739BF}"/>
                    </a:ext>
                  </a:extLst>
                </p:cNvPr>
                <p:cNvSpPr/>
                <p:nvPr/>
              </p:nvSpPr>
              <p:spPr>
                <a:xfrm rot="13210021">
                  <a:off x="7185119" y="5285233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楕円 77">
                  <a:extLst>
                    <a:ext uri="{FF2B5EF4-FFF2-40B4-BE49-F238E27FC236}">
                      <a16:creationId xmlns:a16="http://schemas.microsoft.com/office/drawing/2014/main" id="{64F9D450-D1C6-464D-AFD6-AEF4E44A5019}"/>
                    </a:ext>
                  </a:extLst>
                </p:cNvPr>
                <p:cNvSpPr/>
                <p:nvPr/>
              </p:nvSpPr>
              <p:spPr>
                <a:xfrm rot="15712389">
                  <a:off x="6968609" y="5173315"/>
                  <a:ext cx="394592" cy="389804"/>
                </a:xfrm>
                <a:prstGeom prst="ellipse">
                  <a:avLst/>
                </a:prstGeom>
                <a:gradFill flip="none" rotWithShape="1">
                  <a:gsLst>
                    <a:gs pos="92000">
                      <a:srgbClr val="F7615A">
                        <a:alpha val="30000"/>
                      </a:srgbClr>
                    </a:gs>
                    <a:gs pos="95000">
                      <a:srgbClr val="EE7164">
                        <a:alpha val="20000"/>
                      </a:srgbClr>
                    </a:gs>
                    <a:gs pos="75000">
                      <a:srgbClr val="FF4228">
                        <a:alpha val="70000"/>
                      </a:srgbClr>
                    </a:gs>
                    <a:gs pos="21000">
                      <a:srgbClr val="FF0000">
                        <a:alpha val="90000"/>
                      </a:srgbClr>
                    </a:gs>
                    <a:gs pos="47000">
                      <a:srgbClr val="FF3300">
                        <a:alpha val="94000"/>
                      </a:srgbClr>
                    </a:gs>
                    <a:gs pos="85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楕円 77">
                  <a:extLst>
                    <a:ext uri="{FF2B5EF4-FFF2-40B4-BE49-F238E27FC236}">
                      <a16:creationId xmlns:a16="http://schemas.microsoft.com/office/drawing/2014/main" id="{0D834338-8C20-4036-A184-33A7E92CB573}"/>
                    </a:ext>
                  </a:extLst>
                </p:cNvPr>
                <p:cNvSpPr/>
                <p:nvPr/>
              </p:nvSpPr>
              <p:spPr>
                <a:xfrm rot="15712389">
                  <a:off x="6880372" y="5471983"/>
                  <a:ext cx="317544" cy="305827"/>
                </a:xfrm>
                <a:prstGeom prst="ellipse">
                  <a:avLst/>
                </a:prstGeom>
                <a:gradFill flip="none" rotWithShape="1">
                  <a:gsLst>
                    <a:gs pos="92000">
                      <a:srgbClr val="F7615A">
                        <a:alpha val="30000"/>
                      </a:srgbClr>
                    </a:gs>
                    <a:gs pos="95000">
                      <a:srgbClr val="EE7164">
                        <a:alpha val="20000"/>
                      </a:srgbClr>
                    </a:gs>
                    <a:gs pos="75000">
                      <a:srgbClr val="FF4228">
                        <a:alpha val="70000"/>
                      </a:srgbClr>
                    </a:gs>
                    <a:gs pos="21000">
                      <a:srgbClr val="FF0000">
                        <a:alpha val="90000"/>
                      </a:srgbClr>
                    </a:gs>
                    <a:gs pos="47000">
                      <a:srgbClr val="FF3300">
                        <a:alpha val="94000"/>
                      </a:srgbClr>
                    </a:gs>
                    <a:gs pos="85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楕円 48" hidden="1">
                  <a:extLst>
                    <a:ext uri="{FF2B5EF4-FFF2-40B4-BE49-F238E27FC236}">
                      <a16:creationId xmlns:a16="http://schemas.microsoft.com/office/drawing/2014/main" id="{676C4E12-127C-45D0-88F7-5163BFFA7D45}"/>
                    </a:ext>
                  </a:extLst>
                </p:cNvPr>
                <p:cNvSpPr/>
                <p:nvPr/>
              </p:nvSpPr>
              <p:spPr>
                <a:xfrm rot="13210021">
                  <a:off x="6985477" y="54631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楕円 77">
                  <a:extLst>
                    <a:ext uri="{FF2B5EF4-FFF2-40B4-BE49-F238E27FC236}">
                      <a16:creationId xmlns:a16="http://schemas.microsoft.com/office/drawing/2014/main" id="{0B395370-294C-4838-B4DE-518A485E92B4}"/>
                    </a:ext>
                  </a:extLst>
                </p:cNvPr>
                <p:cNvSpPr/>
                <p:nvPr/>
              </p:nvSpPr>
              <p:spPr>
                <a:xfrm rot="10932910">
                  <a:off x="7125712" y="5422544"/>
                  <a:ext cx="83931" cy="173591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F7615A">
                        <a:alpha val="30000"/>
                      </a:srgbClr>
                    </a:gs>
                    <a:gs pos="93000">
                      <a:srgbClr val="EE7164">
                        <a:alpha val="20000"/>
                      </a:srgbClr>
                    </a:gs>
                    <a:gs pos="64000">
                      <a:srgbClr val="FF4228">
                        <a:alpha val="70000"/>
                      </a:srgbClr>
                    </a:gs>
                    <a:gs pos="0">
                      <a:srgbClr val="FF0000">
                        <a:alpha val="90000"/>
                      </a:srgbClr>
                    </a:gs>
                    <a:gs pos="19000">
                      <a:srgbClr val="FF3300">
                        <a:alpha val="94000"/>
                      </a:srgbClr>
                    </a:gs>
                    <a:gs pos="78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4" hidden="1">
                  <a:extLst>
                    <a:ext uri="{FF2B5EF4-FFF2-40B4-BE49-F238E27FC236}">
                      <a16:creationId xmlns:a16="http://schemas.microsoft.com/office/drawing/2014/main" id="{22ECD3DA-D735-49A7-9BDE-4DF75529619E}"/>
                    </a:ext>
                  </a:extLst>
                </p:cNvPr>
                <p:cNvSpPr/>
                <p:nvPr/>
              </p:nvSpPr>
              <p:spPr>
                <a:xfrm rot="11577143">
                  <a:off x="7074180" y="5321100"/>
                  <a:ext cx="168831" cy="263453"/>
                </a:xfrm>
                <a:prstGeom prst="ellipse">
                  <a:avLst/>
                </a:prstGeom>
                <a:gradFill flip="none" rotWithShape="1">
                  <a:gsLst>
                    <a:gs pos="38000">
                      <a:srgbClr val="F7615A">
                        <a:alpha val="60000"/>
                      </a:srgbClr>
                    </a:gs>
                    <a:gs pos="89000">
                      <a:srgbClr val="EE7164">
                        <a:alpha val="10000"/>
                      </a:srgbClr>
                    </a:gs>
                    <a:gs pos="11000">
                      <a:srgbClr val="FF5050">
                        <a:alpha val="72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楕円 48" hidden="1">
                  <a:extLst>
                    <a:ext uri="{FF2B5EF4-FFF2-40B4-BE49-F238E27FC236}">
                      <a16:creationId xmlns:a16="http://schemas.microsoft.com/office/drawing/2014/main" id="{622419C9-42F7-44D2-B5FA-3E0EEE7487D8}"/>
                    </a:ext>
                  </a:extLst>
                </p:cNvPr>
                <p:cNvSpPr/>
                <p:nvPr/>
              </p:nvSpPr>
              <p:spPr>
                <a:xfrm rot="13210021">
                  <a:off x="7137877" y="56155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楕円 48" hidden="1">
                  <a:extLst>
                    <a:ext uri="{FF2B5EF4-FFF2-40B4-BE49-F238E27FC236}">
                      <a16:creationId xmlns:a16="http://schemas.microsoft.com/office/drawing/2014/main" id="{F5D5EC0F-8CF2-4F1A-AC8C-DDDEA23752E4}"/>
                    </a:ext>
                  </a:extLst>
                </p:cNvPr>
                <p:cNvSpPr/>
                <p:nvPr/>
              </p:nvSpPr>
              <p:spPr>
                <a:xfrm rot="13210021">
                  <a:off x="7290277" y="57679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parton" hidden="1">
                  <a:extLst>
                    <a:ext uri="{FF2B5EF4-FFF2-40B4-BE49-F238E27FC236}">
                      <a16:creationId xmlns:a16="http://schemas.microsoft.com/office/drawing/2014/main" id="{FB0C86AB-D9F4-417D-A9E7-9F912FE180C3}"/>
                    </a:ext>
                  </a:extLst>
                </p:cNvPr>
                <p:cNvSpPr/>
                <p:nvPr/>
              </p:nvSpPr>
              <p:spPr>
                <a:xfrm rot="13210021">
                  <a:off x="6964085" y="5812287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楕円 46" hidden="1">
                  <a:extLst>
                    <a:ext uri="{FF2B5EF4-FFF2-40B4-BE49-F238E27FC236}">
                      <a16:creationId xmlns:a16="http://schemas.microsoft.com/office/drawing/2014/main" id="{D3FAA883-DAE3-4808-991C-77F1F15CF12C}"/>
                    </a:ext>
                  </a:extLst>
                </p:cNvPr>
                <p:cNvSpPr/>
                <p:nvPr/>
              </p:nvSpPr>
              <p:spPr>
                <a:xfrm rot="13210021">
                  <a:off x="7116485" y="5964687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parton" hidden="1">
                  <a:extLst>
                    <a:ext uri="{FF2B5EF4-FFF2-40B4-BE49-F238E27FC236}">
                      <a16:creationId xmlns:a16="http://schemas.microsoft.com/office/drawing/2014/main" id="{F32457B4-D0D2-4C19-BE11-FEA1CB97F0B0}"/>
                    </a:ext>
                  </a:extLst>
                </p:cNvPr>
                <p:cNvSpPr/>
                <p:nvPr/>
              </p:nvSpPr>
              <p:spPr>
                <a:xfrm rot="13210021">
                  <a:off x="7161203" y="5318072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parton" hidden="1">
                  <a:extLst>
                    <a:ext uri="{FF2B5EF4-FFF2-40B4-BE49-F238E27FC236}">
                      <a16:creationId xmlns:a16="http://schemas.microsoft.com/office/drawing/2014/main" id="{74765E89-330D-482B-B848-24307B5E12C8}"/>
                    </a:ext>
                  </a:extLst>
                </p:cNvPr>
                <p:cNvSpPr/>
                <p:nvPr/>
              </p:nvSpPr>
              <p:spPr>
                <a:xfrm rot="13210021">
                  <a:off x="6772772" y="5482349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parton" hidden="1">
                  <a:extLst>
                    <a:ext uri="{FF2B5EF4-FFF2-40B4-BE49-F238E27FC236}">
                      <a16:creationId xmlns:a16="http://schemas.microsoft.com/office/drawing/2014/main" id="{F0D17695-FC74-4C77-A21D-4B17CA7B6C7E}"/>
                    </a:ext>
                  </a:extLst>
                </p:cNvPr>
                <p:cNvSpPr/>
                <p:nvPr/>
              </p:nvSpPr>
              <p:spPr>
                <a:xfrm rot="13210021">
                  <a:off x="7003328" y="5573032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parton" hidden="1">
                  <a:extLst>
                    <a:ext uri="{FF2B5EF4-FFF2-40B4-BE49-F238E27FC236}">
                      <a16:creationId xmlns:a16="http://schemas.microsoft.com/office/drawing/2014/main" id="{5555E184-62EA-4C6D-8676-AF100AE564D1}"/>
                    </a:ext>
                  </a:extLst>
                </p:cNvPr>
                <p:cNvSpPr/>
                <p:nvPr/>
              </p:nvSpPr>
              <p:spPr>
                <a:xfrm rot="13210021">
                  <a:off x="7290278" y="55399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6" name="楕円 60">
                <a:extLst>
                  <a:ext uri="{FF2B5EF4-FFF2-40B4-BE49-F238E27FC236}">
                    <a16:creationId xmlns:a16="http://schemas.microsoft.com/office/drawing/2014/main" id="{F9867B29-83A4-401E-B8F2-BBAE374331F5}"/>
                  </a:ext>
                </a:extLst>
              </p:cNvPr>
              <p:cNvSpPr/>
              <p:nvPr/>
            </p:nvSpPr>
            <p:spPr>
              <a:xfrm rot="13210021">
                <a:off x="6592974" y="4259723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円/楕円 20">
                <a:extLst>
                  <a:ext uri="{FF2B5EF4-FFF2-40B4-BE49-F238E27FC236}">
                    <a16:creationId xmlns:a16="http://schemas.microsoft.com/office/drawing/2014/main" id="{0DB5B51E-5E30-4DCF-92E9-FF5E5B81965A}"/>
                  </a:ext>
                </a:extLst>
              </p:cNvPr>
              <p:cNvSpPr/>
              <p:nvPr/>
            </p:nvSpPr>
            <p:spPr>
              <a:xfrm rot="13152294" flipH="1" flipV="1">
                <a:off x="7454568" y="4386297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20">
                <a:extLst>
                  <a:ext uri="{FF2B5EF4-FFF2-40B4-BE49-F238E27FC236}">
                    <a16:creationId xmlns:a16="http://schemas.microsoft.com/office/drawing/2014/main" id="{695F5028-C279-45C7-83FF-5A34D9089FE3}"/>
                  </a:ext>
                </a:extLst>
              </p:cNvPr>
              <p:cNvSpPr/>
              <p:nvPr/>
            </p:nvSpPr>
            <p:spPr>
              <a:xfrm rot="13152294" flipH="1" flipV="1">
                <a:off x="7269339" y="4459130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20">
                <a:extLst>
                  <a:ext uri="{FF2B5EF4-FFF2-40B4-BE49-F238E27FC236}">
                    <a16:creationId xmlns:a16="http://schemas.microsoft.com/office/drawing/2014/main" id="{6101E11B-973C-4DDB-AF43-7167619416CF}"/>
                  </a:ext>
                </a:extLst>
              </p:cNvPr>
              <p:cNvSpPr/>
              <p:nvPr/>
            </p:nvSpPr>
            <p:spPr>
              <a:xfrm rot="13152294" flipH="1" flipV="1">
                <a:off x="6886303" y="4371156"/>
                <a:ext cx="52357" cy="52357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20">
                <a:extLst>
                  <a:ext uri="{FF2B5EF4-FFF2-40B4-BE49-F238E27FC236}">
                    <a16:creationId xmlns:a16="http://schemas.microsoft.com/office/drawing/2014/main" id="{4F3C3144-053B-4159-96C6-F7C822941767}"/>
                  </a:ext>
                </a:extLst>
              </p:cNvPr>
              <p:cNvSpPr/>
              <p:nvPr/>
            </p:nvSpPr>
            <p:spPr>
              <a:xfrm rot="13152294" flipH="1" flipV="1">
                <a:off x="6894130" y="5600235"/>
                <a:ext cx="52357" cy="52357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20">
                <a:extLst>
                  <a:ext uri="{FF2B5EF4-FFF2-40B4-BE49-F238E27FC236}">
                    <a16:creationId xmlns:a16="http://schemas.microsoft.com/office/drawing/2014/main" id="{D68C0647-27F3-4BA7-90ED-798EB94F9C55}"/>
                  </a:ext>
                </a:extLst>
              </p:cNvPr>
              <p:cNvSpPr/>
              <p:nvPr/>
            </p:nvSpPr>
            <p:spPr>
              <a:xfrm rot="13152294" flipH="1" flipV="1">
                <a:off x="7253018" y="5899404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20">
                <a:extLst>
                  <a:ext uri="{FF2B5EF4-FFF2-40B4-BE49-F238E27FC236}">
                    <a16:creationId xmlns:a16="http://schemas.microsoft.com/office/drawing/2014/main" id="{DB85332A-BB58-4B4D-BEAB-F5AF556E99D8}"/>
                  </a:ext>
                </a:extLst>
              </p:cNvPr>
              <p:cNvSpPr/>
              <p:nvPr/>
            </p:nvSpPr>
            <p:spPr>
              <a:xfrm rot="13152294" flipH="1" flipV="1">
                <a:off x="7403071" y="5693778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20">
                <a:extLst>
                  <a:ext uri="{FF2B5EF4-FFF2-40B4-BE49-F238E27FC236}">
                    <a16:creationId xmlns:a16="http://schemas.microsoft.com/office/drawing/2014/main" id="{33F8A6A1-4F6C-4382-BF2B-9ABA935232E6}"/>
                  </a:ext>
                </a:extLst>
              </p:cNvPr>
              <p:cNvSpPr/>
              <p:nvPr/>
            </p:nvSpPr>
            <p:spPr>
              <a:xfrm rot="6875845" flipH="1" flipV="1">
                <a:off x="6185282" y="5122885"/>
                <a:ext cx="52357" cy="52357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4" name="円/楕円 20">
                <a:extLst>
                  <a:ext uri="{FF2B5EF4-FFF2-40B4-BE49-F238E27FC236}">
                    <a16:creationId xmlns:a16="http://schemas.microsoft.com/office/drawing/2014/main" id="{581DA0AF-A344-4C39-9B84-848751F4D8C7}"/>
                  </a:ext>
                </a:extLst>
              </p:cNvPr>
              <p:cNvSpPr/>
              <p:nvPr/>
            </p:nvSpPr>
            <p:spPr>
              <a:xfrm rot="19522550" flipH="1" flipV="1">
                <a:off x="7422801" y="5852012"/>
                <a:ext cx="52357" cy="52357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20">
                <a:extLst>
                  <a:ext uri="{FF2B5EF4-FFF2-40B4-BE49-F238E27FC236}">
                    <a16:creationId xmlns:a16="http://schemas.microsoft.com/office/drawing/2014/main" id="{B2B2BD38-A322-49A4-B388-39E88728093A}"/>
                  </a:ext>
                </a:extLst>
              </p:cNvPr>
              <p:cNvSpPr/>
              <p:nvPr/>
            </p:nvSpPr>
            <p:spPr>
              <a:xfrm rot="19522550" flipH="1" flipV="1">
                <a:off x="7637978" y="5716268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20">
                <a:extLst>
                  <a:ext uri="{FF2B5EF4-FFF2-40B4-BE49-F238E27FC236}">
                    <a16:creationId xmlns:a16="http://schemas.microsoft.com/office/drawing/2014/main" id="{FA62EF82-FBFE-4A4E-ABDB-D27E2684F9A8}"/>
                  </a:ext>
                </a:extLst>
              </p:cNvPr>
              <p:cNvSpPr/>
              <p:nvPr/>
            </p:nvSpPr>
            <p:spPr>
              <a:xfrm rot="19522550" flipH="1" flipV="1">
                <a:off x="7619614" y="5518083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20">
                <a:extLst>
                  <a:ext uri="{FF2B5EF4-FFF2-40B4-BE49-F238E27FC236}">
                    <a16:creationId xmlns:a16="http://schemas.microsoft.com/office/drawing/2014/main" id="{BF8FE889-F768-452A-B60C-8707C1577F61}"/>
                  </a:ext>
                </a:extLst>
              </p:cNvPr>
              <p:cNvSpPr/>
              <p:nvPr/>
            </p:nvSpPr>
            <p:spPr>
              <a:xfrm rot="19522550" flipH="1" flipV="1">
                <a:off x="6786012" y="5635856"/>
                <a:ext cx="52357" cy="52357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20">
                <a:extLst>
                  <a:ext uri="{FF2B5EF4-FFF2-40B4-BE49-F238E27FC236}">
                    <a16:creationId xmlns:a16="http://schemas.microsoft.com/office/drawing/2014/main" id="{814603D1-E261-4BBA-BABD-0367D7334CB7}"/>
                  </a:ext>
                </a:extLst>
              </p:cNvPr>
              <p:cNvSpPr/>
              <p:nvPr/>
            </p:nvSpPr>
            <p:spPr>
              <a:xfrm rot="19522550" flipH="1" flipV="1">
                <a:off x="6674240" y="5590916"/>
                <a:ext cx="52357" cy="52357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円/楕円 20">
                <a:extLst>
                  <a:ext uri="{FF2B5EF4-FFF2-40B4-BE49-F238E27FC236}">
                    <a16:creationId xmlns:a16="http://schemas.microsoft.com/office/drawing/2014/main" id="{2A44094C-372A-4D9B-9C58-47139698116F}"/>
                  </a:ext>
                </a:extLst>
              </p:cNvPr>
              <p:cNvSpPr/>
              <p:nvPr/>
            </p:nvSpPr>
            <p:spPr>
              <a:xfrm rot="19522550" flipH="1" flipV="1">
                <a:off x="7810785" y="5174704"/>
                <a:ext cx="52357" cy="52357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右矢印 16">
              <a:extLst>
                <a:ext uri="{FF2B5EF4-FFF2-40B4-BE49-F238E27FC236}">
                  <a16:creationId xmlns:a16="http://schemas.microsoft.com/office/drawing/2014/main" id="{9657A224-5D7A-495D-A116-5F11D3431867}"/>
                </a:ext>
              </a:extLst>
            </p:cNvPr>
            <p:cNvSpPr/>
            <p:nvPr/>
          </p:nvSpPr>
          <p:spPr>
            <a:xfrm rot="3847393">
              <a:off x="7087985" y="3513252"/>
              <a:ext cx="904196" cy="118427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右矢印 17">
              <a:extLst>
                <a:ext uri="{FF2B5EF4-FFF2-40B4-BE49-F238E27FC236}">
                  <a16:creationId xmlns:a16="http://schemas.microsoft.com/office/drawing/2014/main" id="{F71E4F68-746F-4C7C-A5D0-8D472EA4B010}"/>
                </a:ext>
              </a:extLst>
            </p:cNvPr>
            <p:cNvSpPr/>
            <p:nvPr/>
          </p:nvSpPr>
          <p:spPr>
            <a:xfrm rot="14063726">
              <a:off x="6359537" y="2326229"/>
              <a:ext cx="1074256" cy="105880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右矢印 18">
              <a:extLst>
                <a:ext uri="{FF2B5EF4-FFF2-40B4-BE49-F238E27FC236}">
                  <a16:creationId xmlns:a16="http://schemas.microsoft.com/office/drawing/2014/main" id="{36E04062-8C9B-4EED-9B6C-B4A361A18021}"/>
                </a:ext>
              </a:extLst>
            </p:cNvPr>
            <p:cNvSpPr/>
            <p:nvPr/>
          </p:nvSpPr>
          <p:spPr>
            <a:xfrm rot="11294518">
              <a:off x="6002869" y="2973896"/>
              <a:ext cx="865951" cy="109760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右矢印 19">
              <a:extLst>
                <a:ext uri="{FF2B5EF4-FFF2-40B4-BE49-F238E27FC236}">
                  <a16:creationId xmlns:a16="http://schemas.microsoft.com/office/drawing/2014/main" id="{2FC1F213-BDF5-4056-A7B9-6535F3698F02}"/>
                </a:ext>
              </a:extLst>
            </p:cNvPr>
            <p:cNvSpPr/>
            <p:nvPr/>
          </p:nvSpPr>
          <p:spPr>
            <a:xfrm rot="17480660">
              <a:off x="7334245" y="2472472"/>
              <a:ext cx="451451" cy="118202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77">
              <a:extLst>
                <a:ext uri="{FF2B5EF4-FFF2-40B4-BE49-F238E27FC236}">
                  <a16:creationId xmlns:a16="http://schemas.microsoft.com/office/drawing/2014/main" id="{DB987B2E-ACB1-4BB4-9041-C492ACB20069}"/>
                </a:ext>
              </a:extLst>
            </p:cNvPr>
            <p:cNvSpPr/>
            <p:nvPr/>
          </p:nvSpPr>
          <p:spPr>
            <a:xfrm rot="13589419">
              <a:off x="6664948" y="2828066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77">
              <a:extLst>
                <a:ext uri="{FF2B5EF4-FFF2-40B4-BE49-F238E27FC236}">
                  <a16:creationId xmlns:a16="http://schemas.microsoft.com/office/drawing/2014/main" id="{305C8C15-B56B-4916-86CF-8D71BC99E520}"/>
                </a:ext>
              </a:extLst>
            </p:cNvPr>
            <p:cNvSpPr/>
            <p:nvPr/>
          </p:nvSpPr>
          <p:spPr>
            <a:xfrm rot="13589419">
              <a:off x="7115133" y="2536011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77">
              <a:extLst>
                <a:ext uri="{FF2B5EF4-FFF2-40B4-BE49-F238E27FC236}">
                  <a16:creationId xmlns:a16="http://schemas.microsoft.com/office/drawing/2014/main" id="{79BE5A57-41D5-4B5F-B35F-9FE450E9607F}"/>
                </a:ext>
              </a:extLst>
            </p:cNvPr>
            <p:cNvSpPr/>
            <p:nvPr/>
          </p:nvSpPr>
          <p:spPr>
            <a:xfrm rot="13589419">
              <a:off x="7466260" y="2956499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77">
              <a:extLst>
                <a:ext uri="{FF2B5EF4-FFF2-40B4-BE49-F238E27FC236}">
                  <a16:creationId xmlns:a16="http://schemas.microsoft.com/office/drawing/2014/main" id="{6C0D1B60-6B31-4C68-85B6-1ADE68D623C0}"/>
                </a:ext>
              </a:extLst>
            </p:cNvPr>
            <p:cNvSpPr/>
            <p:nvPr/>
          </p:nvSpPr>
          <p:spPr>
            <a:xfrm rot="13589419">
              <a:off x="6925899" y="2494242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20">
              <a:extLst>
                <a:ext uri="{FF2B5EF4-FFF2-40B4-BE49-F238E27FC236}">
                  <a16:creationId xmlns:a16="http://schemas.microsoft.com/office/drawing/2014/main" id="{759C0EFE-D1FD-4E50-9871-B76920162005}"/>
                </a:ext>
              </a:extLst>
            </p:cNvPr>
            <p:cNvSpPr/>
            <p:nvPr/>
          </p:nvSpPr>
          <p:spPr>
            <a:xfrm rot="4752875" flipH="1" flipV="1">
              <a:off x="5847922" y="2923029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20">
              <a:extLst>
                <a:ext uri="{FF2B5EF4-FFF2-40B4-BE49-F238E27FC236}">
                  <a16:creationId xmlns:a16="http://schemas.microsoft.com/office/drawing/2014/main" id="{10C7CCE7-DAC4-46BA-B08D-8509F3AE5780}"/>
                </a:ext>
              </a:extLst>
            </p:cNvPr>
            <p:cNvSpPr/>
            <p:nvPr/>
          </p:nvSpPr>
          <p:spPr>
            <a:xfrm rot="4752875" flipH="1" flipV="1">
              <a:off x="7734279" y="4017977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20">
              <a:extLst>
                <a:ext uri="{FF2B5EF4-FFF2-40B4-BE49-F238E27FC236}">
                  <a16:creationId xmlns:a16="http://schemas.microsoft.com/office/drawing/2014/main" id="{4AB720CA-5CBE-4BBA-ABBD-8787A94D25EE}"/>
                </a:ext>
              </a:extLst>
            </p:cNvPr>
            <p:cNvSpPr/>
            <p:nvPr/>
          </p:nvSpPr>
          <p:spPr>
            <a:xfrm rot="4752875" flipH="1" flipV="1">
              <a:off x="6491470" y="1822343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20">
              <a:extLst>
                <a:ext uri="{FF2B5EF4-FFF2-40B4-BE49-F238E27FC236}">
                  <a16:creationId xmlns:a16="http://schemas.microsoft.com/office/drawing/2014/main" id="{7FBFDA6D-EE47-4D9F-9768-3510B42425C5}"/>
                </a:ext>
              </a:extLst>
            </p:cNvPr>
            <p:cNvSpPr/>
            <p:nvPr/>
          </p:nvSpPr>
          <p:spPr>
            <a:xfrm rot="4752875" flipH="1" flipV="1">
              <a:off x="7677510" y="2177237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楕円 77">
              <a:extLst>
                <a:ext uri="{FF2B5EF4-FFF2-40B4-BE49-F238E27FC236}">
                  <a16:creationId xmlns:a16="http://schemas.microsoft.com/office/drawing/2014/main" id="{832D2EC6-E8B6-4E8B-91A4-45AAECAD5213}"/>
                </a:ext>
              </a:extLst>
            </p:cNvPr>
            <p:cNvSpPr/>
            <p:nvPr/>
          </p:nvSpPr>
          <p:spPr>
            <a:xfrm rot="13589419">
              <a:off x="7147297" y="3035830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9" name="線吹き出し 2 247">
            <a:extLst>
              <a:ext uri="{FF2B5EF4-FFF2-40B4-BE49-F238E27FC236}">
                <a16:creationId xmlns:a16="http://schemas.microsoft.com/office/drawing/2014/main" id="{A2BA7D98-0AD6-4ECA-A623-EA93198F7E7F}"/>
              </a:ext>
            </a:extLst>
          </p:cNvPr>
          <p:cNvSpPr/>
          <p:nvPr/>
        </p:nvSpPr>
        <p:spPr>
          <a:xfrm>
            <a:off x="5903236" y="2084086"/>
            <a:ext cx="1592379" cy="491133"/>
          </a:xfrm>
          <a:prstGeom prst="callout2">
            <a:avLst>
              <a:gd name="adj1" fmla="val 56693"/>
              <a:gd name="adj2" fmla="val 1890"/>
              <a:gd name="adj3" fmla="val 98024"/>
              <a:gd name="adj4" fmla="val -12316"/>
              <a:gd name="adj5" fmla="val 294678"/>
              <a:gd name="adj6" fmla="val -11428"/>
            </a:avLst>
          </a:prstGeom>
          <a:noFill/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u="sng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Core</a:t>
            </a:r>
            <a:endParaRPr kumimoji="1" lang="ja-JP" altLang="en-US" sz="2800" u="sng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6A68B53D-24A8-4955-B892-C021007F202E}"/>
              </a:ext>
            </a:extLst>
          </p:cNvPr>
          <p:cNvSpPr/>
          <p:nvPr/>
        </p:nvSpPr>
        <p:spPr>
          <a:xfrm>
            <a:off x="3875295" y="4656399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Corona</a:t>
            </a:r>
            <a:endParaRPr lang="ja-JP" altLang="en-US" sz="2800" u="sng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1" name="円/楕円 20">
            <a:extLst>
              <a:ext uri="{FF2B5EF4-FFF2-40B4-BE49-F238E27FC236}">
                <a16:creationId xmlns:a16="http://schemas.microsoft.com/office/drawing/2014/main" id="{BCB8E3C8-6F6E-4A3E-A0C8-FA7CCA917C64}"/>
              </a:ext>
            </a:extLst>
          </p:cNvPr>
          <p:cNvSpPr/>
          <p:nvPr/>
        </p:nvSpPr>
        <p:spPr>
          <a:xfrm rot="11076173" flipH="1" flipV="1">
            <a:off x="8623541" y="3731598"/>
            <a:ext cx="50287" cy="50287"/>
          </a:xfrm>
          <a:prstGeom prst="ellipse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20">
            <a:extLst>
              <a:ext uri="{FF2B5EF4-FFF2-40B4-BE49-F238E27FC236}">
                <a16:creationId xmlns:a16="http://schemas.microsoft.com/office/drawing/2014/main" id="{444F7995-E08E-4918-9184-39D65499D4BE}"/>
              </a:ext>
            </a:extLst>
          </p:cNvPr>
          <p:cNvSpPr/>
          <p:nvPr/>
        </p:nvSpPr>
        <p:spPr>
          <a:xfrm rot="17959215" flipH="1" flipV="1">
            <a:off x="8465372" y="3382876"/>
            <a:ext cx="50287" cy="50287"/>
          </a:xfrm>
          <a:prstGeom prst="ellipse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20">
            <a:extLst>
              <a:ext uri="{FF2B5EF4-FFF2-40B4-BE49-F238E27FC236}">
                <a16:creationId xmlns:a16="http://schemas.microsoft.com/office/drawing/2014/main" id="{47F3EC4A-7C81-41D6-901B-230E958E7593}"/>
              </a:ext>
            </a:extLst>
          </p:cNvPr>
          <p:cNvSpPr/>
          <p:nvPr/>
        </p:nvSpPr>
        <p:spPr>
          <a:xfrm rot="3885634" flipH="1" flipV="1">
            <a:off x="8484099" y="2936612"/>
            <a:ext cx="66787" cy="66787"/>
          </a:xfrm>
          <a:prstGeom prst="ellipse">
            <a:avLst/>
          </a:prstGeom>
          <a:solidFill>
            <a:srgbClr val="FF99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円/楕円 20">
            <a:extLst>
              <a:ext uri="{FF2B5EF4-FFF2-40B4-BE49-F238E27FC236}">
                <a16:creationId xmlns:a16="http://schemas.microsoft.com/office/drawing/2014/main" id="{A2C0820C-5549-457D-B847-6AFE5643825D}"/>
              </a:ext>
            </a:extLst>
          </p:cNvPr>
          <p:cNvSpPr/>
          <p:nvPr/>
        </p:nvSpPr>
        <p:spPr>
          <a:xfrm rot="3885634" flipH="1" flipV="1">
            <a:off x="8347460" y="3135678"/>
            <a:ext cx="66787" cy="66787"/>
          </a:xfrm>
          <a:prstGeom prst="ellipse">
            <a:avLst/>
          </a:prstGeom>
          <a:solidFill>
            <a:srgbClr val="FF3300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AB875C34-70E7-4B74-A8D4-124F831AF7C6}"/>
              </a:ext>
            </a:extLst>
          </p:cNvPr>
          <p:cNvSpPr txBox="1"/>
          <p:nvPr/>
        </p:nvSpPr>
        <p:spPr>
          <a:xfrm>
            <a:off x="6109092" y="1270252"/>
            <a:ext cx="3004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n w="0"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Chemically</a:t>
            </a:r>
          </a:p>
          <a:p>
            <a:pPr algn="ctr"/>
            <a:r>
              <a:rPr lang="en-US" altLang="ja-JP" sz="2800" dirty="0">
                <a:ln w="0"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equilibrated</a:t>
            </a:r>
          </a:p>
          <a:p>
            <a:pPr algn="ctr"/>
            <a:r>
              <a:rPr lang="en-US" altLang="ja-JP" sz="2800" dirty="0">
                <a:ln w="0"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matter</a:t>
            </a:r>
            <a:endParaRPr kumimoji="1" lang="en-US" altLang="ja-JP" sz="2800" dirty="0">
              <a:ln w="0"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469D7A0-A0F1-499C-8442-AE07B6452D07}"/>
              </a:ext>
            </a:extLst>
          </p:cNvPr>
          <p:cNvSpPr txBox="1"/>
          <p:nvPr/>
        </p:nvSpPr>
        <p:spPr>
          <a:xfrm>
            <a:off x="4129499" y="5104725"/>
            <a:ext cx="351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n w="0"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Unscathed </a:t>
            </a:r>
            <a:r>
              <a:rPr lang="en-US" altLang="ja-JP" sz="2800" dirty="0" err="1">
                <a:ln w="0"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partons</a:t>
            </a:r>
            <a:endParaRPr kumimoji="1" lang="ja-JP" altLang="en-US" sz="2800" dirty="0">
              <a:ln w="0"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B54AE32-86EB-453A-8E50-F8BCD6FC62F5}"/>
              </a:ext>
            </a:extLst>
          </p:cNvPr>
          <p:cNvSpPr txBox="1"/>
          <p:nvPr/>
        </p:nvSpPr>
        <p:spPr>
          <a:xfrm>
            <a:off x="4708997" y="5827785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Multiplicity</a:t>
            </a:r>
            <a:endParaRPr kumimoji="1" lang="ja-JP" altLang="en-US" sz="2800" dirty="0"/>
          </a:p>
        </p:txBody>
      </p:sp>
      <p:sp>
        <p:nvSpPr>
          <p:cNvPr id="140" name="矢印: 右 139">
            <a:extLst>
              <a:ext uri="{FF2B5EF4-FFF2-40B4-BE49-F238E27FC236}">
                <a16:creationId xmlns:a16="http://schemas.microsoft.com/office/drawing/2014/main" id="{A54DB186-6226-4341-8D38-A3AE603F705C}"/>
              </a:ext>
            </a:extLst>
          </p:cNvPr>
          <p:cNvSpPr/>
          <p:nvPr/>
        </p:nvSpPr>
        <p:spPr>
          <a:xfrm>
            <a:off x="7195127" y="5827785"/>
            <a:ext cx="147781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矢印: 右 140">
            <a:extLst>
              <a:ext uri="{FF2B5EF4-FFF2-40B4-BE49-F238E27FC236}">
                <a16:creationId xmlns:a16="http://schemas.microsoft.com/office/drawing/2014/main" id="{1FF7810C-9706-48C5-9F8F-7BF148DA834F}"/>
              </a:ext>
            </a:extLst>
          </p:cNvPr>
          <p:cNvSpPr/>
          <p:nvPr/>
        </p:nvSpPr>
        <p:spPr>
          <a:xfrm flipH="1">
            <a:off x="2768360" y="5827785"/>
            <a:ext cx="147781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75D60F88-602E-4D6C-86AC-BFD922C46BE9}"/>
              </a:ext>
            </a:extLst>
          </p:cNvPr>
          <p:cNvSpPr txBox="1"/>
          <p:nvPr/>
        </p:nvSpPr>
        <p:spPr>
          <a:xfrm>
            <a:off x="9135764" y="5808491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High</a:t>
            </a:r>
            <a:endParaRPr kumimoji="1" lang="ja-JP" altLang="en-US" sz="280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AE33F42-9750-4053-A2BF-5FC71392E547}"/>
              </a:ext>
            </a:extLst>
          </p:cNvPr>
          <p:cNvSpPr txBox="1"/>
          <p:nvPr/>
        </p:nvSpPr>
        <p:spPr>
          <a:xfrm>
            <a:off x="1351434" y="5827496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Low</a:t>
            </a:r>
            <a:endParaRPr kumimoji="1" lang="ja-JP" altLang="en-US" sz="280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8B26E53A-02D9-4848-99FA-618167D56AC9}"/>
              </a:ext>
            </a:extLst>
          </p:cNvPr>
          <p:cNvGrpSpPr>
            <a:grpSpLocks noChangeAspect="1"/>
          </p:cNvGrpSpPr>
          <p:nvPr/>
        </p:nvGrpSpPr>
        <p:grpSpPr>
          <a:xfrm>
            <a:off x="1076440" y="2828930"/>
            <a:ext cx="1706880" cy="1607806"/>
            <a:chOff x="750486" y="2234007"/>
            <a:chExt cx="1546275" cy="1456524"/>
          </a:xfrm>
        </p:grpSpPr>
        <p:grpSp>
          <p:nvGrpSpPr>
            <p:cNvPr id="145" name="mul1">
              <a:extLst>
                <a:ext uri="{FF2B5EF4-FFF2-40B4-BE49-F238E27FC236}">
                  <a16:creationId xmlns:a16="http://schemas.microsoft.com/office/drawing/2014/main" id="{AD05A643-A2A6-4F34-A809-78A52D4D1FD1}"/>
                </a:ext>
              </a:extLst>
            </p:cNvPr>
            <p:cNvGrpSpPr/>
            <p:nvPr/>
          </p:nvGrpSpPr>
          <p:grpSpPr>
            <a:xfrm>
              <a:off x="1138718" y="2665539"/>
              <a:ext cx="1016674" cy="692128"/>
              <a:chOff x="3734812" y="2496762"/>
              <a:chExt cx="911681" cy="620652"/>
            </a:xfrm>
          </p:grpSpPr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47AF7592-4680-4A86-B7B4-0A0C69E00085}"/>
                  </a:ext>
                </a:extLst>
              </p:cNvPr>
              <p:cNvGrpSpPr/>
              <p:nvPr/>
            </p:nvGrpSpPr>
            <p:grpSpPr>
              <a:xfrm rot="13793923">
                <a:off x="4140667" y="2986917"/>
                <a:ext cx="59338" cy="201655"/>
                <a:chOff x="3515807" y="5556982"/>
                <a:chExt cx="81933" cy="306744"/>
              </a:xfrm>
            </p:grpSpPr>
            <p:sp>
              <p:nvSpPr>
                <p:cNvPr id="171" name="円/楕円 20">
                  <a:extLst>
                    <a:ext uri="{FF2B5EF4-FFF2-40B4-BE49-F238E27FC236}">
                      <a16:creationId xmlns:a16="http://schemas.microsoft.com/office/drawing/2014/main" id="{B228584E-B110-44F7-B26D-0F34987D2898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15807" y="5812379"/>
                  <a:ext cx="51348" cy="51347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72" name="円/楕円 20">
                  <a:extLst>
                    <a:ext uri="{FF2B5EF4-FFF2-40B4-BE49-F238E27FC236}">
                      <a16:creationId xmlns:a16="http://schemas.microsoft.com/office/drawing/2014/main" id="{F0F7A381-3711-446E-8BB4-E194559A66EE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6392" y="5556982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0" name="グループ化 159">
                <a:extLst>
                  <a:ext uri="{FF2B5EF4-FFF2-40B4-BE49-F238E27FC236}">
                    <a16:creationId xmlns:a16="http://schemas.microsoft.com/office/drawing/2014/main" id="{E6DF9E91-A755-4431-A93B-AAE0AE7E7857}"/>
                  </a:ext>
                </a:extLst>
              </p:cNvPr>
              <p:cNvGrpSpPr/>
              <p:nvPr/>
            </p:nvGrpSpPr>
            <p:grpSpPr>
              <a:xfrm rot="14716958">
                <a:off x="4258804" y="2468370"/>
                <a:ext cx="359297" cy="416081"/>
                <a:chOff x="3214590" y="5206486"/>
                <a:chExt cx="496115" cy="632914"/>
              </a:xfrm>
            </p:grpSpPr>
            <p:sp>
              <p:nvSpPr>
                <p:cNvPr id="167" name="円/楕円 20">
                  <a:extLst>
                    <a:ext uri="{FF2B5EF4-FFF2-40B4-BE49-F238E27FC236}">
                      <a16:creationId xmlns:a16="http://schemas.microsoft.com/office/drawing/2014/main" id="{CB370EE5-6F44-4B68-AAB9-DC836FC4E416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03290" y="5793681"/>
                  <a:ext cx="45719" cy="45719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" name="円/楕円 20">
                  <a:extLst>
                    <a:ext uri="{FF2B5EF4-FFF2-40B4-BE49-F238E27FC236}">
                      <a16:creationId xmlns:a16="http://schemas.microsoft.com/office/drawing/2014/main" id="{834725E8-1056-41F2-9A60-9892E48748D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4590" y="5439050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円/楕円 20">
                  <a:extLst>
                    <a:ext uri="{FF2B5EF4-FFF2-40B4-BE49-F238E27FC236}">
                      <a16:creationId xmlns:a16="http://schemas.microsoft.com/office/drawing/2014/main" id="{0D0E5BE3-1E23-41D1-8F28-CE1F9E3536A3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59357" y="5409005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" name="円/楕円 20">
                  <a:extLst>
                    <a:ext uri="{FF2B5EF4-FFF2-40B4-BE49-F238E27FC236}">
                      <a16:creationId xmlns:a16="http://schemas.microsoft.com/office/drawing/2014/main" id="{12DD9E8C-E9BF-4218-9665-6424222E28FF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21955" y="5206486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1" name="グループ化 160">
                <a:extLst>
                  <a:ext uri="{FF2B5EF4-FFF2-40B4-BE49-F238E27FC236}">
                    <a16:creationId xmlns:a16="http://schemas.microsoft.com/office/drawing/2014/main" id="{8DB69FAB-B0C4-4F27-AAF0-694F8DB39420}"/>
                  </a:ext>
                </a:extLst>
              </p:cNvPr>
              <p:cNvGrpSpPr/>
              <p:nvPr/>
            </p:nvGrpSpPr>
            <p:grpSpPr>
              <a:xfrm rot="5400000">
                <a:off x="3696090" y="2570140"/>
                <a:ext cx="376415" cy="298972"/>
                <a:chOff x="3320594" y="5190700"/>
                <a:chExt cx="519752" cy="454777"/>
              </a:xfrm>
            </p:grpSpPr>
            <p:sp>
              <p:nvSpPr>
                <p:cNvPr id="163" name="円/楕円 20">
                  <a:extLst>
                    <a:ext uri="{FF2B5EF4-FFF2-40B4-BE49-F238E27FC236}">
                      <a16:creationId xmlns:a16="http://schemas.microsoft.com/office/drawing/2014/main" id="{2447484E-B788-404D-851A-37DD89473014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0253" y="5594129"/>
                  <a:ext cx="51348" cy="51348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円/楕円 20">
                  <a:extLst>
                    <a:ext uri="{FF2B5EF4-FFF2-40B4-BE49-F238E27FC236}">
                      <a16:creationId xmlns:a16="http://schemas.microsoft.com/office/drawing/2014/main" id="{0335DF51-A0B3-4CC1-8C48-A3F307427EEB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8998" y="5314335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円/楕円 20">
                  <a:extLst>
                    <a:ext uri="{FF2B5EF4-FFF2-40B4-BE49-F238E27FC236}">
                      <a16:creationId xmlns:a16="http://schemas.microsoft.com/office/drawing/2014/main" id="{587E43DB-4305-49AF-AAE6-0E73187BE61D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320594" y="5190700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" name="円/楕円 625">
                  <a:extLst>
                    <a:ext uri="{FF2B5EF4-FFF2-40B4-BE49-F238E27FC236}">
                      <a16:creationId xmlns:a16="http://schemas.microsoft.com/office/drawing/2014/main" id="{17198F4A-5839-43F7-A3F0-F13D4D24356E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412116" y="5439051"/>
                  <a:ext cx="51348" cy="51348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2" name="円/楕円 20">
                <a:extLst>
                  <a:ext uri="{FF2B5EF4-FFF2-40B4-BE49-F238E27FC236}">
                    <a16:creationId xmlns:a16="http://schemas.microsoft.com/office/drawing/2014/main" id="{1A18DF44-E784-4F24-B041-5D62B6018F58}"/>
                  </a:ext>
                </a:extLst>
              </p:cNvPr>
              <p:cNvSpPr/>
              <p:nvPr/>
            </p:nvSpPr>
            <p:spPr>
              <a:xfrm rot="3963079" flipH="1" flipV="1">
                <a:off x="4041356" y="2684376"/>
                <a:ext cx="36640" cy="33260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6" name="右矢印 605">
              <a:extLst>
                <a:ext uri="{FF2B5EF4-FFF2-40B4-BE49-F238E27FC236}">
                  <a16:creationId xmlns:a16="http://schemas.microsoft.com/office/drawing/2014/main" id="{CA29F1E9-9DAF-453D-880F-1FE7579BCD08}"/>
                </a:ext>
              </a:extLst>
            </p:cNvPr>
            <p:cNvSpPr/>
            <p:nvPr/>
          </p:nvSpPr>
          <p:spPr>
            <a:xfrm rot="12938019">
              <a:off x="816011" y="2660370"/>
              <a:ext cx="643440" cy="108787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右矢印 606">
              <a:extLst>
                <a:ext uri="{FF2B5EF4-FFF2-40B4-BE49-F238E27FC236}">
                  <a16:creationId xmlns:a16="http://schemas.microsoft.com/office/drawing/2014/main" id="{E44B815E-8016-4AC1-A9E9-DF3E38C365C5}"/>
                </a:ext>
              </a:extLst>
            </p:cNvPr>
            <p:cNvSpPr/>
            <p:nvPr/>
          </p:nvSpPr>
          <p:spPr>
            <a:xfrm rot="3347435">
              <a:off x="1540487" y="3304923"/>
              <a:ext cx="643440" cy="108786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右矢印 607">
              <a:extLst>
                <a:ext uri="{FF2B5EF4-FFF2-40B4-BE49-F238E27FC236}">
                  <a16:creationId xmlns:a16="http://schemas.microsoft.com/office/drawing/2014/main" id="{AC27297B-8FE8-4FB5-B3CC-3ECEB6A5FC30}"/>
                </a:ext>
              </a:extLst>
            </p:cNvPr>
            <p:cNvSpPr/>
            <p:nvPr/>
          </p:nvSpPr>
          <p:spPr>
            <a:xfrm rot="18295989">
              <a:off x="1763286" y="2574394"/>
              <a:ext cx="643440" cy="108786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右矢印 608">
              <a:extLst>
                <a:ext uri="{FF2B5EF4-FFF2-40B4-BE49-F238E27FC236}">
                  <a16:creationId xmlns:a16="http://schemas.microsoft.com/office/drawing/2014/main" id="{25251908-25F6-476B-B999-611E3296B292}"/>
                </a:ext>
              </a:extLst>
            </p:cNvPr>
            <p:cNvSpPr/>
            <p:nvPr/>
          </p:nvSpPr>
          <p:spPr>
            <a:xfrm rot="8007459">
              <a:off x="797677" y="3337021"/>
              <a:ext cx="610647" cy="96373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20">
              <a:extLst>
                <a:ext uri="{FF2B5EF4-FFF2-40B4-BE49-F238E27FC236}">
                  <a16:creationId xmlns:a16="http://schemas.microsoft.com/office/drawing/2014/main" id="{0DD7397C-441B-43DC-A700-D92202E9DAFB}"/>
                </a:ext>
              </a:extLst>
            </p:cNvPr>
            <p:cNvSpPr/>
            <p:nvPr/>
          </p:nvSpPr>
          <p:spPr>
            <a:xfrm rot="4752875" flipH="1" flipV="1">
              <a:off x="2227606" y="2234007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円/楕円 20">
              <a:extLst>
                <a:ext uri="{FF2B5EF4-FFF2-40B4-BE49-F238E27FC236}">
                  <a16:creationId xmlns:a16="http://schemas.microsoft.com/office/drawing/2014/main" id="{B3AE4ED2-46B2-436F-825F-187A72F2232C}"/>
                </a:ext>
              </a:extLst>
            </p:cNvPr>
            <p:cNvSpPr/>
            <p:nvPr/>
          </p:nvSpPr>
          <p:spPr>
            <a:xfrm rot="4752875" flipH="1" flipV="1">
              <a:off x="2104102" y="3562714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円/楕円 20">
              <a:extLst>
                <a:ext uri="{FF2B5EF4-FFF2-40B4-BE49-F238E27FC236}">
                  <a16:creationId xmlns:a16="http://schemas.microsoft.com/office/drawing/2014/main" id="{7E018943-5208-4B67-A537-B4B383DDB394}"/>
                </a:ext>
              </a:extLst>
            </p:cNvPr>
            <p:cNvSpPr/>
            <p:nvPr/>
          </p:nvSpPr>
          <p:spPr>
            <a:xfrm rot="4752875" flipH="1" flipV="1">
              <a:off x="750486" y="2427318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3" name="円/楕円 20">
              <a:extLst>
                <a:ext uri="{FF2B5EF4-FFF2-40B4-BE49-F238E27FC236}">
                  <a16:creationId xmlns:a16="http://schemas.microsoft.com/office/drawing/2014/main" id="{E0240326-9DB1-4A47-ABD2-9AFE1E214AB8}"/>
                </a:ext>
              </a:extLst>
            </p:cNvPr>
            <p:cNvSpPr/>
            <p:nvPr/>
          </p:nvSpPr>
          <p:spPr>
            <a:xfrm rot="12973812" flipH="1" flipV="1">
              <a:off x="1831917" y="3512381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20">
              <a:extLst>
                <a:ext uri="{FF2B5EF4-FFF2-40B4-BE49-F238E27FC236}">
                  <a16:creationId xmlns:a16="http://schemas.microsoft.com/office/drawing/2014/main" id="{8567ADB7-E89E-4FED-B5FA-0DD7B0D1D11E}"/>
                </a:ext>
              </a:extLst>
            </p:cNvPr>
            <p:cNvSpPr/>
            <p:nvPr/>
          </p:nvSpPr>
          <p:spPr>
            <a:xfrm rot="12973812" flipH="1" flipV="1">
              <a:off x="2119399" y="2316582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20">
              <a:extLst>
                <a:ext uri="{FF2B5EF4-FFF2-40B4-BE49-F238E27FC236}">
                  <a16:creationId xmlns:a16="http://schemas.microsoft.com/office/drawing/2014/main" id="{9B20049C-16B1-4B5D-9037-ADF78D2B961F}"/>
                </a:ext>
              </a:extLst>
            </p:cNvPr>
            <p:cNvSpPr/>
            <p:nvPr/>
          </p:nvSpPr>
          <p:spPr>
            <a:xfrm rot="12973812" flipH="1" flipV="1">
              <a:off x="2115766" y="2717604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20">
              <a:extLst>
                <a:ext uri="{FF2B5EF4-FFF2-40B4-BE49-F238E27FC236}">
                  <a16:creationId xmlns:a16="http://schemas.microsoft.com/office/drawing/2014/main" id="{E9C1AC29-828D-4FE8-84D7-2EDB02C49989}"/>
                </a:ext>
              </a:extLst>
            </p:cNvPr>
            <p:cNvSpPr/>
            <p:nvPr/>
          </p:nvSpPr>
          <p:spPr>
            <a:xfrm rot="12973812" flipH="1" flipV="1">
              <a:off x="980370" y="2436732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20">
              <a:extLst>
                <a:ext uri="{FF2B5EF4-FFF2-40B4-BE49-F238E27FC236}">
                  <a16:creationId xmlns:a16="http://schemas.microsoft.com/office/drawing/2014/main" id="{E229563B-0E78-4100-8491-56CF798FE3C5}"/>
                </a:ext>
              </a:extLst>
            </p:cNvPr>
            <p:cNvSpPr/>
            <p:nvPr/>
          </p:nvSpPr>
          <p:spPr>
            <a:xfrm rot="12973812" flipH="1" flipV="1">
              <a:off x="980370" y="2774374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20">
              <a:extLst>
                <a:ext uri="{FF2B5EF4-FFF2-40B4-BE49-F238E27FC236}">
                  <a16:creationId xmlns:a16="http://schemas.microsoft.com/office/drawing/2014/main" id="{07DDB4AB-74A8-4EF3-B3CF-1BDF7CAD3388}"/>
                </a:ext>
              </a:extLst>
            </p:cNvPr>
            <p:cNvSpPr/>
            <p:nvPr/>
          </p:nvSpPr>
          <p:spPr>
            <a:xfrm rot="12973812" flipH="1" flipV="1">
              <a:off x="1100519" y="3508749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3E35D26A-34CD-452B-8D9C-62ECC551F924}"/>
              </a:ext>
            </a:extLst>
          </p:cNvPr>
          <p:cNvGrpSpPr>
            <a:grpSpLocks noChangeAspect="1"/>
          </p:cNvGrpSpPr>
          <p:nvPr/>
        </p:nvGrpSpPr>
        <p:grpSpPr>
          <a:xfrm>
            <a:off x="4730107" y="2628331"/>
            <a:ext cx="2133600" cy="1965218"/>
            <a:chOff x="3306233" y="2262685"/>
            <a:chExt cx="1577835" cy="1453314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8C053FDB-B710-49E4-8D57-FBC0EC8F7904}"/>
                </a:ext>
              </a:extLst>
            </p:cNvPr>
            <p:cNvGrpSpPr/>
            <p:nvPr/>
          </p:nvGrpSpPr>
          <p:grpSpPr>
            <a:xfrm>
              <a:off x="3562950" y="2262685"/>
              <a:ext cx="1059710" cy="1453314"/>
              <a:chOff x="5648384" y="2339616"/>
              <a:chExt cx="837791" cy="1148967"/>
            </a:xfrm>
          </p:grpSpPr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1F34A0A0-B078-420B-B67C-CCD5D8208B18}"/>
                  </a:ext>
                </a:extLst>
              </p:cNvPr>
              <p:cNvGrpSpPr/>
              <p:nvPr/>
            </p:nvGrpSpPr>
            <p:grpSpPr>
              <a:xfrm rot="16007428">
                <a:off x="5492796" y="2495204"/>
                <a:ext cx="1148967" cy="837791"/>
                <a:chOff x="5468272" y="2762849"/>
                <a:chExt cx="1148967" cy="837791"/>
              </a:xfrm>
            </p:grpSpPr>
            <p:grpSp>
              <p:nvGrpSpPr>
                <p:cNvPr id="194" name="グループ化 193">
                  <a:extLst>
                    <a:ext uri="{FF2B5EF4-FFF2-40B4-BE49-F238E27FC236}">
                      <a16:creationId xmlns:a16="http://schemas.microsoft.com/office/drawing/2014/main" id="{0C1F8A1A-D9BF-465F-BEFA-3C951B7914E3}"/>
                    </a:ext>
                  </a:extLst>
                </p:cNvPr>
                <p:cNvGrpSpPr/>
                <p:nvPr/>
              </p:nvGrpSpPr>
              <p:grpSpPr>
                <a:xfrm rot="8612270">
                  <a:off x="5494366" y="2867298"/>
                  <a:ext cx="1122873" cy="649934"/>
                  <a:chOff x="2589972" y="5206486"/>
                  <a:chExt cx="1250374" cy="705780"/>
                </a:xfrm>
              </p:grpSpPr>
              <p:sp>
                <p:nvSpPr>
                  <p:cNvPr id="224" name="円/楕円 20">
                    <a:extLst>
                      <a:ext uri="{FF2B5EF4-FFF2-40B4-BE49-F238E27FC236}">
                        <a16:creationId xmlns:a16="http://schemas.microsoft.com/office/drawing/2014/main" id="{AB916EC2-3F18-41E8-8CAF-63E200CD784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905899" y="5660903"/>
                    <a:ext cx="51348" cy="51348"/>
                  </a:xfrm>
                  <a:prstGeom prst="ellipse">
                    <a:avLst/>
                  </a:prstGeom>
                  <a:solidFill>
                    <a:srgbClr val="6DDD9A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5" name="円/楕円 20">
                    <a:extLst>
                      <a:ext uri="{FF2B5EF4-FFF2-40B4-BE49-F238E27FC236}">
                        <a16:creationId xmlns:a16="http://schemas.microsoft.com/office/drawing/2014/main" id="{AAAD9431-76EF-4DF9-ABD3-837ADEC98EC4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369442" y="5657638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6" name="円/楕円 20">
                    <a:extLst>
                      <a:ext uri="{FF2B5EF4-FFF2-40B4-BE49-F238E27FC236}">
                        <a16:creationId xmlns:a16="http://schemas.microsoft.com/office/drawing/2014/main" id="{2BCDD550-B27D-4880-9F1C-18FB589462EF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46392" y="5556982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7" name="円/楕円 20">
                    <a:extLst>
                      <a:ext uri="{FF2B5EF4-FFF2-40B4-BE49-F238E27FC236}">
                        <a16:creationId xmlns:a16="http://schemas.microsoft.com/office/drawing/2014/main" id="{768AA910-5199-46F1-AD5B-6B5FCF781E40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4590" y="5439050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8" name="円/楕円 20">
                    <a:extLst>
                      <a:ext uri="{FF2B5EF4-FFF2-40B4-BE49-F238E27FC236}">
                        <a16:creationId xmlns:a16="http://schemas.microsoft.com/office/drawing/2014/main" id="{2A68B6FE-D502-4036-BDCF-5A6A519A38EB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rgbClr val="FF33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9" name="円/楕円 20">
                    <a:extLst>
                      <a:ext uri="{FF2B5EF4-FFF2-40B4-BE49-F238E27FC236}">
                        <a16:creationId xmlns:a16="http://schemas.microsoft.com/office/drawing/2014/main" id="{53BE364C-9ECA-4011-8861-6AAE79E5FAF4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21955" y="5206486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0" name="円/楕円 20">
                    <a:extLst>
                      <a:ext uri="{FF2B5EF4-FFF2-40B4-BE49-F238E27FC236}">
                        <a16:creationId xmlns:a16="http://schemas.microsoft.com/office/drawing/2014/main" id="{6B2311AC-50C3-4E8D-9B88-7180D4DE9E3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589972" y="5860918"/>
                    <a:ext cx="51348" cy="51348"/>
                  </a:xfrm>
                  <a:prstGeom prst="ellipse">
                    <a:avLst/>
                  </a:prstGeom>
                  <a:solidFill>
                    <a:srgbClr val="FF33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5" name="グループ化 194">
                  <a:extLst>
                    <a:ext uri="{FF2B5EF4-FFF2-40B4-BE49-F238E27FC236}">
                      <a16:creationId xmlns:a16="http://schemas.microsoft.com/office/drawing/2014/main" id="{B7F9A651-F233-4681-BC4C-0420F5DB1EEC}"/>
                    </a:ext>
                  </a:extLst>
                </p:cNvPr>
                <p:cNvGrpSpPr/>
                <p:nvPr/>
              </p:nvGrpSpPr>
              <p:grpSpPr>
                <a:xfrm rot="18293923">
                  <a:off x="5327363" y="2944742"/>
                  <a:ext cx="614310" cy="332492"/>
                  <a:chOff x="2905899" y="5206486"/>
                  <a:chExt cx="934447" cy="505765"/>
                </a:xfrm>
              </p:grpSpPr>
              <p:sp>
                <p:nvSpPr>
                  <p:cNvPr id="219" name="円/楕円 20">
                    <a:extLst>
                      <a:ext uri="{FF2B5EF4-FFF2-40B4-BE49-F238E27FC236}">
                        <a16:creationId xmlns:a16="http://schemas.microsoft.com/office/drawing/2014/main" id="{C7DE473F-1C78-4800-ACB0-98072A41C0D6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905899" y="5660903"/>
                    <a:ext cx="51348" cy="51348"/>
                  </a:xfrm>
                  <a:prstGeom prst="ellipse">
                    <a:avLst/>
                  </a:prstGeom>
                  <a:solidFill>
                    <a:srgbClr val="6DDD9A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0" name="円/楕円 20">
                    <a:extLst>
                      <a:ext uri="{FF2B5EF4-FFF2-40B4-BE49-F238E27FC236}">
                        <a16:creationId xmlns:a16="http://schemas.microsoft.com/office/drawing/2014/main" id="{DB549675-DE62-42E2-9001-5F3885DF115C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369442" y="5657638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1" name="円/楕円 20">
                    <a:extLst>
                      <a:ext uri="{FF2B5EF4-FFF2-40B4-BE49-F238E27FC236}">
                        <a16:creationId xmlns:a16="http://schemas.microsoft.com/office/drawing/2014/main" id="{2A09ED41-7478-49AA-AAFA-6A646C68A767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46392" y="5556982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2" name="円/楕円 20">
                    <a:extLst>
                      <a:ext uri="{FF2B5EF4-FFF2-40B4-BE49-F238E27FC236}">
                        <a16:creationId xmlns:a16="http://schemas.microsoft.com/office/drawing/2014/main" id="{70094A5A-044D-43FE-AC5D-93EEEB2CC252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3" name="円/楕円 20">
                    <a:extLst>
                      <a:ext uri="{FF2B5EF4-FFF2-40B4-BE49-F238E27FC236}">
                        <a16:creationId xmlns:a16="http://schemas.microsoft.com/office/drawing/2014/main" id="{52A5F357-B21A-4E5B-96D6-AB35B432D49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21955" y="5206486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6" name="グループ化 195">
                  <a:extLst>
                    <a:ext uri="{FF2B5EF4-FFF2-40B4-BE49-F238E27FC236}">
                      <a16:creationId xmlns:a16="http://schemas.microsoft.com/office/drawing/2014/main" id="{B75E2D08-7AE8-4601-A888-4B1B337031D5}"/>
                    </a:ext>
                  </a:extLst>
                </p:cNvPr>
                <p:cNvGrpSpPr/>
                <p:nvPr/>
              </p:nvGrpSpPr>
              <p:grpSpPr>
                <a:xfrm rot="19216958">
                  <a:off x="5975886" y="3132998"/>
                  <a:ext cx="614310" cy="467642"/>
                  <a:chOff x="2905899" y="5206486"/>
                  <a:chExt cx="934447" cy="711345"/>
                </a:xfrm>
              </p:grpSpPr>
              <p:sp>
                <p:nvSpPr>
                  <p:cNvPr id="210" name="円/楕円 20">
                    <a:extLst>
                      <a:ext uri="{FF2B5EF4-FFF2-40B4-BE49-F238E27FC236}">
                        <a16:creationId xmlns:a16="http://schemas.microsoft.com/office/drawing/2014/main" id="{B6CC68CD-48E8-477C-9247-3328AAFED39C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905899" y="5660903"/>
                    <a:ext cx="51348" cy="51348"/>
                  </a:xfrm>
                  <a:prstGeom prst="ellipse">
                    <a:avLst/>
                  </a:prstGeom>
                  <a:solidFill>
                    <a:srgbClr val="FF33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1" name="円/楕円 20">
                    <a:extLst>
                      <a:ext uri="{FF2B5EF4-FFF2-40B4-BE49-F238E27FC236}">
                        <a16:creationId xmlns:a16="http://schemas.microsoft.com/office/drawing/2014/main" id="{57E120BB-3756-4978-A25F-013E9C8CAA8E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603290" y="5793681"/>
                    <a:ext cx="45719" cy="45719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2" name="円/楕円 20">
                    <a:extLst>
                      <a:ext uri="{FF2B5EF4-FFF2-40B4-BE49-F238E27FC236}">
                        <a16:creationId xmlns:a16="http://schemas.microsoft.com/office/drawing/2014/main" id="{06458C4C-89B8-4072-98DF-DB72043E7630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152694" y="5624175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3" name="円/楕円 20">
                    <a:extLst>
                      <a:ext uri="{FF2B5EF4-FFF2-40B4-BE49-F238E27FC236}">
                        <a16:creationId xmlns:a16="http://schemas.microsoft.com/office/drawing/2014/main" id="{A2218CFE-F5F3-40B0-AC08-64A9A11DABB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4590" y="5439050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4" name="円/楕円 20">
                    <a:extLst>
                      <a:ext uri="{FF2B5EF4-FFF2-40B4-BE49-F238E27FC236}">
                        <a16:creationId xmlns:a16="http://schemas.microsoft.com/office/drawing/2014/main" id="{093F51AD-26E8-417A-818A-4598843DFDC5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5" name="円/楕円 20">
                    <a:extLst>
                      <a:ext uri="{FF2B5EF4-FFF2-40B4-BE49-F238E27FC236}">
                        <a16:creationId xmlns:a16="http://schemas.microsoft.com/office/drawing/2014/main" id="{2959BD75-A588-4E54-AD18-F03045B94F5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659357" y="5409005"/>
                    <a:ext cx="51348" cy="51348"/>
                  </a:xfrm>
                  <a:prstGeom prst="ellipse">
                    <a:avLst/>
                  </a:prstGeom>
                  <a:solidFill>
                    <a:schemeClr val="accent4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6" name="円/楕円 20">
                    <a:extLst>
                      <a:ext uri="{FF2B5EF4-FFF2-40B4-BE49-F238E27FC236}">
                        <a16:creationId xmlns:a16="http://schemas.microsoft.com/office/drawing/2014/main" id="{B25B6E7B-0F33-4F5E-9ACD-36378AD5DB0C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412116" y="5439051"/>
                    <a:ext cx="51348" cy="51348"/>
                  </a:xfrm>
                  <a:prstGeom prst="ellipse">
                    <a:avLst/>
                  </a:prstGeom>
                  <a:solidFill>
                    <a:srgbClr val="FF99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7" name="円/楕円 20">
                    <a:extLst>
                      <a:ext uri="{FF2B5EF4-FFF2-40B4-BE49-F238E27FC236}">
                        <a16:creationId xmlns:a16="http://schemas.microsoft.com/office/drawing/2014/main" id="{344F6D60-246E-46A7-8E11-AAB34E694D54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21955" y="5206486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8" name="円/楕円 20">
                    <a:extLst>
                      <a:ext uri="{FF2B5EF4-FFF2-40B4-BE49-F238E27FC236}">
                        <a16:creationId xmlns:a16="http://schemas.microsoft.com/office/drawing/2014/main" id="{4B4FA56A-433B-42C8-B835-3A74025377C1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2786" y="5866483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7" name="グループ化 196">
                  <a:extLst>
                    <a:ext uri="{FF2B5EF4-FFF2-40B4-BE49-F238E27FC236}">
                      <a16:creationId xmlns:a16="http://schemas.microsoft.com/office/drawing/2014/main" id="{1EFC1A5B-E6BC-4771-9C6B-9F13118FD94A}"/>
                    </a:ext>
                  </a:extLst>
                </p:cNvPr>
                <p:cNvGrpSpPr/>
                <p:nvPr/>
              </p:nvGrpSpPr>
              <p:grpSpPr>
                <a:xfrm rot="9900000">
                  <a:off x="5671464" y="2762849"/>
                  <a:ext cx="777655" cy="656896"/>
                  <a:chOff x="3214590" y="4491173"/>
                  <a:chExt cx="1182917" cy="999226"/>
                </a:xfrm>
              </p:grpSpPr>
              <p:sp>
                <p:nvSpPr>
                  <p:cNvPr id="203" name="円/楕円 20">
                    <a:extLst>
                      <a:ext uri="{FF2B5EF4-FFF2-40B4-BE49-F238E27FC236}">
                        <a16:creationId xmlns:a16="http://schemas.microsoft.com/office/drawing/2014/main" id="{DFCA7128-5D53-4815-8192-B9DAEA52CF3C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695262" y="5399673"/>
                    <a:ext cx="51348" cy="51348"/>
                  </a:xfrm>
                  <a:prstGeom prst="ellipse">
                    <a:avLst/>
                  </a:prstGeom>
                  <a:solidFill>
                    <a:srgbClr val="6DDD9A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4" name="円/楕円 20">
                    <a:extLst>
                      <a:ext uri="{FF2B5EF4-FFF2-40B4-BE49-F238E27FC236}">
                        <a16:creationId xmlns:a16="http://schemas.microsoft.com/office/drawing/2014/main" id="{750D4FD1-856E-4E16-883A-978CBEF8DC07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4346159" y="4575682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5" name="円/楕円 20">
                    <a:extLst>
                      <a:ext uri="{FF2B5EF4-FFF2-40B4-BE49-F238E27FC236}">
                        <a16:creationId xmlns:a16="http://schemas.microsoft.com/office/drawing/2014/main" id="{0966EBAB-AA0C-4A23-A1FA-B7AA9D783320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4590" y="5439050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6" name="円/楕円 20">
                    <a:extLst>
                      <a:ext uri="{FF2B5EF4-FFF2-40B4-BE49-F238E27FC236}">
                        <a16:creationId xmlns:a16="http://schemas.microsoft.com/office/drawing/2014/main" id="{7E55FF65-1710-476B-B12A-4DA45853557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7" name="円/楕円 20">
                    <a:extLst>
                      <a:ext uri="{FF2B5EF4-FFF2-40B4-BE49-F238E27FC236}">
                        <a16:creationId xmlns:a16="http://schemas.microsoft.com/office/drawing/2014/main" id="{9E84E325-8EF0-4F39-B98B-5676F0C480DE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320594" y="5190700"/>
                    <a:ext cx="51348" cy="51348"/>
                  </a:xfrm>
                  <a:prstGeom prst="ellipse">
                    <a:avLst/>
                  </a:prstGeom>
                  <a:solidFill>
                    <a:schemeClr val="accent4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8" name="円/楕円 20">
                    <a:extLst>
                      <a:ext uri="{FF2B5EF4-FFF2-40B4-BE49-F238E27FC236}">
                        <a16:creationId xmlns:a16="http://schemas.microsoft.com/office/drawing/2014/main" id="{A3AA503B-F2B9-46FB-B8C9-768DA7103D76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412116" y="5439051"/>
                    <a:ext cx="51348" cy="51348"/>
                  </a:xfrm>
                  <a:prstGeom prst="ellipse">
                    <a:avLst/>
                  </a:prstGeom>
                  <a:solidFill>
                    <a:srgbClr val="FF99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9" name="円/楕円 20">
                    <a:extLst>
                      <a:ext uri="{FF2B5EF4-FFF2-40B4-BE49-F238E27FC236}">
                        <a16:creationId xmlns:a16="http://schemas.microsoft.com/office/drawing/2014/main" id="{AB4BCEB3-4FB5-4580-9D61-908E7CF5AD4B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4142028" y="4491173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198" name="円/楕円 20">
                  <a:extLst>
                    <a:ext uri="{FF2B5EF4-FFF2-40B4-BE49-F238E27FC236}">
                      <a16:creationId xmlns:a16="http://schemas.microsoft.com/office/drawing/2014/main" id="{6C056241-6AAA-4FE5-B227-32C594108C30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5864400" y="3283091"/>
                  <a:ext cx="28227" cy="25623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9" name="円/楕円 20">
                  <a:extLst>
                    <a:ext uri="{FF2B5EF4-FFF2-40B4-BE49-F238E27FC236}">
                      <a16:creationId xmlns:a16="http://schemas.microsoft.com/office/drawing/2014/main" id="{F5191BA8-A2FE-4538-A78B-367468524D62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5941785" y="2972136"/>
                  <a:ext cx="28227" cy="25623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" name="円/楕円 20">
                  <a:extLst>
                    <a:ext uri="{FF2B5EF4-FFF2-40B4-BE49-F238E27FC236}">
                      <a16:creationId xmlns:a16="http://schemas.microsoft.com/office/drawing/2014/main" id="{ECFC0E15-BB95-4247-9BAF-865D080E7B44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6004018" y="3287898"/>
                  <a:ext cx="28227" cy="25623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" name="円/楕円 20">
                  <a:extLst>
                    <a:ext uri="{FF2B5EF4-FFF2-40B4-BE49-F238E27FC236}">
                      <a16:creationId xmlns:a16="http://schemas.microsoft.com/office/drawing/2014/main" id="{E59A147E-8ABC-4044-B3DC-17418042EA93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6065713" y="3030408"/>
                  <a:ext cx="28227" cy="25623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" name="円/楕円 20">
                  <a:extLst>
                    <a:ext uri="{FF2B5EF4-FFF2-40B4-BE49-F238E27FC236}">
                      <a16:creationId xmlns:a16="http://schemas.microsoft.com/office/drawing/2014/main" id="{B8ECBFCE-A193-4D72-B938-AB27A7979DA7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5941785" y="3080719"/>
                  <a:ext cx="28227" cy="25623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8" name="楕円 56">
                <a:extLst>
                  <a:ext uri="{FF2B5EF4-FFF2-40B4-BE49-F238E27FC236}">
                    <a16:creationId xmlns:a16="http://schemas.microsoft.com/office/drawing/2014/main" id="{07327B23-F41E-424C-A9A9-EB04C51A0E47}"/>
                  </a:ext>
                </a:extLst>
              </p:cNvPr>
              <p:cNvSpPr/>
              <p:nvPr/>
            </p:nvSpPr>
            <p:spPr>
              <a:xfrm>
                <a:off x="6000869" y="2865238"/>
                <a:ext cx="234203" cy="234203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楕円 57">
                <a:extLst>
                  <a:ext uri="{FF2B5EF4-FFF2-40B4-BE49-F238E27FC236}">
                    <a16:creationId xmlns:a16="http://schemas.microsoft.com/office/drawing/2014/main" id="{1A034362-4EA5-404C-8B2E-BB85EF3109BC}"/>
                  </a:ext>
                </a:extLst>
              </p:cNvPr>
              <p:cNvSpPr/>
              <p:nvPr/>
            </p:nvSpPr>
            <p:spPr>
              <a:xfrm>
                <a:off x="5962202" y="2715819"/>
                <a:ext cx="299354" cy="299354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楕円 53">
                <a:extLst>
                  <a:ext uri="{FF2B5EF4-FFF2-40B4-BE49-F238E27FC236}">
                    <a16:creationId xmlns:a16="http://schemas.microsoft.com/office/drawing/2014/main" id="{6885D1C5-6ECF-4B51-98E4-67E44ABDFB38}"/>
                  </a:ext>
                </a:extLst>
              </p:cNvPr>
              <p:cNvSpPr/>
              <p:nvPr/>
            </p:nvSpPr>
            <p:spPr>
              <a:xfrm>
                <a:off x="5843776" y="2779239"/>
                <a:ext cx="281282" cy="281282"/>
              </a:xfrm>
              <a:prstGeom prst="ellipse">
                <a:avLst/>
              </a:prstGeom>
              <a:gradFill flip="none" rotWithShape="1">
                <a:gsLst>
                  <a:gs pos="76000">
                    <a:srgbClr val="FACAC4">
                      <a:alpha val="8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27000">
                    <a:srgbClr val="EE7164">
                      <a:alpha val="80000"/>
                    </a:srgbClr>
                  </a:gs>
                  <a:gs pos="2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楕円 64">
                <a:extLst>
                  <a:ext uri="{FF2B5EF4-FFF2-40B4-BE49-F238E27FC236}">
                    <a16:creationId xmlns:a16="http://schemas.microsoft.com/office/drawing/2014/main" id="{5C20B417-3075-4F03-89AD-9C16646D31BF}"/>
                  </a:ext>
                </a:extLst>
              </p:cNvPr>
              <p:cNvSpPr/>
              <p:nvPr/>
            </p:nvSpPr>
            <p:spPr>
              <a:xfrm rot="8079882">
                <a:off x="5985898" y="2796759"/>
                <a:ext cx="121486" cy="25584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楕円 65">
                <a:extLst>
                  <a:ext uri="{FF2B5EF4-FFF2-40B4-BE49-F238E27FC236}">
                    <a16:creationId xmlns:a16="http://schemas.microsoft.com/office/drawing/2014/main" id="{88B3F6CE-20F2-477A-A1AD-508D6F4824E9}"/>
                  </a:ext>
                </a:extLst>
              </p:cNvPr>
              <p:cNvSpPr/>
              <p:nvPr/>
            </p:nvSpPr>
            <p:spPr>
              <a:xfrm rot="2922737">
                <a:off x="6019156" y="2740611"/>
                <a:ext cx="118306" cy="3227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楕円 71">
                <a:extLst>
                  <a:ext uri="{FF2B5EF4-FFF2-40B4-BE49-F238E27FC236}">
                    <a16:creationId xmlns:a16="http://schemas.microsoft.com/office/drawing/2014/main" id="{221D2447-EB46-4D43-B5B2-A9100F20B1FE}"/>
                  </a:ext>
                </a:extLst>
              </p:cNvPr>
              <p:cNvSpPr/>
              <p:nvPr/>
            </p:nvSpPr>
            <p:spPr>
              <a:xfrm rot="20395640">
                <a:off x="6017319" y="2761423"/>
                <a:ext cx="135774" cy="247699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71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5" name="右矢印 156">
              <a:extLst>
                <a:ext uri="{FF2B5EF4-FFF2-40B4-BE49-F238E27FC236}">
                  <a16:creationId xmlns:a16="http://schemas.microsoft.com/office/drawing/2014/main" id="{6487AC96-D482-4CCA-9DE7-775856DC2ABF}"/>
                </a:ext>
              </a:extLst>
            </p:cNvPr>
            <p:cNvSpPr/>
            <p:nvPr/>
          </p:nvSpPr>
          <p:spPr>
            <a:xfrm rot="12938019">
              <a:off x="3352981" y="2710618"/>
              <a:ext cx="643440" cy="108787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右矢印 157">
              <a:extLst>
                <a:ext uri="{FF2B5EF4-FFF2-40B4-BE49-F238E27FC236}">
                  <a16:creationId xmlns:a16="http://schemas.microsoft.com/office/drawing/2014/main" id="{EFCC157A-AAD9-4D91-B900-D50D0B1DA1CD}"/>
                </a:ext>
              </a:extLst>
            </p:cNvPr>
            <p:cNvSpPr/>
            <p:nvPr/>
          </p:nvSpPr>
          <p:spPr>
            <a:xfrm rot="1507395">
              <a:off x="4077985" y="3082437"/>
              <a:ext cx="643440" cy="108787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右矢印 158">
              <a:extLst>
                <a:ext uri="{FF2B5EF4-FFF2-40B4-BE49-F238E27FC236}">
                  <a16:creationId xmlns:a16="http://schemas.microsoft.com/office/drawing/2014/main" id="{C75FB5D8-EBD9-43BE-8BF5-47C3C44DF0A2}"/>
                </a:ext>
              </a:extLst>
            </p:cNvPr>
            <p:cNvSpPr/>
            <p:nvPr/>
          </p:nvSpPr>
          <p:spPr>
            <a:xfrm rot="21019126">
              <a:off x="4093212" y="2844901"/>
              <a:ext cx="534082" cy="96932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右矢印 159">
              <a:extLst>
                <a:ext uri="{FF2B5EF4-FFF2-40B4-BE49-F238E27FC236}">
                  <a16:creationId xmlns:a16="http://schemas.microsoft.com/office/drawing/2014/main" id="{28E7ECAA-EC1D-416F-9C1B-782C7C68A3DA}"/>
                </a:ext>
              </a:extLst>
            </p:cNvPr>
            <p:cNvSpPr/>
            <p:nvPr/>
          </p:nvSpPr>
          <p:spPr>
            <a:xfrm rot="9832336">
              <a:off x="3476150" y="3066869"/>
              <a:ext cx="562547" cy="77418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楕円 64">
              <a:extLst>
                <a:ext uri="{FF2B5EF4-FFF2-40B4-BE49-F238E27FC236}">
                  <a16:creationId xmlns:a16="http://schemas.microsoft.com/office/drawing/2014/main" id="{FEEB5097-A9FB-4E39-8089-1DB505CF407C}"/>
                </a:ext>
              </a:extLst>
            </p:cNvPr>
            <p:cNvSpPr/>
            <p:nvPr/>
          </p:nvSpPr>
          <p:spPr>
            <a:xfrm rot="8079882">
              <a:off x="3900635" y="2812232"/>
              <a:ext cx="153666" cy="323611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楕円 65">
              <a:extLst>
                <a:ext uri="{FF2B5EF4-FFF2-40B4-BE49-F238E27FC236}">
                  <a16:creationId xmlns:a16="http://schemas.microsoft.com/office/drawing/2014/main" id="{2AEB440E-3303-471E-97B4-A5F2406FF994}"/>
                </a:ext>
              </a:extLst>
            </p:cNvPr>
            <p:cNvSpPr/>
            <p:nvPr/>
          </p:nvSpPr>
          <p:spPr>
            <a:xfrm rot="2922737">
              <a:off x="3984071" y="2787057"/>
              <a:ext cx="260782" cy="367438"/>
            </a:xfrm>
            <a:prstGeom prst="ellipse">
              <a:avLst/>
            </a:prstGeom>
            <a:gradFill flip="none" rotWithShape="1">
              <a:gsLst>
                <a:gs pos="50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楕円 77">
              <a:extLst>
                <a:ext uri="{FF2B5EF4-FFF2-40B4-BE49-F238E27FC236}">
                  <a16:creationId xmlns:a16="http://schemas.microsoft.com/office/drawing/2014/main" id="{13392CB3-8BBE-425E-B95C-772BBA9F63E8}"/>
                </a:ext>
              </a:extLst>
            </p:cNvPr>
            <p:cNvSpPr/>
            <p:nvPr/>
          </p:nvSpPr>
          <p:spPr>
            <a:xfrm rot="9332795">
              <a:off x="4029873" y="2871038"/>
              <a:ext cx="169919" cy="241582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楕円 77">
              <a:extLst>
                <a:ext uri="{FF2B5EF4-FFF2-40B4-BE49-F238E27FC236}">
                  <a16:creationId xmlns:a16="http://schemas.microsoft.com/office/drawing/2014/main" id="{EAD03701-B98A-4F71-B08A-60855712A258}"/>
                </a:ext>
              </a:extLst>
            </p:cNvPr>
            <p:cNvSpPr/>
            <p:nvPr/>
          </p:nvSpPr>
          <p:spPr>
            <a:xfrm rot="9332795">
              <a:off x="3977270" y="2912870"/>
              <a:ext cx="140856" cy="193794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円/楕円 20">
              <a:extLst>
                <a:ext uri="{FF2B5EF4-FFF2-40B4-BE49-F238E27FC236}">
                  <a16:creationId xmlns:a16="http://schemas.microsoft.com/office/drawing/2014/main" id="{5B9EA37C-4CAE-4797-8765-D4385988D37B}"/>
                </a:ext>
              </a:extLst>
            </p:cNvPr>
            <p:cNvSpPr/>
            <p:nvPr/>
          </p:nvSpPr>
          <p:spPr>
            <a:xfrm rot="4752875" flipH="1" flipV="1">
              <a:off x="3306233" y="2461086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4" name="円/楕円 20">
              <a:extLst>
                <a:ext uri="{FF2B5EF4-FFF2-40B4-BE49-F238E27FC236}">
                  <a16:creationId xmlns:a16="http://schemas.microsoft.com/office/drawing/2014/main" id="{DB7F0B2F-64DB-47EE-B933-C85BDDF8F717}"/>
                </a:ext>
              </a:extLst>
            </p:cNvPr>
            <p:cNvSpPr/>
            <p:nvPr/>
          </p:nvSpPr>
          <p:spPr>
            <a:xfrm rot="4752875" flipH="1" flipV="1">
              <a:off x="4814913" y="3279970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5" name="円/楕円 20">
              <a:extLst>
                <a:ext uri="{FF2B5EF4-FFF2-40B4-BE49-F238E27FC236}">
                  <a16:creationId xmlns:a16="http://schemas.microsoft.com/office/drawing/2014/main" id="{D633984E-20CA-4E6B-8A23-B152ACEE7E16}"/>
                </a:ext>
              </a:extLst>
            </p:cNvPr>
            <p:cNvSpPr/>
            <p:nvPr/>
          </p:nvSpPr>
          <p:spPr>
            <a:xfrm rot="4752875" flipH="1" flipV="1">
              <a:off x="4726813" y="2783182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6" name="円/楕円 20">
              <a:extLst>
                <a:ext uri="{FF2B5EF4-FFF2-40B4-BE49-F238E27FC236}">
                  <a16:creationId xmlns:a16="http://schemas.microsoft.com/office/drawing/2014/main" id="{3F76A8F7-92C3-4C71-9828-76094F662771}"/>
                </a:ext>
              </a:extLst>
            </p:cNvPr>
            <p:cNvSpPr/>
            <p:nvPr/>
          </p:nvSpPr>
          <p:spPr>
            <a:xfrm rot="4752875" flipH="1" flipV="1">
              <a:off x="3361898" y="3156466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CCBE912F-8BFD-4336-87C8-D08B2A109E15}"/>
              </a:ext>
            </a:extLst>
          </p:cNvPr>
          <p:cNvSpPr txBox="1"/>
          <p:nvPr/>
        </p:nvSpPr>
        <p:spPr>
          <a:xfrm>
            <a:off x="336434" y="6435386"/>
            <a:ext cx="5148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/>
              <a:t>Figure: Courtesy of </a:t>
            </a:r>
            <a:r>
              <a:rPr kumimoji="1" lang="en-US" altLang="ja-JP" sz="1600" dirty="0" err="1"/>
              <a:t>Y.Kanakubo</a:t>
            </a:r>
            <a:r>
              <a:rPr kumimoji="1" lang="en-US" altLang="ja-JP" sz="1600" dirty="0"/>
              <a:t> (Sophia Univ.)</a:t>
            </a:r>
            <a:endParaRPr kumimoji="1" lang="ja-JP" altLang="en-US" sz="1600" dirty="0"/>
          </a:p>
        </p:txBody>
      </p: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E09EA9AE-A91A-49B9-BAC4-8DCE8FE1AACA}"/>
              </a:ext>
            </a:extLst>
          </p:cNvPr>
          <p:cNvCxnSpPr>
            <a:cxnSpLocks/>
          </p:cNvCxnSpPr>
          <p:nvPr/>
        </p:nvCxnSpPr>
        <p:spPr>
          <a:xfrm flipV="1">
            <a:off x="4708997" y="4208208"/>
            <a:ext cx="785717" cy="16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8941D0AD-649B-49E3-A1B1-B862912EECBD}"/>
              </a:ext>
            </a:extLst>
          </p:cNvPr>
          <p:cNvCxnSpPr>
            <a:cxnSpLocks/>
          </p:cNvCxnSpPr>
          <p:nvPr/>
        </p:nvCxnSpPr>
        <p:spPr>
          <a:xfrm flipH="1">
            <a:off x="4486369" y="4216854"/>
            <a:ext cx="234820" cy="451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305C4DA-E35C-4758-9F39-D70EB15D41A3}"/>
              </a:ext>
            </a:extLst>
          </p:cNvPr>
          <p:cNvSpPr txBox="1"/>
          <p:nvPr/>
        </p:nvSpPr>
        <p:spPr>
          <a:xfrm>
            <a:off x="5140157" y="108618"/>
            <a:ext cx="700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/>
              <a:t>Aichelin</a:t>
            </a:r>
            <a:r>
              <a:rPr kumimoji="1" lang="en-US" altLang="ja-JP" sz="1600" dirty="0"/>
              <a:t>, Werner(2009), </a:t>
            </a:r>
            <a:r>
              <a:rPr kumimoji="1" lang="en-US" altLang="ja-JP" sz="1600" dirty="0" err="1"/>
              <a:t>Becattini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Manninen</a:t>
            </a:r>
            <a:r>
              <a:rPr kumimoji="1" lang="en-US" altLang="ja-JP" sz="1600" dirty="0"/>
              <a:t> (2009), </a:t>
            </a:r>
            <a:r>
              <a:rPr kumimoji="1" lang="en-US" altLang="ja-JP" sz="1600" dirty="0" err="1"/>
              <a:t>Pierog</a:t>
            </a:r>
            <a:r>
              <a:rPr kumimoji="1" lang="en-US" altLang="ja-JP" sz="1600" i="1" dirty="0"/>
              <a:t> </a:t>
            </a:r>
            <a:r>
              <a:rPr kumimoji="1" lang="en-US" altLang="ja-JP" sz="1600" dirty="0"/>
              <a:t>et al. (2015),</a:t>
            </a:r>
          </a:p>
          <a:p>
            <a:pPr algn="r"/>
            <a:r>
              <a:rPr kumimoji="1" lang="en-US" altLang="ja-JP" sz="1600" dirty="0"/>
              <a:t> </a:t>
            </a:r>
            <a:r>
              <a:rPr kumimoji="1" lang="en-US" altLang="ja-JP" sz="1600" dirty="0" err="1"/>
              <a:t>Akamatsu</a:t>
            </a:r>
            <a:r>
              <a:rPr kumimoji="1" lang="en-US" altLang="ja-JP" sz="1600" dirty="0"/>
              <a:t> et al.(2018), </a:t>
            </a:r>
            <a:r>
              <a:rPr kumimoji="1" lang="en-US" altLang="ja-JP" sz="1600" dirty="0" err="1"/>
              <a:t>Kanakubo</a:t>
            </a:r>
            <a:r>
              <a:rPr kumimoji="1" lang="en-US" altLang="ja-JP" sz="1600" dirty="0"/>
              <a:t> et al. (2018)</a:t>
            </a: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9120FE7D-0E0D-42B2-8D97-0E68E5523CB3}"/>
              </a:ext>
            </a:extLst>
          </p:cNvPr>
          <p:cNvSpPr txBox="1"/>
          <p:nvPr/>
        </p:nvSpPr>
        <p:spPr>
          <a:xfrm>
            <a:off x="8587150" y="1702637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QGP fluids</a:t>
            </a:r>
            <a:endParaRPr kumimoji="1" lang="ja-JP" altLang="en-US" sz="2800" dirty="0"/>
          </a:p>
        </p:txBody>
      </p:sp>
      <p:sp>
        <p:nvSpPr>
          <p:cNvPr id="234" name="スライド番号プレースホルダー 233">
            <a:extLst>
              <a:ext uri="{FF2B5EF4-FFF2-40B4-BE49-F238E27FC236}">
                <a16:creationId xmlns:a16="http://schemas.microsoft.com/office/drawing/2014/main" id="{227C3084-5D07-495C-A2C0-B2A56419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37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楕円 77">
            <a:extLst>
              <a:ext uri="{FF2B5EF4-FFF2-40B4-BE49-F238E27FC236}">
                <a16:creationId xmlns:a16="http://schemas.microsoft.com/office/drawing/2014/main" id="{23C97B5E-F103-4F0C-94E5-05FF4E1BBB31}"/>
              </a:ext>
            </a:extLst>
          </p:cNvPr>
          <p:cNvSpPr/>
          <p:nvPr/>
        </p:nvSpPr>
        <p:spPr>
          <a:xfrm rot="2086717">
            <a:off x="1511664" y="3312851"/>
            <a:ext cx="795602" cy="307047"/>
          </a:xfrm>
          <a:prstGeom prst="ellipse">
            <a:avLst/>
          </a:prstGeom>
          <a:gradFill flip="none" rotWithShape="1">
            <a:gsLst>
              <a:gs pos="92000">
                <a:srgbClr val="F7615A">
                  <a:alpha val="30000"/>
                </a:srgbClr>
              </a:gs>
              <a:gs pos="95000">
                <a:srgbClr val="EE7164">
                  <a:alpha val="20000"/>
                </a:srgbClr>
              </a:gs>
              <a:gs pos="75000">
                <a:srgbClr val="FF4228">
                  <a:alpha val="70000"/>
                </a:srgbClr>
              </a:gs>
              <a:gs pos="21000">
                <a:srgbClr val="FF0000">
                  <a:alpha val="90000"/>
                </a:srgbClr>
              </a:gs>
              <a:gs pos="47000">
                <a:srgbClr val="FF3300">
                  <a:alpha val="94000"/>
                </a:srgbClr>
              </a:gs>
              <a:gs pos="85000">
                <a:srgbClr val="FF5050">
                  <a:alpha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9E85A74-B8A3-4083-A4BC-B938E30505B7}"/>
              </a:ext>
            </a:extLst>
          </p:cNvPr>
          <p:cNvGrpSpPr/>
          <p:nvPr/>
        </p:nvGrpSpPr>
        <p:grpSpPr>
          <a:xfrm>
            <a:off x="1148677" y="2763344"/>
            <a:ext cx="378293" cy="515674"/>
            <a:chOff x="6874784" y="826962"/>
            <a:chExt cx="378293" cy="515674"/>
          </a:xfrm>
        </p:grpSpPr>
        <p:sp>
          <p:nvSpPr>
            <p:cNvPr id="197" name="楕円 77">
              <a:extLst>
                <a:ext uri="{FF2B5EF4-FFF2-40B4-BE49-F238E27FC236}">
                  <a16:creationId xmlns:a16="http://schemas.microsoft.com/office/drawing/2014/main" id="{1B13F4EC-6F87-42DF-9678-F1562EDE4059}"/>
                </a:ext>
              </a:extLst>
            </p:cNvPr>
            <p:cNvSpPr/>
            <p:nvPr/>
          </p:nvSpPr>
          <p:spPr>
            <a:xfrm rot="2543201">
              <a:off x="6874784" y="1002437"/>
              <a:ext cx="378293" cy="97974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8" name="楕円 14">
              <a:extLst>
                <a:ext uri="{FF2B5EF4-FFF2-40B4-BE49-F238E27FC236}">
                  <a16:creationId xmlns:a16="http://schemas.microsoft.com/office/drawing/2014/main" id="{E772262A-432D-4045-AE48-176403941BDB}"/>
                </a:ext>
              </a:extLst>
            </p:cNvPr>
            <p:cNvSpPr/>
            <p:nvPr/>
          </p:nvSpPr>
          <p:spPr>
            <a:xfrm rot="18948035">
              <a:off x="6997389" y="826962"/>
              <a:ext cx="147865" cy="515674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7A9F363-ED23-4873-AB54-CF8652C215C8}"/>
              </a:ext>
            </a:extLst>
          </p:cNvPr>
          <p:cNvGrpSpPr/>
          <p:nvPr/>
        </p:nvGrpSpPr>
        <p:grpSpPr>
          <a:xfrm>
            <a:off x="3890622" y="3264898"/>
            <a:ext cx="378293" cy="609976"/>
            <a:chOff x="10401939" y="1657904"/>
            <a:chExt cx="378293" cy="609976"/>
          </a:xfrm>
        </p:grpSpPr>
        <p:sp>
          <p:nvSpPr>
            <p:cNvPr id="188" name="楕円 77">
              <a:extLst>
                <a:ext uri="{FF2B5EF4-FFF2-40B4-BE49-F238E27FC236}">
                  <a16:creationId xmlns:a16="http://schemas.microsoft.com/office/drawing/2014/main" id="{512347DA-29D9-4ABC-8539-05BBE718BC87}"/>
                </a:ext>
              </a:extLst>
            </p:cNvPr>
            <p:cNvSpPr/>
            <p:nvPr/>
          </p:nvSpPr>
          <p:spPr>
            <a:xfrm rot="8439112">
              <a:off x="10401939" y="1911455"/>
              <a:ext cx="378293" cy="143272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楕円 77">
              <a:extLst>
                <a:ext uri="{FF2B5EF4-FFF2-40B4-BE49-F238E27FC236}">
                  <a16:creationId xmlns:a16="http://schemas.microsoft.com/office/drawing/2014/main" id="{B03400FE-0DAB-4B85-8D87-9F6CA2B80DF7}"/>
                </a:ext>
              </a:extLst>
            </p:cNvPr>
            <p:cNvSpPr/>
            <p:nvPr/>
          </p:nvSpPr>
          <p:spPr>
            <a:xfrm rot="8056503">
              <a:off x="10423413" y="1847681"/>
              <a:ext cx="378293" cy="143272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楕円 77">
              <a:extLst>
                <a:ext uri="{FF2B5EF4-FFF2-40B4-BE49-F238E27FC236}">
                  <a16:creationId xmlns:a16="http://schemas.microsoft.com/office/drawing/2014/main" id="{BF3DC10A-728B-472E-B801-84A2FC1C1263}"/>
                </a:ext>
              </a:extLst>
            </p:cNvPr>
            <p:cNvSpPr/>
            <p:nvPr/>
          </p:nvSpPr>
          <p:spPr>
            <a:xfrm rot="2635732">
              <a:off x="10461965" y="1657904"/>
              <a:ext cx="232033" cy="609976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32000">
                  <a:srgbClr val="FF4228">
                    <a:alpha val="70000"/>
                  </a:srgbClr>
                </a:gs>
                <a:gs pos="17000">
                  <a:srgbClr val="FF3300">
                    <a:alpha val="94000"/>
                  </a:srgbClr>
                </a:gs>
                <a:gs pos="45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楕円 77">
              <a:extLst>
                <a:ext uri="{FF2B5EF4-FFF2-40B4-BE49-F238E27FC236}">
                  <a16:creationId xmlns:a16="http://schemas.microsoft.com/office/drawing/2014/main" id="{0D392D96-1A61-4F7F-8AA2-178A17E42B94}"/>
                </a:ext>
              </a:extLst>
            </p:cNvPr>
            <p:cNvSpPr/>
            <p:nvPr/>
          </p:nvSpPr>
          <p:spPr>
            <a:xfrm rot="2635732">
              <a:off x="10410569" y="1921082"/>
              <a:ext cx="232033" cy="223057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32000">
                  <a:srgbClr val="FF4228">
                    <a:alpha val="70000"/>
                  </a:srgbClr>
                </a:gs>
                <a:gs pos="17000">
                  <a:srgbClr val="FF3300">
                    <a:alpha val="94000"/>
                  </a:srgbClr>
                </a:gs>
                <a:gs pos="45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BCDEDBC-D965-455B-83E6-42CB72F8DBB8}"/>
              </a:ext>
            </a:extLst>
          </p:cNvPr>
          <p:cNvGrpSpPr/>
          <p:nvPr/>
        </p:nvGrpSpPr>
        <p:grpSpPr>
          <a:xfrm>
            <a:off x="2272502" y="3748167"/>
            <a:ext cx="1588109" cy="768145"/>
            <a:chOff x="8506614" y="2325365"/>
            <a:chExt cx="1588109" cy="768145"/>
          </a:xfrm>
        </p:grpSpPr>
        <p:sp>
          <p:nvSpPr>
            <p:cNvPr id="154" name="楕円 55">
              <a:extLst>
                <a:ext uri="{FF2B5EF4-FFF2-40B4-BE49-F238E27FC236}">
                  <a16:creationId xmlns:a16="http://schemas.microsoft.com/office/drawing/2014/main" id="{9A5BB617-E0AA-4B2F-AABC-E71E6CED581D}"/>
                </a:ext>
              </a:extLst>
            </p:cNvPr>
            <p:cNvSpPr/>
            <p:nvPr/>
          </p:nvSpPr>
          <p:spPr>
            <a:xfrm>
              <a:off x="8869784" y="2475168"/>
              <a:ext cx="618344" cy="618342"/>
            </a:xfrm>
            <a:prstGeom prst="ellipse">
              <a:avLst/>
            </a:prstGeom>
            <a:gradFill flip="none" rotWithShape="1">
              <a:gsLst>
                <a:gs pos="79000">
                  <a:srgbClr val="FDE7E3">
                    <a:alpha val="0"/>
                  </a:srgbClr>
                </a:gs>
                <a:gs pos="93000">
                  <a:schemeClr val="bg1">
                    <a:alpha val="0"/>
                  </a:schemeClr>
                </a:gs>
                <a:gs pos="68000">
                  <a:srgbClr val="FACAC4">
                    <a:alpha val="0"/>
                  </a:srgbClr>
                </a:gs>
                <a:gs pos="56000">
                  <a:srgbClr val="F6ACA4">
                    <a:alpha val="29000"/>
                  </a:srgbClr>
                </a:gs>
                <a:gs pos="44500">
                  <a:srgbClr val="F28F84">
                    <a:alpha val="63000"/>
                  </a:srgbClr>
                </a:gs>
                <a:gs pos="33000">
                  <a:srgbClr val="EE7164">
                    <a:alpha val="80000"/>
                  </a:srgbClr>
                </a:gs>
                <a:gs pos="14000">
                  <a:srgbClr val="FF5050">
                    <a:alpha val="9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66">
              <a:extLst>
                <a:ext uri="{FF2B5EF4-FFF2-40B4-BE49-F238E27FC236}">
                  <a16:creationId xmlns:a16="http://schemas.microsoft.com/office/drawing/2014/main" id="{F440B2B6-0A57-4657-BCCE-5B4C7616A1FE}"/>
                </a:ext>
              </a:extLst>
            </p:cNvPr>
            <p:cNvSpPr/>
            <p:nvPr/>
          </p:nvSpPr>
          <p:spPr>
            <a:xfrm rot="19678431">
              <a:off x="8784750" y="2530991"/>
              <a:ext cx="338106" cy="444538"/>
            </a:xfrm>
            <a:prstGeom prst="ellipse">
              <a:avLst/>
            </a:prstGeom>
            <a:gradFill flip="none" rotWithShape="1">
              <a:gsLst>
                <a:gs pos="50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23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楕円 63">
              <a:extLst>
                <a:ext uri="{FF2B5EF4-FFF2-40B4-BE49-F238E27FC236}">
                  <a16:creationId xmlns:a16="http://schemas.microsoft.com/office/drawing/2014/main" id="{B60D45AA-4173-41C5-8669-2BD70598A28D}"/>
                </a:ext>
              </a:extLst>
            </p:cNvPr>
            <p:cNvSpPr/>
            <p:nvPr/>
          </p:nvSpPr>
          <p:spPr>
            <a:xfrm rot="3096007">
              <a:off x="9455710" y="2645308"/>
              <a:ext cx="205580" cy="384493"/>
            </a:xfrm>
            <a:prstGeom prst="ellipse">
              <a:avLst/>
            </a:prstGeom>
            <a:gradFill flip="none" rotWithShape="1">
              <a:gsLst>
                <a:gs pos="100000">
                  <a:srgbClr val="F28F84">
                    <a:alpha val="10000"/>
                  </a:srgbClr>
                </a:gs>
                <a:gs pos="45000">
                  <a:srgbClr val="EE7164">
                    <a:alpha val="80000"/>
                  </a:srgbClr>
                </a:gs>
                <a:gs pos="21000">
                  <a:srgbClr val="FF5050">
                    <a:alpha val="9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67">
              <a:extLst>
                <a:ext uri="{FF2B5EF4-FFF2-40B4-BE49-F238E27FC236}">
                  <a16:creationId xmlns:a16="http://schemas.microsoft.com/office/drawing/2014/main" id="{4F487602-83EC-48DC-A1BB-32EB7B8DBC77}"/>
                </a:ext>
              </a:extLst>
            </p:cNvPr>
            <p:cNvSpPr/>
            <p:nvPr/>
          </p:nvSpPr>
          <p:spPr>
            <a:xfrm rot="19180518">
              <a:off x="8778272" y="2574294"/>
              <a:ext cx="242158" cy="383781"/>
            </a:xfrm>
            <a:prstGeom prst="ellipse">
              <a:avLst/>
            </a:prstGeom>
            <a:gradFill flip="none" rotWithShape="1">
              <a:gsLst>
                <a:gs pos="50000">
                  <a:srgbClr val="F7615A">
                    <a:alpha val="60000"/>
                  </a:srgbClr>
                </a:gs>
                <a:gs pos="91000">
                  <a:srgbClr val="EE7164">
                    <a:alpha val="3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72">
              <a:extLst>
                <a:ext uri="{FF2B5EF4-FFF2-40B4-BE49-F238E27FC236}">
                  <a16:creationId xmlns:a16="http://schemas.microsoft.com/office/drawing/2014/main" id="{95827089-E387-4238-98E5-11A1880697EA}"/>
                </a:ext>
              </a:extLst>
            </p:cNvPr>
            <p:cNvSpPr/>
            <p:nvPr/>
          </p:nvSpPr>
          <p:spPr>
            <a:xfrm rot="20395640">
              <a:off x="8776748" y="2455612"/>
              <a:ext cx="291093" cy="259430"/>
            </a:xfrm>
            <a:prstGeom prst="ellipse">
              <a:avLst/>
            </a:prstGeom>
            <a:gradFill flip="none" rotWithShape="1">
              <a:gsLst>
                <a:gs pos="47000">
                  <a:srgbClr val="F7615A">
                    <a:alpha val="65000"/>
                  </a:srgbClr>
                </a:gs>
                <a:gs pos="87000">
                  <a:srgbClr val="EE7164">
                    <a:alpha val="0"/>
                  </a:srgbClr>
                </a:gs>
                <a:gs pos="15000">
                  <a:srgbClr val="FF5050">
                    <a:alpha val="8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楕円 74">
              <a:extLst>
                <a:ext uri="{FF2B5EF4-FFF2-40B4-BE49-F238E27FC236}">
                  <a16:creationId xmlns:a16="http://schemas.microsoft.com/office/drawing/2014/main" id="{3D8DE22E-813E-4CDB-9CA4-1104EDDE4E1B}"/>
                </a:ext>
              </a:extLst>
            </p:cNvPr>
            <p:cNvSpPr/>
            <p:nvPr/>
          </p:nvSpPr>
          <p:spPr>
            <a:xfrm rot="15884582">
              <a:off x="9466651" y="2385264"/>
              <a:ext cx="218581" cy="284295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72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楕円 75">
              <a:extLst>
                <a:ext uri="{FF2B5EF4-FFF2-40B4-BE49-F238E27FC236}">
                  <a16:creationId xmlns:a16="http://schemas.microsoft.com/office/drawing/2014/main" id="{077BB0F4-FDC5-4D8C-9170-59B9A3812A6C}"/>
                </a:ext>
              </a:extLst>
            </p:cNvPr>
            <p:cNvSpPr/>
            <p:nvPr/>
          </p:nvSpPr>
          <p:spPr>
            <a:xfrm rot="19241282">
              <a:off x="8616739" y="2445042"/>
              <a:ext cx="261523" cy="415416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25000">
                  <a:srgbClr val="FF4228">
                    <a:alpha val="70000"/>
                  </a:srgbClr>
                </a:gs>
                <a:gs pos="8000">
                  <a:srgbClr val="FF3300">
                    <a:alpha val="75000"/>
                  </a:srgbClr>
                </a:gs>
                <a:gs pos="37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76">
              <a:extLst>
                <a:ext uri="{FF2B5EF4-FFF2-40B4-BE49-F238E27FC236}">
                  <a16:creationId xmlns:a16="http://schemas.microsoft.com/office/drawing/2014/main" id="{2D048C36-B9C9-44B0-88D7-3EBA7B48D34D}"/>
                </a:ext>
              </a:extLst>
            </p:cNvPr>
            <p:cNvSpPr/>
            <p:nvPr/>
          </p:nvSpPr>
          <p:spPr>
            <a:xfrm rot="19025580">
              <a:off x="8744108" y="2504076"/>
              <a:ext cx="261523" cy="415416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25000">
                  <a:srgbClr val="FF4228">
                    <a:alpha val="70000"/>
                  </a:srgbClr>
                </a:gs>
                <a:gs pos="8000">
                  <a:srgbClr val="FF3300">
                    <a:alpha val="75000"/>
                  </a:srgbClr>
                </a:gs>
                <a:gs pos="37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楕円 77">
              <a:extLst>
                <a:ext uri="{FF2B5EF4-FFF2-40B4-BE49-F238E27FC236}">
                  <a16:creationId xmlns:a16="http://schemas.microsoft.com/office/drawing/2014/main" id="{88ECFBD5-96E4-4589-B511-1394E9DD96E5}"/>
                </a:ext>
              </a:extLst>
            </p:cNvPr>
            <p:cNvSpPr/>
            <p:nvPr/>
          </p:nvSpPr>
          <p:spPr>
            <a:xfrm rot="2502368">
              <a:off x="9127744" y="2723076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78">
              <a:extLst>
                <a:ext uri="{FF2B5EF4-FFF2-40B4-BE49-F238E27FC236}">
                  <a16:creationId xmlns:a16="http://schemas.microsoft.com/office/drawing/2014/main" id="{85007D1B-4717-4279-9523-31F7DEAF5CC5}"/>
                </a:ext>
              </a:extLst>
            </p:cNvPr>
            <p:cNvSpPr/>
            <p:nvPr/>
          </p:nvSpPr>
          <p:spPr>
            <a:xfrm rot="20826205">
              <a:off x="9263218" y="2543010"/>
              <a:ext cx="253306" cy="420147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77">
              <a:extLst>
                <a:ext uri="{FF2B5EF4-FFF2-40B4-BE49-F238E27FC236}">
                  <a16:creationId xmlns:a16="http://schemas.microsoft.com/office/drawing/2014/main" id="{21CF9BA6-AA34-4BFE-A5BB-C29781F6701C}"/>
                </a:ext>
              </a:extLst>
            </p:cNvPr>
            <p:cNvSpPr/>
            <p:nvPr/>
          </p:nvSpPr>
          <p:spPr>
            <a:xfrm rot="2502368">
              <a:off x="8991434" y="2699091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77">
              <a:extLst>
                <a:ext uri="{FF2B5EF4-FFF2-40B4-BE49-F238E27FC236}">
                  <a16:creationId xmlns:a16="http://schemas.microsoft.com/office/drawing/2014/main" id="{7F832226-8F4E-46A8-B1FA-4EE8F1F8EF99}"/>
                </a:ext>
              </a:extLst>
            </p:cNvPr>
            <p:cNvSpPr/>
            <p:nvPr/>
          </p:nvSpPr>
          <p:spPr>
            <a:xfrm rot="2502368">
              <a:off x="8883964" y="2640481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4">
              <a:extLst>
                <a:ext uri="{FF2B5EF4-FFF2-40B4-BE49-F238E27FC236}">
                  <a16:creationId xmlns:a16="http://schemas.microsoft.com/office/drawing/2014/main" id="{55B8BE3F-96F6-49EF-9EA9-F3D6CA8F7B74}"/>
                </a:ext>
              </a:extLst>
            </p:cNvPr>
            <p:cNvSpPr/>
            <p:nvPr/>
          </p:nvSpPr>
          <p:spPr>
            <a:xfrm rot="2922737">
              <a:off x="9426460" y="2602293"/>
              <a:ext cx="180273" cy="281309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楕円 14">
              <a:extLst>
                <a:ext uri="{FF2B5EF4-FFF2-40B4-BE49-F238E27FC236}">
                  <a16:creationId xmlns:a16="http://schemas.microsoft.com/office/drawing/2014/main" id="{32EAACC0-C90A-489C-B934-E5FBAD608F6E}"/>
                </a:ext>
              </a:extLst>
            </p:cNvPr>
            <p:cNvSpPr/>
            <p:nvPr/>
          </p:nvSpPr>
          <p:spPr>
            <a:xfrm rot="19967122">
              <a:off x="8699993" y="2358337"/>
              <a:ext cx="270145" cy="311336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楕円 77">
              <a:extLst>
                <a:ext uri="{FF2B5EF4-FFF2-40B4-BE49-F238E27FC236}">
                  <a16:creationId xmlns:a16="http://schemas.microsoft.com/office/drawing/2014/main" id="{6489D0EF-D8E7-4C73-A4D9-A60CF847ACCE}"/>
                </a:ext>
              </a:extLst>
            </p:cNvPr>
            <p:cNvSpPr/>
            <p:nvPr/>
          </p:nvSpPr>
          <p:spPr>
            <a:xfrm rot="2502368">
              <a:off x="9240985" y="2657369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76">
              <a:extLst>
                <a:ext uri="{FF2B5EF4-FFF2-40B4-BE49-F238E27FC236}">
                  <a16:creationId xmlns:a16="http://schemas.microsoft.com/office/drawing/2014/main" id="{7D6B08C6-4F75-4969-9B82-EF3A11FEA679}"/>
                </a:ext>
              </a:extLst>
            </p:cNvPr>
            <p:cNvSpPr/>
            <p:nvPr/>
          </p:nvSpPr>
          <p:spPr>
            <a:xfrm rot="2909246">
              <a:off x="9428963" y="2599422"/>
              <a:ext cx="261523" cy="415416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25000">
                  <a:srgbClr val="FF4228">
                    <a:alpha val="70000"/>
                  </a:srgbClr>
                </a:gs>
                <a:gs pos="8000">
                  <a:srgbClr val="FF3300">
                    <a:alpha val="75000"/>
                  </a:srgbClr>
                </a:gs>
                <a:gs pos="37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楕円 77">
              <a:extLst>
                <a:ext uri="{FF2B5EF4-FFF2-40B4-BE49-F238E27FC236}">
                  <a16:creationId xmlns:a16="http://schemas.microsoft.com/office/drawing/2014/main" id="{6C98F39B-E27A-4AC3-A12E-7E86FF48ABB3}"/>
                </a:ext>
              </a:extLst>
            </p:cNvPr>
            <p:cNvSpPr/>
            <p:nvPr/>
          </p:nvSpPr>
          <p:spPr>
            <a:xfrm rot="2502368">
              <a:off x="8832792" y="2446695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楕円 77">
              <a:extLst>
                <a:ext uri="{FF2B5EF4-FFF2-40B4-BE49-F238E27FC236}">
                  <a16:creationId xmlns:a16="http://schemas.microsoft.com/office/drawing/2014/main" id="{FF928153-1EEB-4F35-86B6-A0A1254BF8FD}"/>
                </a:ext>
              </a:extLst>
            </p:cNvPr>
            <p:cNvSpPr/>
            <p:nvPr/>
          </p:nvSpPr>
          <p:spPr>
            <a:xfrm rot="2502368">
              <a:off x="9060536" y="2469882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楕円 77">
              <a:extLst>
                <a:ext uri="{FF2B5EF4-FFF2-40B4-BE49-F238E27FC236}">
                  <a16:creationId xmlns:a16="http://schemas.microsoft.com/office/drawing/2014/main" id="{1BD8DBE4-94DE-43D7-98A4-45A040990AEE}"/>
                </a:ext>
              </a:extLst>
            </p:cNvPr>
            <p:cNvSpPr/>
            <p:nvPr/>
          </p:nvSpPr>
          <p:spPr>
            <a:xfrm rot="2502368">
              <a:off x="9305811" y="2446696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楕円 77">
              <a:extLst>
                <a:ext uri="{FF2B5EF4-FFF2-40B4-BE49-F238E27FC236}">
                  <a16:creationId xmlns:a16="http://schemas.microsoft.com/office/drawing/2014/main" id="{73797656-48D5-446F-80B9-8DB09723CA98}"/>
                </a:ext>
              </a:extLst>
            </p:cNvPr>
            <p:cNvSpPr/>
            <p:nvPr/>
          </p:nvSpPr>
          <p:spPr>
            <a:xfrm rot="2502368">
              <a:off x="9230861" y="2678761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楕円 77">
              <a:extLst>
                <a:ext uri="{FF2B5EF4-FFF2-40B4-BE49-F238E27FC236}">
                  <a16:creationId xmlns:a16="http://schemas.microsoft.com/office/drawing/2014/main" id="{C88E9DDD-EFCC-4C48-9EE3-36F45408C5CE}"/>
                </a:ext>
              </a:extLst>
            </p:cNvPr>
            <p:cNvSpPr/>
            <p:nvPr/>
          </p:nvSpPr>
          <p:spPr>
            <a:xfrm rot="2502368">
              <a:off x="9488503" y="2525871"/>
              <a:ext cx="339066" cy="32655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楕円 76">
              <a:extLst>
                <a:ext uri="{FF2B5EF4-FFF2-40B4-BE49-F238E27FC236}">
                  <a16:creationId xmlns:a16="http://schemas.microsoft.com/office/drawing/2014/main" id="{4967FBDB-E777-442C-93A8-6DA7E10CB995}"/>
                </a:ext>
              </a:extLst>
            </p:cNvPr>
            <p:cNvSpPr/>
            <p:nvPr/>
          </p:nvSpPr>
          <p:spPr>
            <a:xfrm rot="2909246">
              <a:off x="9351818" y="2559724"/>
              <a:ext cx="261523" cy="415416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25000">
                  <a:srgbClr val="FF4228">
                    <a:alpha val="70000"/>
                  </a:srgbClr>
                </a:gs>
                <a:gs pos="8000">
                  <a:srgbClr val="FF3300">
                    <a:alpha val="75000"/>
                  </a:srgbClr>
                </a:gs>
                <a:gs pos="37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楕円 76">
              <a:extLst>
                <a:ext uri="{FF2B5EF4-FFF2-40B4-BE49-F238E27FC236}">
                  <a16:creationId xmlns:a16="http://schemas.microsoft.com/office/drawing/2014/main" id="{5866A5AA-C824-4FFA-AEA5-20BD56C828E4}"/>
                </a:ext>
              </a:extLst>
            </p:cNvPr>
            <p:cNvSpPr/>
            <p:nvPr/>
          </p:nvSpPr>
          <p:spPr>
            <a:xfrm rot="2909246">
              <a:off x="9684843" y="2424688"/>
              <a:ext cx="261523" cy="415416"/>
            </a:xfrm>
            <a:prstGeom prst="ellipse">
              <a:avLst/>
            </a:prstGeom>
            <a:gradFill flip="none" rotWithShape="1">
              <a:gsLst>
                <a:gs pos="5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25000">
                  <a:srgbClr val="FF4228">
                    <a:alpha val="70000"/>
                  </a:srgbClr>
                </a:gs>
                <a:gs pos="8000">
                  <a:srgbClr val="FF3300">
                    <a:alpha val="75000"/>
                  </a:srgbClr>
                </a:gs>
                <a:gs pos="37000">
                  <a:srgbClr val="FF5050">
                    <a:alpha val="7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楕円 14">
              <a:extLst>
                <a:ext uri="{FF2B5EF4-FFF2-40B4-BE49-F238E27FC236}">
                  <a16:creationId xmlns:a16="http://schemas.microsoft.com/office/drawing/2014/main" id="{E3488CD1-59D7-4B32-9D85-25FB1B7D5CC7}"/>
                </a:ext>
              </a:extLst>
            </p:cNvPr>
            <p:cNvSpPr/>
            <p:nvPr/>
          </p:nvSpPr>
          <p:spPr>
            <a:xfrm rot="19967122">
              <a:off x="9581082" y="2373563"/>
              <a:ext cx="270145" cy="311336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楕円 14">
              <a:extLst>
                <a:ext uri="{FF2B5EF4-FFF2-40B4-BE49-F238E27FC236}">
                  <a16:creationId xmlns:a16="http://schemas.microsoft.com/office/drawing/2014/main" id="{CB31CEA6-EF8F-4955-8443-703BDC652C14}"/>
                </a:ext>
              </a:extLst>
            </p:cNvPr>
            <p:cNvSpPr/>
            <p:nvPr/>
          </p:nvSpPr>
          <p:spPr>
            <a:xfrm rot="19193765">
              <a:off x="8562425" y="2325365"/>
              <a:ext cx="270145" cy="311336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楕円 14">
              <a:extLst>
                <a:ext uri="{FF2B5EF4-FFF2-40B4-BE49-F238E27FC236}">
                  <a16:creationId xmlns:a16="http://schemas.microsoft.com/office/drawing/2014/main" id="{B13CDC43-EBCB-4F2D-933E-1CE07CB5DD70}"/>
                </a:ext>
              </a:extLst>
            </p:cNvPr>
            <p:cNvSpPr/>
            <p:nvPr/>
          </p:nvSpPr>
          <p:spPr>
            <a:xfrm rot="3026591">
              <a:off x="8695740" y="2439288"/>
              <a:ext cx="270145" cy="311336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楕円 14">
              <a:extLst>
                <a:ext uri="{FF2B5EF4-FFF2-40B4-BE49-F238E27FC236}">
                  <a16:creationId xmlns:a16="http://schemas.microsoft.com/office/drawing/2014/main" id="{7D32983E-1442-43F6-B827-0BB9EDDEC065}"/>
                </a:ext>
              </a:extLst>
            </p:cNvPr>
            <p:cNvSpPr/>
            <p:nvPr/>
          </p:nvSpPr>
          <p:spPr>
            <a:xfrm rot="2752029">
              <a:off x="9713785" y="2347564"/>
              <a:ext cx="270145" cy="311336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1000">
                  <a:srgbClr val="FF5050">
                    <a:alpha val="7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楕円 77">
              <a:extLst>
                <a:ext uri="{FF2B5EF4-FFF2-40B4-BE49-F238E27FC236}">
                  <a16:creationId xmlns:a16="http://schemas.microsoft.com/office/drawing/2014/main" id="{FFE41825-94A6-49A9-BA05-6E42DBCBEDDA}"/>
                </a:ext>
              </a:extLst>
            </p:cNvPr>
            <p:cNvSpPr/>
            <p:nvPr/>
          </p:nvSpPr>
          <p:spPr>
            <a:xfrm rot="8439112">
              <a:off x="9271943" y="2494435"/>
              <a:ext cx="822780" cy="334643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楕円 77">
              <a:extLst>
                <a:ext uri="{FF2B5EF4-FFF2-40B4-BE49-F238E27FC236}">
                  <a16:creationId xmlns:a16="http://schemas.microsoft.com/office/drawing/2014/main" id="{41CC6833-BFB1-4E81-ACBB-FDE40077AFCB}"/>
                </a:ext>
              </a:extLst>
            </p:cNvPr>
            <p:cNvSpPr/>
            <p:nvPr/>
          </p:nvSpPr>
          <p:spPr>
            <a:xfrm rot="8439112">
              <a:off x="8970610" y="2453835"/>
              <a:ext cx="279122" cy="292196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9" name="楕円 77">
              <a:extLst>
                <a:ext uri="{FF2B5EF4-FFF2-40B4-BE49-F238E27FC236}">
                  <a16:creationId xmlns:a16="http://schemas.microsoft.com/office/drawing/2014/main" id="{3BE244AE-2E2E-4F14-8F1A-394B2C7F3A58}"/>
                </a:ext>
              </a:extLst>
            </p:cNvPr>
            <p:cNvSpPr/>
            <p:nvPr/>
          </p:nvSpPr>
          <p:spPr>
            <a:xfrm rot="2358808">
              <a:off x="8506614" y="2580510"/>
              <a:ext cx="732666" cy="241358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楕円 77">
              <a:extLst>
                <a:ext uri="{FF2B5EF4-FFF2-40B4-BE49-F238E27FC236}">
                  <a16:creationId xmlns:a16="http://schemas.microsoft.com/office/drawing/2014/main" id="{180DF4A2-8878-487A-877F-6B8C4BAA376C}"/>
                </a:ext>
              </a:extLst>
            </p:cNvPr>
            <p:cNvSpPr/>
            <p:nvPr/>
          </p:nvSpPr>
          <p:spPr>
            <a:xfrm rot="3930602">
              <a:off x="9529552" y="2377433"/>
              <a:ext cx="137893" cy="237971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楕円 77">
              <a:extLst>
                <a:ext uri="{FF2B5EF4-FFF2-40B4-BE49-F238E27FC236}">
                  <a16:creationId xmlns:a16="http://schemas.microsoft.com/office/drawing/2014/main" id="{256D1FC5-83D9-48F5-B46B-8F6604FEC6EA}"/>
                </a:ext>
              </a:extLst>
            </p:cNvPr>
            <p:cNvSpPr/>
            <p:nvPr/>
          </p:nvSpPr>
          <p:spPr>
            <a:xfrm rot="2502368">
              <a:off x="9605389" y="2400293"/>
              <a:ext cx="224537" cy="231485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楕円 77">
              <a:extLst>
                <a:ext uri="{FF2B5EF4-FFF2-40B4-BE49-F238E27FC236}">
                  <a16:creationId xmlns:a16="http://schemas.microsoft.com/office/drawing/2014/main" id="{2AF7B388-AA82-4BBE-AFA2-E49F26F5908F}"/>
                </a:ext>
              </a:extLst>
            </p:cNvPr>
            <p:cNvSpPr/>
            <p:nvPr/>
          </p:nvSpPr>
          <p:spPr>
            <a:xfrm rot="17443448">
              <a:off x="8809495" y="2321466"/>
              <a:ext cx="147135" cy="39380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楕円 77">
              <a:extLst>
                <a:ext uri="{FF2B5EF4-FFF2-40B4-BE49-F238E27FC236}">
                  <a16:creationId xmlns:a16="http://schemas.microsoft.com/office/drawing/2014/main" id="{012C1A7A-82CC-4568-8C37-008E588CB179}"/>
                </a:ext>
              </a:extLst>
            </p:cNvPr>
            <p:cNvSpPr/>
            <p:nvPr/>
          </p:nvSpPr>
          <p:spPr>
            <a:xfrm rot="245701">
              <a:off x="9181613" y="2479858"/>
              <a:ext cx="384422" cy="141551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楕円 64">
              <a:extLst>
                <a:ext uri="{FF2B5EF4-FFF2-40B4-BE49-F238E27FC236}">
                  <a16:creationId xmlns:a16="http://schemas.microsoft.com/office/drawing/2014/main" id="{EC3AE71F-DA34-4257-A528-B58B627726C2}"/>
                </a:ext>
              </a:extLst>
            </p:cNvPr>
            <p:cNvSpPr/>
            <p:nvPr/>
          </p:nvSpPr>
          <p:spPr>
            <a:xfrm rot="8471691">
              <a:off x="9341371" y="2498820"/>
              <a:ext cx="267447" cy="426158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楕円 65">
              <a:extLst>
                <a:ext uri="{FF2B5EF4-FFF2-40B4-BE49-F238E27FC236}">
                  <a16:creationId xmlns:a16="http://schemas.microsoft.com/office/drawing/2014/main" id="{F96134C1-3711-42D5-9C16-79382A08831E}"/>
                </a:ext>
              </a:extLst>
            </p:cNvPr>
            <p:cNvSpPr/>
            <p:nvPr/>
          </p:nvSpPr>
          <p:spPr>
            <a:xfrm rot="2922737">
              <a:off x="8902348" y="2535732"/>
              <a:ext cx="205580" cy="384493"/>
            </a:xfrm>
            <a:prstGeom prst="ellipse">
              <a:avLst/>
            </a:prstGeom>
            <a:gradFill flip="none" rotWithShape="1">
              <a:gsLst>
                <a:gs pos="50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2" name="楕円 231">
            <a:extLst>
              <a:ext uri="{FF2B5EF4-FFF2-40B4-BE49-F238E27FC236}">
                <a16:creationId xmlns:a16="http://schemas.microsoft.com/office/drawing/2014/main" id="{EAAD855F-04BB-4E03-9AEE-363B74605E8F}"/>
              </a:ext>
            </a:extLst>
          </p:cNvPr>
          <p:cNvSpPr/>
          <p:nvPr/>
        </p:nvSpPr>
        <p:spPr>
          <a:xfrm>
            <a:off x="8056833" y="1141273"/>
            <a:ext cx="109735" cy="109735"/>
          </a:xfrm>
          <a:prstGeom prst="ellipse">
            <a:avLst/>
          </a:prstGeom>
          <a:solidFill>
            <a:srgbClr val="F11C17">
              <a:alpha val="69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E239C1F-EED8-4DD6-B008-AFED20F12F06}"/>
              </a:ext>
            </a:extLst>
          </p:cNvPr>
          <p:cNvGrpSpPr/>
          <p:nvPr/>
        </p:nvGrpSpPr>
        <p:grpSpPr>
          <a:xfrm>
            <a:off x="1431301" y="2263107"/>
            <a:ext cx="3160337" cy="1407444"/>
            <a:chOff x="1411768" y="2357544"/>
            <a:chExt cx="3160337" cy="1407444"/>
          </a:xfrm>
        </p:grpSpPr>
        <p:sp>
          <p:nvSpPr>
            <p:cNvPr id="202" name="円/楕円 20">
              <a:extLst>
                <a:ext uri="{FF2B5EF4-FFF2-40B4-BE49-F238E27FC236}">
                  <a16:creationId xmlns:a16="http://schemas.microsoft.com/office/drawing/2014/main" id="{D8E97E52-5899-404C-AE10-54529E30BF8F}"/>
                </a:ext>
              </a:extLst>
            </p:cNvPr>
            <p:cNvSpPr/>
            <p:nvPr/>
          </p:nvSpPr>
          <p:spPr>
            <a:xfrm rot="16790473" flipH="1" flipV="1">
              <a:off x="2132609" y="3102157"/>
              <a:ext cx="36618" cy="36618"/>
            </a:xfrm>
            <a:prstGeom prst="ellipse">
              <a:avLst/>
            </a:prstGeom>
            <a:solidFill>
              <a:schemeClr val="accent3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円/楕円 20">
              <a:extLst>
                <a:ext uri="{FF2B5EF4-FFF2-40B4-BE49-F238E27FC236}">
                  <a16:creationId xmlns:a16="http://schemas.microsoft.com/office/drawing/2014/main" id="{E0D59FB2-5936-4F52-93DF-5BD45E740DA4}"/>
                </a:ext>
              </a:extLst>
            </p:cNvPr>
            <p:cNvSpPr/>
            <p:nvPr/>
          </p:nvSpPr>
          <p:spPr>
            <a:xfrm rot="16790473" flipH="1" flipV="1">
              <a:off x="1892613" y="3030174"/>
              <a:ext cx="36618" cy="36618"/>
            </a:xfrm>
            <a:prstGeom prst="ellipse">
              <a:avLst/>
            </a:prstGeom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円/楕円 20">
              <a:extLst>
                <a:ext uri="{FF2B5EF4-FFF2-40B4-BE49-F238E27FC236}">
                  <a16:creationId xmlns:a16="http://schemas.microsoft.com/office/drawing/2014/main" id="{2FD4B80A-7F4C-43CB-9FD2-C139FB504468}"/>
                </a:ext>
              </a:extLst>
            </p:cNvPr>
            <p:cNvSpPr/>
            <p:nvPr/>
          </p:nvSpPr>
          <p:spPr>
            <a:xfrm rot="16790473" flipH="1" flipV="1">
              <a:off x="1773778" y="3224397"/>
              <a:ext cx="36618" cy="36618"/>
            </a:xfrm>
            <a:prstGeom prst="ellipse">
              <a:avLst/>
            </a:prstGeom>
            <a:solidFill>
              <a:schemeClr val="accent6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円/楕円 20">
              <a:extLst>
                <a:ext uri="{FF2B5EF4-FFF2-40B4-BE49-F238E27FC236}">
                  <a16:creationId xmlns:a16="http://schemas.microsoft.com/office/drawing/2014/main" id="{083EB5CB-2E7B-4CA5-A952-A22AC0367305}"/>
                </a:ext>
              </a:extLst>
            </p:cNvPr>
            <p:cNvSpPr/>
            <p:nvPr/>
          </p:nvSpPr>
          <p:spPr>
            <a:xfrm rot="20949426" flipH="1" flipV="1">
              <a:off x="4499624" y="3138523"/>
              <a:ext cx="48818" cy="48818"/>
            </a:xfrm>
            <a:prstGeom prst="ellipse">
              <a:avLst/>
            </a:prstGeom>
            <a:solidFill>
              <a:schemeClr val="accent6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20">
              <a:extLst>
                <a:ext uri="{FF2B5EF4-FFF2-40B4-BE49-F238E27FC236}">
                  <a16:creationId xmlns:a16="http://schemas.microsoft.com/office/drawing/2014/main" id="{0860AF80-5870-4EC2-B7DD-3CF3BB83F426}"/>
                </a:ext>
              </a:extLst>
            </p:cNvPr>
            <p:cNvSpPr/>
            <p:nvPr/>
          </p:nvSpPr>
          <p:spPr>
            <a:xfrm rot="20949426" flipH="1" flipV="1">
              <a:off x="4022170" y="3318967"/>
              <a:ext cx="36618" cy="36618"/>
            </a:xfrm>
            <a:prstGeom prst="ellipse">
              <a:avLst/>
            </a:prstGeom>
            <a:solidFill>
              <a:schemeClr val="accent3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円/楕円 20">
              <a:extLst>
                <a:ext uri="{FF2B5EF4-FFF2-40B4-BE49-F238E27FC236}">
                  <a16:creationId xmlns:a16="http://schemas.microsoft.com/office/drawing/2014/main" id="{4586C983-E308-47D6-B970-21F1F13ABB3D}"/>
                </a:ext>
              </a:extLst>
            </p:cNvPr>
            <p:cNvSpPr/>
            <p:nvPr/>
          </p:nvSpPr>
          <p:spPr>
            <a:xfrm rot="20949426" flipH="1" flipV="1">
              <a:off x="3421945" y="3475566"/>
              <a:ext cx="36618" cy="36618"/>
            </a:xfrm>
            <a:prstGeom prst="ellipse">
              <a:avLst/>
            </a:prstGeom>
            <a:solidFill>
              <a:srgbClr val="FF99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円/楕円 20">
              <a:extLst>
                <a:ext uri="{FF2B5EF4-FFF2-40B4-BE49-F238E27FC236}">
                  <a16:creationId xmlns:a16="http://schemas.microsoft.com/office/drawing/2014/main" id="{19232018-4A42-4F7B-A646-8DDE7D99437A}"/>
                </a:ext>
              </a:extLst>
            </p:cNvPr>
            <p:cNvSpPr/>
            <p:nvPr/>
          </p:nvSpPr>
          <p:spPr>
            <a:xfrm rot="13152294" flipH="1" flipV="1">
              <a:off x="1695366" y="3017824"/>
              <a:ext cx="48633" cy="48633"/>
            </a:xfrm>
            <a:prstGeom prst="ellipse">
              <a:avLst/>
            </a:prstGeom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円/楕円 20">
              <a:extLst>
                <a:ext uri="{FF2B5EF4-FFF2-40B4-BE49-F238E27FC236}">
                  <a16:creationId xmlns:a16="http://schemas.microsoft.com/office/drawing/2014/main" id="{295EDCD3-CFEC-4800-92F6-20A01C1356F9}"/>
                </a:ext>
              </a:extLst>
            </p:cNvPr>
            <p:cNvSpPr/>
            <p:nvPr/>
          </p:nvSpPr>
          <p:spPr>
            <a:xfrm rot="13152294" flipH="1" flipV="1">
              <a:off x="1626940" y="2879967"/>
              <a:ext cx="48633" cy="48633"/>
            </a:xfrm>
            <a:prstGeom prst="ellipse">
              <a:avLst/>
            </a:prstGeom>
            <a:solidFill>
              <a:schemeClr val="accent4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0" name="円/楕円 20">
              <a:extLst>
                <a:ext uri="{FF2B5EF4-FFF2-40B4-BE49-F238E27FC236}">
                  <a16:creationId xmlns:a16="http://schemas.microsoft.com/office/drawing/2014/main" id="{1773881A-168B-488B-9F27-5E732DFDA2EF}"/>
                </a:ext>
              </a:extLst>
            </p:cNvPr>
            <p:cNvSpPr/>
            <p:nvPr/>
          </p:nvSpPr>
          <p:spPr>
            <a:xfrm rot="13152294" flipH="1" flipV="1">
              <a:off x="4523472" y="2798668"/>
              <a:ext cx="48633" cy="48633"/>
            </a:xfrm>
            <a:prstGeom prst="ellipse">
              <a:avLst/>
            </a:prstGeom>
            <a:solidFill>
              <a:srgbClr val="FF99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円/楕円 20">
              <a:extLst>
                <a:ext uri="{FF2B5EF4-FFF2-40B4-BE49-F238E27FC236}">
                  <a16:creationId xmlns:a16="http://schemas.microsoft.com/office/drawing/2014/main" id="{2F82A867-4F7E-4C68-BE39-FB8B55422610}"/>
                </a:ext>
              </a:extLst>
            </p:cNvPr>
            <p:cNvSpPr/>
            <p:nvPr/>
          </p:nvSpPr>
          <p:spPr>
            <a:xfrm rot="6875845" flipH="1" flipV="1">
              <a:off x="3529947" y="3384344"/>
              <a:ext cx="48633" cy="48633"/>
            </a:xfrm>
            <a:prstGeom prst="ellipse">
              <a:avLst/>
            </a:prstGeom>
            <a:solidFill>
              <a:srgbClr val="6DDD9A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円/楕円 20">
              <a:extLst>
                <a:ext uri="{FF2B5EF4-FFF2-40B4-BE49-F238E27FC236}">
                  <a16:creationId xmlns:a16="http://schemas.microsoft.com/office/drawing/2014/main" id="{12815FEC-3D06-49DE-807B-D431E881AFA0}"/>
                </a:ext>
              </a:extLst>
            </p:cNvPr>
            <p:cNvSpPr/>
            <p:nvPr/>
          </p:nvSpPr>
          <p:spPr>
            <a:xfrm rot="19522550" flipH="1" flipV="1">
              <a:off x="3688456" y="3522124"/>
              <a:ext cx="48633" cy="48633"/>
            </a:xfrm>
            <a:prstGeom prst="ellipse">
              <a:avLst/>
            </a:prstGeom>
            <a:solidFill>
              <a:srgbClr val="FF99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楕円 224">
              <a:extLst>
                <a:ext uri="{FF2B5EF4-FFF2-40B4-BE49-F238E27FC236}">
                  <a16:creationId xmlns:a16="http://schemas.microsoft.com/office/drawing/2014/main" id="{DC0B5996-1D11-47B6-955E-5968B7D6BF03}"/>
                </a:ext>
              </a:extLst>
            </p:cNvPr>
            <p:cNvSpPr/>
            <p:nvPr/>
          </p:nvSpPr>
          <p:spPr>
            <a:xfrm>
              <a:off x="3165827" y="3362863"/>
              <a:ext cx="109735" cy="109735"/>
            </a:xfrm>
            <a:prstGeom prst="ellipse">
              <a:avLst/>
            </a:prstGeom>
            <a:solidFill>
              <a:schemeClr val="tx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楕円 225">
              <a:extLst>
                <a:ext uri="{FF2B5EF4-FFF2-40B4-BE49-F238E27FC236}">
                  <a16:creationId xmlns:a16="http://schemas.microsoft.com/office/drawing/2014/main" id="{77C3E37C-9D80-4680-87ED-76163A37403D}"/>
                </a:ext>
              </a:extLst>
            </p:cNvPr>
            <p:cNvSpPr/>
            <p:nvPr/>
          </p:nvSpPr>
          <p:spPr>
            <a:xfrm>
              <a:off x="1821609" y="2465747"/>
              <a:ext cx="109735" cy="109735"/>
            </a:xfrm>
            <a:prstGeom prst="ellipse">
              <a:avLst/>
            </a:prstGeom>
            <a:solidFill>
              <a:srgbClr val="F11C17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楕円 226">
              <a:extLst>
                <a:ext uri="{FF2B5EF4-FFF2-40B4-BE49-F238E27FC236}">
                  <a16:creationId xmlns:a16="http://schemas.microsoft.com/office/drawing/2014/main" id="{F7E5713D-0FF9-4035-8BE8-DF87F31A6B8E}"/>
                </a:ext>
              </a:extLst>
            </p:cNvPr>
            <p:cNvSpPr/>
            <p:nvPr/>
          </p:nvSpPr>
          <p:spPr>
            <a:xfrm>
              <a:off x="3258327" y="2618441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楕円 227">
              <a:extLst>
                <a:ext uri="{FF2B5EF4-FFF2-40B4-BE49-F238E27FC236}">
                  <a16:creationId xmlns:a16="http://schemas.microsoft.com/office/drawing/2014/main" id="{BBA6F479-E52C-4B7E-84AA-B54A1501C81C}"/>
                </a:ext>
              </a:extLst>
            </p:cNvPr>
            <p:cNvSpPr/>
            <p:nvPr/>
          </p:nvSpPr>
          <p:spPr>
            <a:xfrm>
              <a:off x="4361771" y="2499510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楕円 228">
              <a:extLst>
                <a:ext uri="{FF2B5EF4-FFF2-40B4-BE49-F238E27FC236}">
                  <a16:creationId xmlns:a16="http://schemas.microsoft.com/office/drawing/2014/main" id="{EC217B9F-9FAD-47B8-84DB-34E49440CAA0}"/>
                </a:ext>
              </a:extLst>
            </p:cNvPr>
            <p:cNvSpPr/>
            <p:nvPr/>
          </p:nvSpPr>
          <p:spPr>
            <a:xfrm>
              <a:off x="2195662" y="2599992"/>
              <a:ext cx="109735" cy="109735"/>
            </a:xfrm>
            <a:prstGeom prst="ellipse">
              <a:avLst/>
            </a:prstGeom>
            <a:solidFill>
              <a:schemeClr val="tx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3025B2A2-940B-4C31-8098-D5E6D4557AF5}"/>
                </a:ext>
              </a:extLst>
            </p:cNvPr>
            <p:cNvSpPr/>
            <p:nvPr/>
          </p:nvSpPr>
          <p:spPr>
            <a:xfrm>
              <a:off x="2240483" y="3313754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楕円 230">
              <a:extLst>
                <a:ext uri="{FF2B5EF4-FFF2-40B4-BE49-F238E27FC236}">
                  <a16:creationId xmlns:a16="http://schemas.microsoft.com/office/drawing/2014/main" id="{193F0098-77F0-483F-9643-4614413A3730}"/>
                </a:ext>
              </a:extLst>
            </p:cNvPr>
            <p:cNvSpPr/>
            <p:nvPr/>
          </p:nvSpPr>
          <p:spPr>
            <a:xfrm>
              <a:off x="2239073" y="3315064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B06A5E12-15BE-4EDB-867C-D91F534024CA}"/>
                </a:ext>
              </a:extLst>
            </p:cNvPr>
            <p:cNvSpPr/>
            <p:nvPr/>
          </p:nvSpPr>
          <p:spPr>
            <a:xfrm>
              <a:off x="2239073" y="3315129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楕円 235">
              <a:extLst>
                <a:ext uri="{FF2B5EF4-FFF2-40B4-BE49-F238E27FC236}">
                  <a16:creationId xmlns:a16="http://schemas.microsoft.com/office/drawing/2014/main" id="{656F6502-231E-4395-96C5-59A633568390}"/>
                </a:ext>
              </a:extLst>
            </p:cNvPr>
            <p:cNvSpPr/>
            <p:nvPr/>
          </p:nvSpPr>
          <p:spPr>
            <a:xfrm>
              <a:off x="1984230" y="2845605"/>
              <a:ext cx="109735" cy="109735"/>
            </a:xfrm>
            <a:prstGeom prst="ellipse">
              <a:avLst/>
            </a:prstGeom>
            <a:solidFill>
              <a:srgbClr val="F11C17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楕円 236">
              <a:extLst>
                <a:ext uri="{FF2B5EF4-FFF2-40B4-BE49-F238E27FC236}">
                  <a16:creationId xmlns:a16="http://schemas.microsoft.com/office/drawing/2014/main" id="{291340E4-4518-4146-80AF-3EC8FDFF72DE}"/>
                </a:ext>
              </a:extLst>
            </p:cNvPr>
            <p:cNvSpPr/>
            <p:nvPr/>
          </p:nvSpPr>
          <p:spPr>
            <a:xfrm>
              <a:off x="4084156" y="2831659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楕円 237">
              <a:extLst>
                <a:ext uri="{FF2B5EF4-FFF2-40B4-BE49-F238E27FC236}">
                  <a16:creationId xmlns:a16="http://schemas.microsoft.com/office/drawing/2014/main" id="{24DA6D64-FEB6-491E-A870-EB8A2D1A5D89}"/>
                </a:ext>
              </a:extLst>
            </p:cNvPr>
            <p:cNvSpPr/>
            <p:nvPr/>
          </p:nvSpPr>
          <p:spPr>
            <a:xfrm>
              <a:off x="3888041" y="2527618"/>
              <a:ext cx="109735" cy="109735"/>
            </a:xfrm>
            <a:prstGeom prst="ellipse">
              <a:avLst/>
            </a:prstGeom>
            <a:solidFill>
              <a:schemeClr val="tx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楕円 238">
              <a:extLst>
                <a:ext uri="{FF2B5EF4-FFF2-40B4-BE49-F238E27FC236}">
                  <a16:creationId xmlns:a16="http://schemas.microsoft.com/office/drawing/2014/main" id="{7DE092F8-E225-41CA-97D4-BDEBA7D7E393}"/>
                </a:ext>
              </a:extLst>
            </p:cNvPr>
            <p:cNvSpPr/>
            <p:nvPr/>
          </p:nvSpPr>
          <p:spPr>
            <a:xfrm>
              <a:off x="4077517" y="3128645"/>
              <a:ext cx="109735" cy="109735"/>
            </a:xfrm>
            <a:prstGeom prst="ellipse">
              <a:avLst/>
            </a:prstGeom>
            <a:solidFill>
              <a:srgbClr val="F11C17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楕円 239">
              <a:extLst>
                <a:ext uri="{FF2B5EF4-FFF2-40B4-BE49-F238E27FC236}">
                  <a16:creationId xmlns:a16="http://schemas.microsoft.com/office/drawing/2014/main" id="{AD9D6AA1-2FCF-48EB-889A-C42FF63D0F4E}"/>
                </a:ext>
              </a:extLst>
            </p:cNvPr>
            <p:cNvSpPr/>
            <p:nvPr/>
          </p:nvSpPr>
          <p:spPr>
            <a:xfrm>
              <a:off x="3256186" y="2999499"/>
              <a:ext cx="109735" cy="109735"/>
            </a:xfrm>
            <a:prstGeom prst="ellipse">
              <a:avLst/>
            </a:prstGeom>
            <a:solidFill>
              <a:schemeClr val="tx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楕円 240">
              <a:extLst>
                <a:ext uri="{FF2B5EF4-FFF2-40B4-BE49-F238E27FC236}">
                  <a16:creationId xmlns:a16="http://schemas.microsoft.com/office/drawing/2014/main" id="{DC52804F-02A7-49E4-8FC4-8A46867C582A}"/>
                </a:ext>
              </a:extLst>
            </p:cNvPr>
            <p:cNvSpPr/>
            <p:nvPr/>
          </p:nvSpPr>
          <p:spPr>
            <a:xfrm>
              <a:off x="2370017" y="3046563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楕円 241">
              <a:extLst>
                <a:ext uri="{FF2B5EF4-FFF2-40B4-BE49-F238E27FC236}">
                  <a16:creationId xmlns:a16="http://schemas.microsoft.com/office/drawing/2014/main" id="{EB1BA6EC-82D7-4529-AD7C-818D546D9787}"/>
                </a:ext>
              </a:extLst>
            </p:cNvPr>
            <p:cNvSpPr/>
            <p:nvPr/>
          </p:nvSpPr>
          <p:spPr>
            <a:xfrm>
              <a:off x="2205486" y="2885583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楕円 242">
              <a:extLst>
                <a:ext uri="{FF2B5EF4-FFF2-40B4-BE49-F238E27FC236}">
                  <a16:creationId xmlns:a16="http://schemas.microsoft.com/office/drawing/2014/main" id="{E7186150-F74E-454F-AB1D-61ADFC3DCEC3}"/>
                </a:ext>
              </a:extLst>
            </p:cNvPr>
            <p:cNvSpPr/>
            <p:nvPr/>
          </p:nvSpPr>
          <p:spPr>
            <a:xfrm>
              <a:off x="2368607" y="3047873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楕円 243">
              <a:extLst>
                <a:ext uri="{FF2B5EF4-FFF2-40B4-BE49-F238E27FC236}">
                  <a16:creationId xmlns:a16="http://schemas.microsoft.com/office/drawing/2014/main" id="{D545BC38-645C-4585-A654-4D101CF51A88}"/>
                </a:ext>
              </a:extLst>
            </p:cNvPr>
            <p:cNvSpPr/>
            <p:nvPr/>
          </p:nvSpPr>
          <p:spPr>
            <a:xfrm>
              <a:off x="1762267" y="2712408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楕円 244">
              <a:extLst>
                <a:ext uri="{FF2B5EF4-FFF2-40B4-BE49-F238E27FC236}">
                  <a16:creationId xmlns:a16="http://schemas.microsoft.com/office/drawing/2014/main" id="{60DD263E-F580-41BF-A67C-ABA3350BEA45}"/>
                </a:ext>
              </a:extLst>
            </p:cNvPr>
            <p:cNvSpPr/>
            <p:nvPr/>
          </p:nvSpPr>
          <p:spPr>
            <a:xfrm>
              <a:off x="2368607" y="3047938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楕円 245">
              <a:extLst>
                <a:ext uri="{FF2B5EF4-FFF2-40B4-BE49-F238E27FC236}">
                  <a16:creationId xmlns:a16="http://schemas.microsoft.com/office/drawing/2014/main" id="{E93D5EB8-4608-43C7-9D01-60BCE7500397}"/>
                </a:ext>
              </a:extLst>
            </p:cNvPr>
            <p:cNvSpPr/>
            <p:nvPr/>
          </p:nvSpPr>
          <p:spPr>
            <a:xfrm>
              <a:off x="1449757" y="2712408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楕円 246">
              <a:extLst>
                <a:ext uri="{FF2B5EF4-FFF2-40B4-BE49-F238E27FC236}">
                  <a16:creationId xmlns:a16="http://schemas.microsoft.com/office/drawing/2014/main" id="{34D08D4D-6D7D-4CA0-9A22-8890A8EC8F3A}"/>
                </a:ext>
              </a:extLst>
            </p:cNvPr>
            <p:cNvSpPr/>
            <p:nvPr/>
          </p:nvSpPr>
          <p:spPr>
            <a:xfrm>
              <a:off x="2593346" y="3335149"/>
              <a:ext cx="109735" cy="109735"/>
            </a:xfrm>
            <a:prstGeom prst="ellipse">
              <a:avLst/>
            </a:prstGeom>
            <a:solidFill>
              <a:srgbClr val="F11C17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楕円 247">
              <a:extLst>
                <a:ext uri="{FF2B5EF4-FFF2-40B4-BE49-F238E27FC236}">
                  <a16:creationId xmlns:a16="http://schemas.microsoft.com/office/drawing/2014/main" id="{58F3CABB-0025-4C9B-AE2C-9184E6E45822}"/>
                </a:ext>
              </a:extLst>
            </p:cNvPr>
            <p:cNvSpPr/>
            <p:nvPr/>
          </p:nvSpPr>
          <p:spPr>
            <a:xfrm>
              <a:off x="2663510" y="2857012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楕円 249">
              <a:extLst>
                <a:ext uri="{FF2B5EF4-FFF2-40B4-BE49-F238E27FC236}">
                  <a16:creationId xmlns:a16="http://schemas.microsoft.com/office/drawing/2014/main" id="{0D64FD25-CDB3-4D22-A95B-91DFAAA45505}"/>
                </a:ext>
              </a:extLst>
            </p:cNvPr>
            <p:cNvSpPr/>
            <p:nvPr/>
          </p:nvSpPr>
          <p:spPr>
            <a:xfrm>
              <a:off x="2747999" y="3617665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楕円 250">
              <a:extLst>
                <a:ext uri="{FF2B5EF4-FFF2-40B4-BE49-F238E27FC236}">
                  <a16:creationId xmlns:a16="http://schemas.microsoft.com/office/drawing/2014/main" id="{106C21D4-CB20-4FB7-A86F-CB1B41903EA0}"/>
                </a:ext>
              </a:extLst>
            </p:cNvPr>
            <p:cNvSpPr/>
            <p:nvPr/>
          </p:nvSpPr>
          <p:spPr>
            <a:xfrm>
              <a:off x="3594991" y="2796486"/>
              <a:ext cx="109735" cy="109735"/>
            </a:xfrm>
            <a:prstGeom prst="ellipse">
              <a:avLst/>
            </a:prstGeom>
            <a:solidFill>
              <a:srgbClr val="F11C17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楕円 251">
              <a:extLst>
                <a:ext uri="{FF2B5EF4-FFF2-40B4-BE49-F238E27FC236}">
                  <a16:creationId xmlns:a16="http://schemas.microsoft.com/office/drawing/2014/main" id="{08BD1473-892E-4F2E-A3FA-E7BEBBEF42D6}"/>
                </a:ext>
              </a:extLst>
            </p:cNvPr>
            <p:cNvSpPr/>
            <p:nvPr/>
          </p:nvSpPr>
          <p:spPr>
            <a:xfrm>
              <a:off x="3522032" y="3175379"/>
              <a:ext cx="109735" cy="109735"/>
            </a:xfrm>
            <a:prstGeom prst="ellipse">
              <a:avLst/>
            </a:prstGeom>
            <a:solidFill>
              <a:srgbClr val="F27A1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楕円 252">
              <a:extLst>
                <a:ext uri="{FF2B5EF4-FFF2-40B4-BE49-F238E27FC236}">
                  <a16:creationId xmlns:a16="http://schemas.microsoft.com/office/drawing/2014/main" id="{48BFA6D5-741C-47AA-9BDE-0833EEEDB8AB}"/>
                </a:ext>
              </a:extLst>
            </p:cNvPr>
            <p:cNvSpPr/>
            <p:nvPr/>
          </p:nvSpPr>
          <p:spPr>
            <a:xfrm>
              <a:off x="3188017" y="3655253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楕円 253">
              <a:extLst>
                <a:ext uri="{FF2B5EF4-FFF2-40B4-BE49-F238E27FC236}">
                  <a16:creationId xmlns:a16="http://schemas.microsoft.com/office/drawing/2014/main" id="{9E6F9A39-9651-4FC2-AEB7-B1E9CC465987}"/>
                </a:ext>
              </a:extLst>
            </p:cNvPr>
            <p:cNvSpPr/>
            <p:nvPr/>
          </p:nvSpPr>
          <p:spPr>
            <a:xfrm>
              <a:off x="2854956" y="3138599"/>
              <a:ext cx="109735" cy="109735"/>
            </a:xfrm>
            <a:prstGeom prst="ellipse">
              <a:avLst/>
            </a:prstGeom>
            <a:solidFill>
              <a:srgbClr val="53B558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楕円 254">
              <a:extLst>
                <a:ext uri="{FF2B5EF4-FFF2-40B4-BE49-F238E27FC236}">
                  <a16:creationId xmlns:a16="http://schemas.microsoft.com/office/drawing/2014/main" id="{EAA28F63-EC3F-413C-8265-62065233872C}"/>
                </a:ext>
              </a:extLst>
            </p:cNvPr>
            <p:cNvSpPr/>
            <p:nvPr/>
          </p:nvSpPr>
          <p:spPr>
            <a:xfrm>
              <a:off x="1411768" y="2357544"/>
              <a:ext cx="109735" cy="109735"/>
            </a:xfrm>
            <a:prstGeom prst="ellipse">
              <a:avLst/>
            </a:prstGeom>
            <a:solidFill>
              <a:schemeClr val="tx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9" name="矢印: 右 268">
            <a:extLst>
              <a:ext uri="{FF2B5EF4-FFF2-40B4-BE49-F238E27FC236}">
                <a16:creationId xmlns:a16="http://schemas.microsoft.com/office/drawing/2014/main" id="{76B64C2E-017F-4AD5-B519-C15968B8BF6B}"/>
              </a:ext>
            </a:extLst>
          </p:cNvPr>
          <p:cNvSpPr/>
          <p:nvPr/>
        </p:nvSpPr>
        <p:spPr>
          <a:xfrm rot="18900000">
            <a:off x="2328164" y="5058788"/>
            <a:ext cx="603783" cy="325775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6"/>
          </a:solidFill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70" name="矢印: 右 269">
            <a:extLst>
              <a:ext uri="{FF2B5EF4-FFF2-40B4-BE49-F238E27FC236}">
                <a16:creationId xmlns:a16="http://schemas.microsoft.com/office/drawing/2014/main" id="{A19C538B-A4FC-448A-84B7-4E7386C9866B}"/>
              </a:ext>
            </a:extLst>
          </p:cNvPr>
          <p:cNvSpPr/>
          <p:nvPr/>
        </p:nvSpPr>
        <p:spPr>
          <a:xfrm rot="13500000">
            <a:off x="3156240" y="5061359"/>
            <a:ext cx="603783" cy="325776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6"/>
          </a:solidFill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1" name="爆発: 14 pt 270">
            <a:extLst>
              <a:ext uri="{FF2B5EF4-FFF2-40B4-BE49-F238E27FC236}">
                <a16:creationId xmlns:a16="http://schemas.microsoft.com/office/drawing/2014/main" id="{78F750A7-5E54-4B75-916B-B345974BAD76}"/>
              </a:ext>
            </a:extLst>
          </p:cNvPr>
          <p:cNvSpPr/>
          <p:nvPr/>
        </p:nvSpPr>
        <p:spPr>
          <a:xfrm>
            <a:off x="2879290" y="4634474"/>
            <a:ext cx="371224" cy="369817"/>
          </a:xfrm>
          <a:prstGeom prst="irregularSeal2">
            <a:avLst/>
          </a:prstGeom>
          <a:solidFill>
            <a:srgbClr val="FFFF00"/>
          </a:solidFill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AEF4F4B9-695F-4B53-95E0-FA2F3362D1FA}"/>
                  </a:ext>
                </a:extLst>
              </p:cNvPr>
              <p:cNvSpPr txBox="1"/>
              <p:nvPr/>
            </p:nvSpPr>
            <p:spPr>
              <a:xfrm>
                <a:off x="2711662" y="1756385"/>
                <a:ext cx="1362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AEF4F4B9-695F-4B53-95E0-FA2F3362D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62" y="1756385"/>
                <a:ext cx="136232" cy="369332"/>
              </a:xfrm>
              <a:prstGeom prst="rect">
                <a:avLst/>
              </a:prstGeom>
              <a:blipFill>
                <a:blip r:embed="rId3"/>
                <a:stretch>
                  <a:fillRect l="-68182" r="-63636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40D9B225-7297-45F5-8123-8575B7729919}"/>
                  </a:ext>
                </a:extLst>
              </p:cNvPr>
              <p:cNvSpPr txBox="1"/>
              <p:nvPr/>
            </p:nvSpPr>
            <p:spPr>
              <a:xfrm>
                <a:off x="5252934" y="4838613"/>
                <a:ext cx="242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40D9B225-7297-45F5-8123-8575B772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934" y="4838613"/>
                <a:ext cx="242502" cy="369332"/>
              </a:xfrm>
              <a:prstGeom prst="rect">
                <a:avLst/>
              </a:prstGeom>
              <a:blipFill>
                <a:blip r:embed="rId4"/>
                <a:stretch>
                  <a:fillRect l="-15385" r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57F4E1C6-8B61-45A8-B0E7-7DDFE5C4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633F167-272B-409B-A063-CA5C5126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97F1-9434-4369-89E5-9632F0289EE5}" type="slidenum">
              <a:rPr kumimoji="1" lang="ja-JP" altLang="en-US" smtClean="0"/>
              <a:t>14</a:t>
            </a:fld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F907503-85B7-424B-A418-CD3E0FE19B8A}"/>
              </a:ext>
            </a:extLst>
          </p:cNvPr>
          <p:cNvCxnSpPr/>
          <p:nvPr/>
        </p:nvCxnSpPr>
        <p:spPr>
          <a:xfrm>
            <a:off x="1052945" y="4810330"/>
            <a:ext cx="45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矢印コネクタ 215">
            <a:extLst>
              <a:ext uri="{FF2B5EF4-FFF2-40B4-BE49-F238E27FC236}">
                <a16:creationId xmlns:a16="http://schemas.microsoft.com/office/drawing/2014/main" id="{BE963CE8-5DB0-45D5-BFBF-2BFD5717B96B}"/>
              </a:ext>
            </a:extLst>
          </p:cNvPr>
          <p:cNvCxnSpPr>
            <a:cxnSpLocks/>
          </p:cNvCxnSpPr>
          <p:nvPr/>
        </p:nvCxnSpPr>
        <p:spPr>
          <a:xfrm rot="16200000">
            <a:off x="998670" y="3742666"/>
            <a:ext cx="410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90105E36-D135-4944-A340-BD95EB875E86}"/>
              </a:ext>
            </a:extLst>
          </p:cNvPr>
          <p:cNvCxnSpPr>
            <a:cxnSpLocks/>
          </p:cNvCxnSpPr>
          <p:nvPr/>
        </p:nvCxnSpPr>
        <p:spPr>
          <a:xfrm rot="-2700000">
            <a:off x="1672896" y="4132620"/>
            <a:ext cx="410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矢印コネクタ 217">
            <a:extLst>
              <a:ext uri="{FF2B5EF4-FFF2-40B4-BE49-F238E27FC236}">
                <a16:creationId xmlns:a16="http://schemas.microsoft.com/office/drawing/2014/main" id="{FA925FF3-D5E5-4357-ACD1-CABE2580461E}"/>
              </a:ext>
            </a:extLst>
          </p:cNvPr>
          <p:cNvCxnSpPr>
            <a:cxnSpLocks/>
          </p:cNvCxnSpPr>
          <p:nvPr/>
        </p:nvCxnSpPr>
        <p:spPr>
          <a:xfrm rot="2700000" flipH="1">
            <a:off x="328561" y="4139538"/>
            <a:ext cx="410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C1115CDC-B4F7-4862-831B-CD10C5F43DF5}"/>
              </a:ext>
            </a:extLst>
          </p:cNvPr>
          <p:cNvGrpSpPr/>
          <p:nvPr/>
        </p:nvGrpSpPr>
        <p:grpSpPr>
          <a:xfrm>
            <a:off x="1254074" y="2889262"/>
            <a:ext cx="2984739" cy="1513200"/>
            <a:chOff x="4341667" y="2900078"/>
            <a:chExt cx="2767037" cy="1402830"/>
          </a:xfrm>
        </p:grpSpPr>
        <p:sp>
          <p:nvSpPr>
            <p:cNvPr id="329" name="円/楕円 20">
              <a:extLst>
                <a:ext uri="{FF2B5EF4-FFF2-40B4-BE49-F238E27FC236}">
                  <a16:creationId xmlns:a16="http://schemas.microsoft.com/office/drawing/2014/main" id="{2858C4C6-2D77-4C40-B857-7EB1CFEEE723}"/>
                </a:ext>
              </a:extLst>
            </p:cNvPr>
            <p:cNvSpPr/>
            <p:nvPr/>
          </p:nvSpPr>
          <p:spPr>
            <a:xfrm rot="20949426" flipH="1" flipV="1">
              <a:off x="6675679" y="3630146"/>
              <a:ext cx="34294" cy="34294"/>
            </a:xfrm>
            <a:prstGeom prst="ellipse">
              <a:avLst/>
            </a:prstGeom>
            <a:solidFill>
              <a:srgbClr val="6DDD9A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円/楕円 20">
              <a:extLst>
                <a:ext uri="{FF2B5EF4-FFF2-40B4-BE49-F238E27FC236}">
                  <a16:creationId xmlns:a16="http://schemas.microsoft.com/office/drawing/2014/main" id="{E3718264-AA13-415D-8527-FF8C20A8F58D}"/>
                </a:ext>
              </a:extLst>
            </p:cNvPr>
            <p:cNvSpPr/>
            <p:nvPr/>
          </p:nvSpPr>
          <p:spPr>
            <a:xfrm rot="20949426" flipH="1" flipV="1">
              <a:off x="6998964" y="3476494"/>
              <a:ext cx="34294" cy="34294"/>
            </a:xfrm>
            <a:prstGeom prst="ellipse">
              <a:avLst/>
            </a:prstGeom>
            <a:solidFill>
              <a:schemeClr val="accent3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円/楕円 20">
              <a:extLst>
                <a:ext uri="{FF2B5EF4-FFF2-40B4-BE49-F238E27FC236}">
                  <a16:creationId xmlns:a16="http://schemas.microsoft.com/office/drawing/2014/main" id="{C67A16A7-8BE8-4656-9E14-BAB2F57491A8}"/>
                </a:ext>
              </a:extLst>
            </p:cNvPr>
            <p:cNvSpPr/>
            <p:nvPr/>
          </p:nvSpPr>
          <p:spPr>
            <a:xfrm rot="20949426" flipH="1" flipV="1">
              <a:off x="7074410" y="3377664"/>
              <a:ext cx="34294" cy="34294"/>
            </a:xfrm>
            <a:prstGeom prst="ellipse">
              <a:avLst/>
            </a:prstGeom>
            <a:solidFill>
              <a:schemeClr val="accent4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2" name="グループ化 331">
              <a:extLst>
                <a:ext uri="{FF2B5EF4-FFF2-40B4-BE49-F238E27FC236}">
                  <a16:creationId xmlns:a16="http://schemas.microsoft.com/office/drawing/2014/main" id="{19C296F3-0218-4D56-8069-65D76EAA653E}"/>
                </a:ext>
              </a:extLst>
            </p:cNvPr>
            <p:cNvGrpSpPr/>
            <p:nvPr/>
          </p:nvGrpSpPr>
          <p:grpSpPr>
            <a:xfrm>
              <a:off x="6825502" y="3407661"/>
              <a:ext cx="207554" cy="180282"/>
              <a:chOff x="934061" y="3313133"/>
              <a:chExt cx="207554" cy="180282"/>
            </a:xfrm>
          </p:grpSpPr>
          <p:sp>
            <p:nvSpPr>
              <p:cNvPr id="396" name="円/楕円 20">
                <a:extLst>
                  <a:ext uri="{FF2B5EF4-FFF2-40B4-BE49-F238E27FC236}">
                    <a16:creationId xmlns:a16="http://schemas.microsoft.com/office/drawing/2014/main" id="{A032B4F0-F2DE-4194-8B63-148457D62011}"/>
                  </a:ext>
                </a:extLst>
              </p:cNvPr>
              <p:cNvSpPr/>
              <p:nvPr/>
            </p:nvSpPr>
            <p:spPr>
              <a:xfrm rot="20949426" flipH="1" flipV="1">
                <a:off x="1078820" y="3459121"/>
                <a:ext cx="34294" cy="34294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円/楕円 20">
                <a:extLst>
                  <a:ext uri="{FF2B5EF4-FFF2-40B4-BE49-F238E27FC236}">
                    <a16:creationId xmlns:a16="http://schemas.microsoft.com/office/drawing/2014/main" id="{9D550912-C378-451E-803F-21B2FEDD15FB}"/>
                  </a:ext>
                </a:extLst>
              </p:cNvPr>
              <p:cNvSpPr/>
              <p:nvPr/>
            </p:nvSpPr>
            <p:spPr>
              <a:xfrm rot="20949426" flipH="1" flipV="1">
                <a:off x="934061" y="3436772"/>
                <a:ext cx="34294" cy="34294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円/楕円 20">
                <a:extLst>
                  <a:ext uri="{FF2B5EF4-FFF2-40B4-BE49-F238E27FC236}">
                    <a16:creationId xmlns:a16="http://schemas.microsoft.com/office/drawing/2014/main" id="{C516E740-2571-4E5A-868F-0834BAD69D3A}"/>
                  </a:ext>
                </a:extLst>
              </p:cNvPr>
              <p:cNvSpPr/>
              <p:nvPr/>
            </p:nvSpPr>
            <p:spPr>
              <a:xfrm rot="20949426" flipH="1" flipV="1">
                <a:off x="975399" y="3313133"/>
                <a:ext cx="34294" cy="34294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円/楕円 20">
                <a:extLst>
                  <a:ext uri="{FF2B5EF4-FFF2-40B4-BE49-F238E27FC236}">
                    <a16:creationId xmlns:a16="http://schemas.microsoft.com/office/drawing/2014/main" id="{456AFB08-4B41-4526-B55B-CD946D883C90}"/>
                  </a:ext>
                </a:extLst>
              </p:cNvPr>
              <p:cNvSpPr/>
              <p:nvPr/>
            </p:nvSpPr>
            <p:spPr>
              <a:xfrm rot="20949426" flipH="1" flipV="1">
                <a:off x="1107321" y="3313133"/>
                <a:ext cx="34294" cy="34294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3" name="円/楕円 20">
              <a:extLst>
                <a:ext uri="{FF2B5EF4-FFF2-40B4-BE49-F238E27FC236}">
                  <a16:creationId xmlns:a16="http://schemas.microsoft.com/office/drawing/2014/main" id="{1B0B82BC-ACA6-476F-BDE0-446197E4DFE4}"/>
                </a:ext>
              </a:extLst>
            </p:cNvPr>
            <p:cNvSpPr/>
            <p:nvPr/>
          </p:nvSpPr>
          <p:spPr>
            <a:xfrm rot="20949426" flipH="1" flipV="1">
              <a:off x="4677884" y="3231169"/>
              <a:ext cx="34294" cy="34294"/>
            </a:xfrm>
            <a:prstGeom prst="ellipse">
              <a:avLst/>
            </a:prstGeom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円/楕円 20">
              <a:extLst>
                <a:ext uri="{FF2B5EF4-FFF2-40B4-BE49-F238E27FC236}">
                  <a16:creationId xmlns:a16="http://schemas.microsoft.com/office/drawing/2014/main" id="{7B8FC1BF-41E7-4A6F-83FE-33D30B970835}"/>
                </a:ext>
              </a:extLst>
            </p:cNvPr>
            <p:cNvSpPr/>
            <p:nvPr/>
          </p:nvSpPr>
          <p:spPr>
            <a:xfrm rot="6875845" flipH="1" flipV="1">
              <a:off x="6697521" y="3817469"/>
              <a:ext cx="45546" cy="45546"/>
            </a:xfrm>
            <a:prstGeom prst="ellipse">
              <a:avLst/>
            </a:prstGeom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円/楕円 20">
              <a:extLst>
                <a:ext uri="{FF2B5EF4-FFF2-40B4-BE49-F238E27FC236}">
                  <a16:creationId xmlns:a16="http://schemas.microsoft.com/office/drawing/2014/main" id="{5BC79984-64C3-4762-8CA3-083CE9659A17}"/>
                </a:ext>
              </a:extLst>
            </p:cNvPr>
            <p:cNvSpPr/>
            <p:nvPr/>
          </p:nvSpPr>
          <p:spPr>
            <a:xfrm rot="6875845" flipH="1" flipV="1">
              <a:off x="5121200" y="3601893"/>
              <a:ext cx="45546" cy="45546"/>
            </a:xfrm>
            <a:prstGeom prst="ellipse">
              <a:avLst/>
            </a:prstGeom>
            <a:solidFill>
              <a:schemeClr val="accent6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6" name="グループ化 335">
              <a:extLst>
                <a:ext uri="{FF2B5EF4-FFF2-40B4-BE49-F238E27FC236}">
                  <a16:creationId xmlns:a16="http://schemas.microsoft.com/office/drawing/2014/main" id="{EBD6BD62-396B-4966-BACF-4A1F232EB7AD}"/>
                </a:ext>
              </a:extLst>
            </p:cNvPr>
            <p:cNvGrpSpPr/>
            <p:nvPr/>
          </p:nvGrpSpPr>
          <p:grpSpPr>
            <a:xfrm rot="15631621">
              <a:off x="5617392" y="3399631"/>
              <a:ext cx="660991" cy="1113968"/>
              <a:chOff x="1106699" y="3220092"/>
              <a:chExt cx="660991" cy="1113968"/>
            </a:xfrm>
          </p:grpSpPr>
          <p:grpSp>
            <p:nvGrpSpPr>
              <p:cNvPr id="381" name="グループ化 380">
                <a:extLst>
                  <a:ext uri="{FF2B5EF4-FFF2-40B4-BE49-F238E27FC236}">
                    <a16:creationId xmlns:a16="http://schemas.microsoft.com/office/drawing/2014/main" id="{684EEC65-88A8-441B-A049-7DC81E67E51E}"/>
                  </a:ext>
                </a:extLst>
              </p:cNvPr>
              <p:cNvGrpSpPr/>
              <p:nvPr/>
            </p:nvGrpSpPr>
            <p:grpSpPr>
              <a:xfrm>
                <a:off x="1175646" y="3220092"/>
                <a:ext cx="592044" cy="1113968"/>
                <a:chOff x="3152694" y="4931535"/>
                <a:chExt cx="886466" cy="1667940"/>
              </a:xfrm>
            </p:grpSpPr>
            <p:sp>
              <p:nvSpPr>
                <p:cNvPr id="386" name="円/楕円 20">
                  <a:extLst>
                    <a:ext uri="{FF2B5EF4-FFF2-40B4-BE49-F238E27FC236}">
                      <a16:creationId xmlns:a16="http://schemas.microsoft.com/office/drawing/2014/main" id="{C65B0E27-17E3-4153-9E61-BCF9F96EB55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1923" y="6548127"/>
                  <a:ext cx="51348" cy="51348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87" name="円/楕円 20">
                  <a:extLst>
                    <a:ext uri="{FF2B5EF4-FFF2-40B4-BE49-F238E27FC236}">
                      <a16:creationId xmlns:a16="http://schemas.microsoft.com/office/drawing/2014/main" id="{6F3D1A69-FDD5-4BCB-94A6-AA98784423F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369442" y="5657638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円/楕円 20">
                  <a:extLst>
                    <a:ext uri="{FF2B5EF4-FFF2-40B4-BE49-F238E27FC236}">
                      <a16:creationId xmlns:a16="http://schemas.microsoft.com/office/drawing/2014/main" id="{7C5AC593-12DD-4DEE-B911-523DD7A1E7E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6392" y="5556982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円/楕円 20">
                  <a:extLst>
                    <a:ext uri="{FF2B5EF4-FFF2-40B4-BE49-F238E27FC236}">
                      <a16:creationId xmlns:a16="http://schemas.microsoft.com/office/drawing/2014/main" id="{372DBE6B-BABB-457D-9F19-116FA212D543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152694" y="5624175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円/楕円 20">
                  <a:extLst>
                    <a:ext uri="{FF2B5EF4-FFF2-40B4-BE49-F238E27FC236}">
                      <a16:creationId xmlns:a16="http://schemas.microsoft.com/office/drawing/2014/main" id="{015CBFBE-C37D-4E5B-8786-2862ED09A3E8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4590" y="5439050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円/楕円 20">
                  <a:extLst>
                    <a:ext uri="{FF2B5EF4-FFF2-40B4-BE49-F238E27FC236}">
                      <a16:creationId xmlns:a16="http://schemas.microsoft.com/office/drawing/2014/main" id="{176D4733-A46E-468E-87D8-CF68A8A9F690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8998" y="5314335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円/楕円 20">
                  <a:extLst>
                    <a:ext uri="{FF2B5EF4-FFF2-40B4-BE49-F238E27FC236}">
                      <a16:creationId xmlns:a16="http://schemas.microsoft.com/office/drawing/2014/main" id="{FF0CC491-F6EB-440C-84D9-94C136E7DA14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59357" y="5409005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円/楕円 20">
                  <a:extLst>
                    <a:ext uri="{FF2B5EF4-FFF2-40B4-BE49-F238E27FC236}">
                      <a16:creationId xmlns:a16="http://schemas.microsoft.com/office/drawing/2014/main" id="{CB0D3A5D-DCC3-4294-8EDB-ED0D65B51333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412116" y="5439051"/>
                  <a:ext cx="51348" cy="51348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円/楕円 20">
                  <a:extLst>
                    <a:ext uri="{FF2B5EF4-FFF2-40B4-BE49-F238E27FC236}">
                      <a16:creationId xmlns:a16="http://schemas.microsoft.com/office/drawing/2014/main" id="{51AB6061-2006-4F5A-99D5-965A0062C44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21955" y="5206486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円/楕円 20">
                  <a:extLst>
                    <a:ext uri="{FF2B5EF4-FFF2-40B4-BE49-F238E27FC236}">
                      <a16:creationId xmlns:a16="http://schemas.microsoft.com/office/drawing/2014/main" id="{263E5122-5E8F-48F9-851F-9A4081B19330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987812" y="4931535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82" name="円/楕円 20">
                <a:extLst>
                  <a:ext uri="{FF2B5EF4-FFF2-40B4-BE49-F238E27FC236}">
                    <a16:creationId xmlns:a16="http://schemas.microsoft.com/office/drawing/2014/main" id="{95C23E56-179E-42E8-B08C-2E5ABFAB759D}"/>
                  </a:ext>
                </a:extLst>
              </p:cNvPr>
              <p:cNvSpPr/>
              <p:nvPr/>
            </p:nvSpPr>
            <p:spPr>
              <a:xfrm rot="13152294" flipH="1" flipV="1">
                <a:off x="1106699" y="3836707"/>
                <a:ext cx="45546" cy="45546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円/楕円 20">
                <a:extLst>
                  <a:ext uri="{FF2B5EF4-FFF2-40B4-BE49-F238E27FC236}">
                    <a16:creationId xmlns:a16="http://schemas.microsoft.com/office/drawing/2014/main" id="{2DEF754D-E7AB-4437-9CF7-82598C6F942B}"/>
                  </a:ext>
                </a:extLst>
              </p:cNvPr>
              <p:cNvSpPr/>
              <p:nvPr/>
            </p:nvSpPr>
            <p:spPr>
              <a:xfrm rot="6875845" flipH="1" flipV="1">
                <a:off x="1505719" y="3278945"/>
                <a:ext cx="45546" cy="45546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円/楕円 20">
                <a:extLst>
                  <a:ext uri="{FF2B5EF4-FFF2-40B4-BE49-F238E27FC236}">
                    <a16:creationId xmlns:a16="http://schemas.microsoft.com/office/drawing/2014/main" id="{6CF52BE4-67D7-490D-AB80-70C3B5BC8504}"/>
                  </a:ext>
                </a:extLst>
              </p:cNvPr>
              <p:cNvSpPr/>
              <p:nvPr/>
            </p:nvSpPr>
            <p:spPr>
              <a:xfrm rot="19522550" flipH="1" flipV="1">
                <a:off x="1254395" y="3795480"/>
                <a:ext cx="45546" cy="45546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85" name="円/楕円 20">
                <a:extLst>
                  <a:ext uri="{FF2B5EF4-FFF2-40B4-BE49-F238E27FC236}">
                    <a16:creationId xmlns:a16="http://schemas.microsoft.com/office/drawing/2014/main" id="{712AF501-6152-4583-B49C-BA636076875F}"/>
                  </a:ext>
                </a:extLst>
              </p:cNvPr>
              <p:cNvSpPr/>
              <p:nvPr/>
            </p:nvSpPr>
            <p:spPr>
              <a:xfrm rot="19522550" flipH="1" flipV="1">
                <a:off x="1577024" y="3852580"/>
                <a:ext cx="45546" cy="45546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7" name="グループ化 336">
              <a:extLst>
                <a:ext uri="{FF2B5EF4-FFF2-40B4-BE49-F238E27FC236}">
                  <a16:creationId xmlns:a16="http://schemas.microsoft.com/office/drawing/2014/main" id="{82F2F672-1EA3-4291-AA43-8DCCECFEC7A3}"/>
                </a:ext>
              </a:extLst>
            </p:cNvPr>
            <p:cNvGrpSpPr/>
            <p:nvPr/>
          </p:nvGrpSpPr>
          <p:grpSpPr>
            <a:xfrm>
              <a:off x="5889486" y="3824375"/>
              <a:ext cx="657840" cy="478533"/>
              <a:chOff x="977068" y="3403720"/>
              <a:chExt cx="657840" cy="478533"/>
            </a:xfrm>
          </p:grpSpPr>
          <p:grpSp>
            <p:nvGrpSpPr>
              <p:cNvPr id="367" name="グループ化 366">
                <a:extLst>
                  <a:ext uri="{FF2B5EF4-FFF2-40B4-BE49-F238E27FC236}">
                    <a16:creationId xmlns:a16="http://schemas.microsoft.com/office/drawing/2014/main" id="{BDE0B131-0B63-477F-8C99-08BC95F9C298}"/>
                  </a:ext>
                </a:extLst>
              </p:cNvPr>
              <p:cNvGrpSpPr/>
              <p:nvPr/>
            </p:nvGrpSpPr>
            <p:grpSpPr>
              <a:xfrm>
                <a:off x="1010819" y="3403720"/>
                <a:ext cx="624089" cy="475086"/>
                <a:chOff x="2905899" y="5206486"/>
                <a:chExt cx="934447" cy="711345"/>
              </a:xfrm>
            </p:grpSpPr>
            <p:sp>
              <p:nvSpPr>
                <p:cNvPr id="371" name="円/楕円 20">
                  <a:extLst>
                    <a:ext uri="{FF2B5EF4-FFF2-40B4-BE49-F238E27FC236}">
                      <a16:creationId xmlns:a16="http://schemas.microsoft.com/office/drawing/2014/main" id="{9D393588-B2BF-4977-A369-7333D28E055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2905899" y="5660903"/>
                  <a:ext cx="51348" cy="51348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円/楕円 20">
                  <a:extLst>
                    <a:ext uri="{FF2B5EF4-FFF2-40B4-BE49-F238E27FC236}">
                      <a16:creationId xmlns:a16="http://schemas.microsoft.com/office/drawing/2014/main" id="{96005052-BE31-4665-A5B8-9E0F2EF60B85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369442" y="5657638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円/楕円 20">
                  <a:extLst>
                    <a:ext uri="{FF2B5EF4-FFF2-40B4-BE49-F238E27FC236}">
                      <a16:creationId xmlns:a16="http://schemas.microsoft.com/office/drawing/2014/main" id="{7C001446-FE13-40E4-9C63-A0F10F7A2C5B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6392" y="5556982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円/楕円 20">
                  <a:extLst>
                    <a:ext uri="{FF2B5EF4-FFF2-40B4-BE49-F238E27FC236}">
                      <a16:creationId xmlns:a16="http://schemas.microsoft.com/office/drawing/2014/main" id="{464799A4-7099-4C11-B432-292AD24F89D6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152694" y="5624175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円/楕円 20">
                  <a:extLst>
                    <a:ext uri="{FF2B5EF4-FFF2-40B4-BE49-F238E27FC236}">
                      <a16:creationId xmlns:a16="http://schemas.microsoft.com/office/drawing/2014/main" id="{208752F5-E528-4DC8-B854-046F5DA97BBF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4590" y="5439050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円/楕円 20">
                  <a:extLst>
                    <a:ext uri="{FF2B5EF4-FFF2-40B4-BE49-F238E27FC236}">
                      <a16:creationId xmlns:a16="http://schemas.microsoft.com/office/drawing/2014/main" id="{5ED0AA6F-27BF-4958-9102-E5A7B3964501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8998" y="5314335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円/楕円 20">
                  <a:extLst>
                    <a:ext uri="{FF2B5EF4-FFF2-40B4-BE49-F238E27FC236}">
                      <a16:creationId xmlns:a16="http://schemas.microsoft.com/office/drawing/2014/main" id="{A8C86470-D02B-40CE-BBC9-4F7AC8FFB1AF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59357" y="5409005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円/楕円 20">
                  <a:extLst>
                    <a:ext uri="{FF2B5EF4-FFF2-40B4-BE49-F238E27FC236}">
                      <a16:creationId xmlns:a16="http://schemas.microsoft.com/office/drawing/2014/main" id="{7E4E8E6A-2475-48CA-B0DF-F0F795F12AF2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412116" y="5439051"/>
                  <a:ext cx="51348" cy="51348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円/楕円 20">
                  <a:extLst>
                    <a:ext uri="{FF2B5EF4-FFF2-40B4-BE49-F238E27FC236}">
                      <a16:creationId xmlns:a16="http://schemas.microsoft.com/office/drawing/2014/main" id="{29B8AB68-6F7D-42A5-9715-4498C45E3984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21955" y="5206486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円/楕円 20">
                  <a:extLst>
                    <a:ext uri="{FF2B5EF4-FFF2-40B4-BE49-F238E27FC236}">
                      <a16:creationId xmlns:a16="http://schemas.microsoft.com/office/drawing/2014/main" id="{018007B1-DAAD-404E-B3F6-2F9475FAE262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2786" y="5866483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68" name="円/楕円 20">
                <a:extLst>
                  <a:ext uri="{FF2B5EF4-FFF2-40B4-BE49-F238E27FC236}">
                    <a16:creationId xmlns:a16="http://schemas.microsoft.com/office/drawing/2014/main" id="{E97B00A0-F829-4BFE-9F8E-06B913B0D1B7}"/>
                  </a:ext>
                </a:extLst>
              </p:cNvPr>
              <p:cNvSpPr/>
              <p:nvPr/>
            </p:nvSpPr>
            <p:spPr>
              <a:xfrm rot="13152294" flipH="1" flipV="1">
                <a:off x="1106699" y="3836707"/>
                <a:ext cx="45546" cy="45546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円/楕円 20">
                <a:extLst>
                  <a:ext uri="{FF2B5EF4-FFF2-40B4-BE49-F238E27FC236}">
                    <a16:creationId xmlns:a16="http://schemas.microsoft.com/office/drawing/2014/main" id="{708DDAD4-A88E-4487-9A6E-6583563E1CC4}"/>
                  </a:ext>
                </a:extLst>
              </p:cNvPr>
              <p:cNvSpPr/>
              <p:nvPr/>
            </p:nvSpPr>
            <p:spPr>
              <a:xfrm rot="19522550" flipH="1" flipV="1">
                <a:off x="1254395" y="3795480"/>
                <a:ext cx="45546" cy="45546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円/楕円 20">
                <a:extLst>
                  <a:ext uri="{FF2B5EF4-FFF2-40B4-BE49-F238E27FC236}">
                    <a16:creationId xmlns:a16="http://schemas.microsoft.com/office/drawing/2014/main" id="{58CF137F-9B66-40AC-8D90-6DA10332A45E}"/>
                  </a:ext>
                </a:extLst>
              </p:cNvPr>
              <p:cNvSpPr/>
              <p:nvPr/>
            </p:nvSpPr>
            <p:spPr>
              <a:xfrm rot="19522550" flipH="1" flipV="1">
                <a:off x="977068" y="3431690"/>
                <a:ext cx="45546" cy="45546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338" name="円/楕円 20">
              <a:extLst>
                <a:ext uri="{FF2B5EF4-FFF2-40B4-BE49-F238E27FC236}">
                  <a16:creationId xmlns:a16="http://schemas.microsoft.com/office/drawing/2014/main" id="{35D08EF8-8A00-44C1-B74B-B703599C0F8E}"/>
                </a:ext>
              </a:extLst>
            </p:cNvPr>
            <p:cNvSpPr/>
            <p:nvPr/>
          </p:nvSpPr>
          <p:spPr>
            <a:xfrm rot="15198620" flipH="1" flipV="1">
              <a:off x="4387593" y="2984385"/>
              <a:ext cx="34222" cy="34222"/>
            </a:xfrm>
            <a:prstGeom prst="ellipse">
              <a:avLst/>
            </a:prstGeom>
            <a:solidFill>
              <a:srgbClr val="6DDD9A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9" name="円/楕円 20">
              <a:extLst>
                <a:ext uri="{FF2B5EF4-FFF2-40B4-BE49-F238E27FC236}">
                  <a16:creationId xmlns:a16="http://schemas.microsoft.com/office/drawing/2014/main" id="{545D20DC-F597-4B34-AF68-C80DADB6A590}"/>
                </a:ext>
              </a:extLst>
            </p:cNvPr>
            <p:cNvSpPr/>
            <p:nvPr/>
          </p:nvSpPr>
          <p:spPr>
            <a:xfrm rot="15198620" flipH="1" flipV="1">
              <a:off x="5074867" y="3519647"/>
              <a:ext cx="34222" cy="34222"/>
            </a:xfrm>
            <a:prstGeom prst="ellipse">
              <a:avLst/>
            </a:prstGeom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0" name="円/楕円 20">
              <a:extLst>
                <a:ext uri="{FF2B5EF4-FFF2-40B4-BE49-F238E27FC236}">
                  <a16:creationId xmlns:a16="http://schemas.microsoft.com/office/drawing/2014/main" id="{14A9B720-4C86-44C0-85CD-FBA5A7328795}"/>
                </a:ext>
              </a:extLst>
            </p:cNvPr>
            <p:cNvSpPr/>
            <p:nvPr/>
          </p:nvSpPr>
          <p:spPr>
            <a:xfrm rot="15198620" flipH="1" flipV="1">
              <a:off x="4996118" y="3409162"/>
              <a:ext cx="34222" cy="34222"/>
            </a:xfrm>
            <a:prstGeom prst="ellipse">
              <a:avLst/>
            </a:prstGeom>
            <a:solidFill>
              <a:schemeClr val="accent3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/楕円 20">
              <a:extLst>
                <a:ext uri="{FF2B5EF4-FFF2-40B4-BE49-F238E27FC236}">
                  <a16:creationId xmlns:a16="http://schemas.microsoft.com/office/drawing/2014/main" id="{1DB11872-5580-45C3-9B5E-F7D8DD6F163A}"/>
                </a:ext>
              </a:extLst>
            </p:cNvPr>
            <p:cNvSpPr/>
            <p:nvPr/>
          </p:nvSpPr>
          <p:spPr>
            <a:xfrm rot="15198620" flipH="1" flipV="1">
              <a:off x="4384277" y="2920043"/>
              <a:ext cx="34222" cy="34222"/>
            </a:xfrm>
            <a:prstGeom prst="ellipse">
              <a:avLst/>
            </a:prstGeom>
            <a:solidFill>
              <a:schemeClr val="accent6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円/楕円 20">
              <a:extLst>
                <a:ext uri="{FF2B5EF4-FFF2-40B4-BE49-F238E27FC236}">
                  <a16:creationId xmlns:a16="http://schemas.microsoft.com/office/drawing/2014/main" id="{D0C32CE7-2B17-4143-821C-9CB13C99CF05}"/>
                </a:ext>
              </a:extLst>
            </p:cNvPr>
            <p:cNvSpPr/>
            <p:nvPr/>
          </p:nvSpPr>
          <p:spPr>
            <a:xfrm rot="15198620" flipH="1" flipV="1">
              <a:off x="4341667" y="2900078"/>
              <a:ext cx="34222" cy="34222"/>
            </a:xfrm>
            <a:prstGeom prst="ellipse">
              <a:avLst/>
            </a:prstGeom>
            <a:solidFill>
              <a:schemeClr val="accent6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円/楕円 20">
              <a:extLst>
                <a:ext uri="{FF2B5EF4-FFF2-40B4-BE49-F238E27FC236}">
                  <a16:creationId xmlns:a16="http://schemas.microsoft.com/office/drawing/2014/main" id="{059C90AA-7782-4A9A-91B2-AC1D2A2AB8A1}"/>
                </a:ext>
              </a:extLst>
            </p:cNvPr>
            <p:cNvSpPr/>
            <p:nvPr/>
          </p:nvSpPr>
          <p:spPr>
            <a:xfrm rot="15198620" flipH="1" flipV="1">
              <a:off x="4890339" y="3344312"/>
              <a:ext cx="34222" cy="34222"/>
            </a:xfrm>
            <a:prstGeom prst="ellipse">
              <a:avLst/>
            </a:prstGeom>
            <a:solidFill>
              <a:schemeClr val="accent4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円/楕円 20">
              <a:extLst>
                <a:ext uri="{FF2B5EF4-FFF2-40B4-BE49-F238E27FC236}">
                  <a16:creationId xmlns:a16="http://schemas.microsoft.com/office/drawing/2014/main" id="{086B4362-AFC1-4961-8199-C90743FD4F5C}"/>
                </a:ext>
              </a:extLst>
            </p:cNvPr>
            <p:cNvSpPr/>
            <p:nvPr/>
          </p:nvSpPr>
          <p:spPr>
            <a:xfrm rot="15198620" flipH="1" flipV="1">
              <a:off x="4927045" y="3506194"/>
              <a:ext cx="34222" cy="34222"/>
            </a:xfrm>
            <a:prstGeom prst="ellipse">
              <a:avLst/>
            </a:prstGeom>
            <a:solidFill>
              <a:srgbClr val="FF99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5" name="グループ化 344">
              <a:extLst>
                <a:ext uri="{FF2B5EF4-FFF2-40B4-BE49-F238E27FC236}">
                  <a16:creationId xmlns:a16="http://schemas.microsoft.com/office/drawing/2014/main" id="{F46D411C-CA30-4794-BF7B-901C2E1CD260}"/>
                </a:ext>
              </a:extLst>
            </p:cNvPr>
            <p:cNvGrpSpPr/>
            <p:nvPr/>
          </p:nvGrpSpPr>
          <p:grpSpPr>
            <a:xfrm rot="21299521">
              <a:off x="5762120" y="3787572"/>
              <a:ext cx="624089" cy="475086"/>
              <a:chOff x="2905899" y="5206486"/>
              <a:chExt cx="934447" cy="711345"/>
            </a:xfrm>
          </p:grpSpPr>
          <p:sp>
            <p:nvSpPr>
              <p:cNvPr id="357" name="円/楕円 20">
                <a:extLst>
                  <a:ext uri="{FF2B5EF4-FFF2-40B4-BE49-F238E27FC236}">
                    <a16:creationId xmlns:a16="http://schemas.microsoft.com/office/drawing/2014/main" id="{3A5EFC82-B040-4F5E-A6BC-03BE0E57AE80}"/>
                  </a:ext>
                </a:extLst>
              </p:cNvPr>
              <p:cNvSpPr/>
              <p:nvPr/>
            </p:nvSpPr>
            <p:spPr>
              <a:xfrm rot="20949426" flipH="1" flipV="1">
                <a:off x="2905899" y="5660903"/>
                <a:ext cx="51348" cy="51348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円/楕円 20">
                <a:extLst>
                  <a:ext uri="{FF2B5EF4-FFF2-40B4-BE49-F238E27FC236}">
                    <a16:creationId xmlns:a16="http://schemas.microsoft.com/office/drawing/2014/main" id="{49FEDDA2-E3FE-46ED-871F-C5DCDC1A373C}"/>
                  </a:ext>
                </a:extLst>
              </p:cNvPr>
              <p:cNvSpPr/>
              <p:nvPr/>
            </p:nvSpPr>
            <p:spPr>
              <a:xfrm rot="20949426" flipH="1" flipV="1">
                <a:off x="3369442" y="5657638"/>
                <a:ext cx="51348" cy="51348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円/楕円 20">
                <a:extLst>
                  <a:ext uri="{FF2B5EF4-FFF2-40B4-BE49-F238E27FC236}">
                    <a16:creationId xmlns:a16="http://schemas.microsoft.com/office/drawing/2014/main" id="{86191C35-A90C-43E9-BBB9-6C83966238CD}"/>
                  </a:ext>
                </a:extLst>
              </p:cNvPr>
              <p:cNvSpPr/>
              <p:nvPr/>
            </p:nvSpPr>
            <p:spPr>
              <a:xfrm rot="20949426" flipH="1" flipV="1">
                <a:off x="3546392" y="5556982"/>
                <a:ext cx="51348" cy="51348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円/楕円 20">
                <a:extLst>
                  <a:ext uri="{FF2B5EF4-FFF2-40B4-BE49-F238E27FC236}">
                    <a16:creationId xmlns:a16="http://schemas.microsoft.com/office/drawing/2014/main" id="{342EE50C-9122-4055-99BF-95F96BF11E87}"/>
                  </a:ext>
                </a:extLst>
              </p:cNvPr>
              <p:cNvSpPr/>
              <p:nvPr/>
            </p:nvSpPr>
            <p:spPr>
              <a:xfrm rot="20949426" flipH="1" flipV="1">
                <a:off x="3152694" y="5624175"/>
                <a:ext cx="51348" cy="51348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円/楕円 20">
                <a:extLst>
                  <a:ext uri="{FF2B5EF4-FFF2-40B4-BE49-F238E27FC236}">
                    <a16:creationId xmlns:a16="http://schemas.microsoft.com/office/drawing/2014/main" id="{B6A31A1E-AD7A-4F3D-92BF-DC40564842E9}"/>
                  </a:ext>
                </a:extLst>
              </p:cNvPr>
              <p:cNvSpPr/>
              <p:nvPr/>
            </p:nvSpPr>
            <p:spPr>
              <a:xfrm rot="20949426" flipH="1" flipV="1">
                <a:off x="3214590" y="5439050"/>
                <a:ext cx="51348" cy="51348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円/楕円 20">
                <a:extLst>
                  <a:ext uri="{FF2B5EF4-FFF2-40B4-BE49-F238E27FC236}">
                    <a16:creationId xmlns:a16="http://schemas.microsoft.com/office/drawing/2014/main" id="{9A3DF953-0021-4D69-8A7E-44FE414CF979}"/>
                  </a:ext>
                </a:extLst>
              </p:cNvPr>
              <p:cNvSpPr/>
              <p:nvPr/>
            </p:nvSpPr>
            <p:spPr>
              <a:xfrm rot="20949426" flipH="1" flipV="1">
                <a:off x="3788998" y="5314335"/>
                <a:ext cx="51348" cy="51348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円/楕円 20">
                <a:extLst>
                  <a:ext uri="{FF2B5EF4-FFF2-40B4-BE49-F238E27FC236}">
                    <a16:creationId xmlns:a16="http://schemas.microsoft.com/office/drawing/2014/main" id="{9C9569BF-DB43-4F1A-9943-F347E80E006F}"/>
                  </a:ext>
                </a:extLst>
              </p:cNvPr>
              <p:cNvSpPr/>
              <p:nvPr/>
            </p:nvSpPr>
            <p:spPr>
              <a:xfrm rot="20949426" flipH="1" flipV="1">
                <a:off x="3659357" y="5409005"/>
                <a:ext cx="51348" cy="51348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円/楕円 20">
                <a:extLst>
                  <a:ext uri="{FF2B5EF4-FFF2-40B4-BE49-F238E27FC236}">
                    <a16:creationId xmlns:a16="http://schemas.microsoft.com/office/drawing/2014/main" id="{14F55046-F53C-40FC-8C88-54A2C2357ABF}"/>
                  </a:ext>
                </a:extLst>
              </p:cNvPr>
              <p:cNvSpPr/>
              <p:nvPr/>
            </p:nvSpPr>
            <p:spPr>
              <a:xfrm rot="20949426" flipH="1" flipV="1">
                <a:off x="3412116" y="5439051"/>
                <a:ext cx="51348" cy="51348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円/楕円 20">
                <a:extLst>
                  <a:ext uri="{FF2B5EF4-FFF2-40B4-BE49-F238E27FC236}">
                    <a16:creationId xmlns:a16="http://schemas.microsoft.com/office/drawing/2014/main" id="{3BBCF1F9-5181-4D9E-AA09-148EE895586C}"/>
                  </a:ext>
                </a:extLst>
              </p:cNvPr>
              <p:cNvSpPr/>
              <p:nvPr/>
            </p:nvSpPr>
            <p:spPr>
              <a:xfrm rot="20949426" flipH="1" flipV="1">
                <a:off x="3521955" y="5206486"/>
                <a:ext cx="51348" cy="51348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円/楕円 20">
                <a:extLst>
                  <a:ext uri="{FF2B5EF4-FFF2-40B4-BE49-F238E27FC236}">
                    <a16:creationId xmlns:a16="http://schemas.microsoft.com/office/drawing/2014/main" id="{C10A0377-37A1-4CE5-9192-87AC14D1B4C6}"/>
                  </a:ext>
                </a:extLst>
              </p:cNvPr>
              <p:cNvSpPr/>
              <p:nvPr/>
            </p:nvSpPr>
            <p:spPr>
              <a:xfrm rot="20949426" flipH="1" flipV="1">
                <a:off x="3212786" y="5866483"/>
                <a:ext cx="51348" cy="51348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6" name="グループ化 345">
              <a:extLst>
                <a:ext uri="{FF2B5EF4-FFF2-40B4-BE49-F238E27FC236}">
                  <a16:creationId xmlns:a16="http://schemas.microsoft.com/office/drawing/2014/main" id="{24CECFDE-1894-4446-84F3-ACD4B96F9108}"/>
                </a:ext>
              </a:extLst>
            </p:cNvPr>
            <p:cNvGrpSpPr/>
            <p:nvPr/>
          </p:nvGrpSpPr>
          <p:grpSpPr>
            <a:xfrm rot="15760997">
              <a:off x="5511624" y="3553353"/>
              <a:ext cx="372679" cy="705941"/>
              <a:chOff x="3152694" y="5206486"/>
              <a:chExt cx="558011" cy="1057004"/>
            </a:xfrm>
          </p:grpSpPr>
          <p:sp>
            <p:nvSpPr>
              <p:cNvPr id="348" name="円/楕円 20">
                <a:extLst>
                  <a:ext uri="{FF2B5EF4-FFF2-40B4-BE49-F238E27FC236}">
                    <a16:creationId xmlns:a16="http://schemas.microsoft.com/office/drawing/2014/main" id="{D6888D77-29BE-44CA-9AEA-CECAFAA53658}"/>
                  </a:ext>
                </a:extLst>
              </p:cNvPr>
              <p:cNvSpPr/>
              <p:nvPr/>
            </p:nvSpPr>
            <p:spPr>
              <a:xfrm rot="20949426" flipV="1">
                <a:off x="3375458" y="6195035"/>
                <a:ext cx="68455" cy="68455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円/楕円 20">
                <a:extLst>
                  <a:ext uri="{FF2B5EF4-FFF2-40B4-BE49-F238E27FC236}">
                    <a16:creationId xmlns:a16="http://schemas.microsoft.com/office/drawing/2014/main" id="{35C5C420-ECA8-49A9-A7A3-DDBC0339C761}"/>
                  </a:ext>
                </a:extLst>
              </p:cNvPr>
              <p:cNvSpPr/>
              <p:nvPr/>
            </p:nvSpPr>
            <p:spPr>
              <a:xfrm rot="20949426" flipH="1" flipV="1">
                <a:off x="3369442" y="5657638"/>
                <a:ext cx="51348" cy="51348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円/楕円 20">
                <a:extLst>
                  <a:ext uri="{FF2B5EF4-FFF2-40B4-BE49-F238E27FC236}">
                    <a16:creationId xmlns:a16="http://schemas.microsoft.com/office/drawing/2014/main" id="{2F87A173-1594-4BD6-8902-732C96AD5F7B}"/>
                  </a:ext>
                </a:extLst>
              </p:cNvPr>
              <p:cNvSpPr/>
              <p:nvPr/>
            </p:nvSpPr>
            <p:spPr>
              <a:xfrm rot="20949426" flipH="1" flipV="1">
                <a:off x="3546392" y="5556982"/>
                <a:ext cx="51348" cy="51348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円/楕円 20">
                <a:extLst>
                  <a:ext uri="{FF2B5EF4-FFF2-40B4-BE49-F238E27FC236}">
                    <a16:creationId xmlns:a16="http://schemas.microsoft.com/office/drawing/2014/main" id="{355F5B1F-3210-48B3-97F4-59FC8802B872}"/>
                  </a:ext>
                </a:extLst>
              </p:cNvPr>
              <p:cNvSpPr/>
              <p:nvPr/>
            </p:nvSpPr>
            <p:spPr>
              <a:xfrm rot="20949426" flipH="1" flipV="1">
                <a:off x="3152694" y="5624175"/>
                <a:ext cx="51348" cy="51348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円/楕円 20">
                <a:extLst>
                  <a:ext uri="{FF2B5EF4-FFF2-40B4-BE49-F238E27FC236}">
                    <a16:creationId xmlns:a16="http://schemas.microsoft.com/office/drawing/2014/main" id="{52CC52A0-08B3-40E5-A90A-EBAEAFEBDE22}"/>
                  </a:ext>
                </a:extLst>
              </p:cNvPr>
              <p:cNvSpPr/>
              <p:nvPr/>
            </p:nvSpPr>
            <p:spPr>
              <a:xfrm rot="20949426" flipH="1" flipV="1">
                <a:off x="3214590" y="5439050"/>
                <a:ext cx="51348" cy="51348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円/楕円 20">
                <a:extLst>
                  <a:ext uri="{FF2B5EF4-FFF2-40B4-BE49-F238E27FC236}">
                    <a16:creationId xmlns:a16="http://schemas.microsoft.com/office/drawing/2014/main" id="{8A531429-C6E3-4487-B0FD-4BA2A2D58BA6}"/>
                  </a:ext>
                </a:extLst>
              </p:cNvPr>
              <p:cNvSpPr/>
              <p:nvPr/>
            </p:nvSpPr>
            <p:spPr>
              <a:xfrm rot="20949426" flipH="1" flipV="1">
                <a:off x="3659357" y="5409005"/>
                <a:ext cx="51348" cy="51348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円/楕円 20">
                <a:extLst>
                  <a:ext uri="{FF2B5EF4-FFF2-40B4-BE49-F238E27FC236}">
                    <a16:creationId xmlns:a16="http://schemas.microsoft.com/office/drawing/2014/main" id="{A75C6A3E-7E93-40D6-BE6A-3E1BB74F7CB8}"/>
                  </a:ext>
                </a:extLst>
              </p:cNvPr>
              <p:cNvSpPr/>
              <p:nvPr/>
            </p:nvSpPr>
            <p:spPr>
              <a:xfrm rot="20949426" flipH="1" flipV="1">
                <a:off x="3412116" y="5439051"/>
                <a:ext cx="51348" cy="51348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円/楕円 20">
                <a:extLst>
                  <a:ext uri="{FF2B5EF4-FFF2-40B4-BE49-F238E27FC236}">
                    <a16:creationId xmlns:a16="http://schemas.microsoft.com/office/drawing/2014/main" id="{38A28550-4254-4699-A6E2-231D2AE746C8}"/>
                  </a:ext>
                </a:extLst>
              </p:cNvPr>
              <p:cNvSpPr/>
              <p:nvPr/>
            </p:nvSpPr>
            <p:spPr>
              <a:xfrm rot="20949426" flipH="1" flipV="1">
                <a:off x="3521955" y="5206486"/>
                <a:ext cx="51348" cy="51348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円/楕円 20">
                <a:extLst>
                  <a:ext uri="{FF2B5EF4-FFF2-40B4-BE49-F238E27FC236}">
                    <a16:creationId xmlns:a16="http://schemas.microsoft.com/office/drawing/2014/main" id="{844F0407-C2C6-4DFE-9FB5-F0D519905BDB}"/>
                  </a:ext>
                </a:extLst>
              </p:cNvPr>
              <p:cNvSpPr/>
              <p:nvPr/>
            </p:nvSpPr>
            <p:spPr>
              <a:xfrm rot="20949426" flipH="1" flipV="1">
                <a:off x="3212786" y="5866483"/>
                <a:ext cx="51348" cy="51348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7" name="円/楕円 20">
              <a:extLst>
                <a:ext uri="{FF2B5EF4-FFF2-40B4-BE49-F238E27FC236}">
                  <a16:creationId xmlns:a16="http://schemas.microsoft.com/office/drawing/2014/main" id="{8FDC88AA-3865-41D1-9413-BF80F3A538F2}"/>
                </a:ext>
              </a:extLst>
            </p:cNvPr>
            <p:cNvSpPr/>
            <p:nvPr/>
          </p:nvSpPr>
          <p:spPr>
            <a:xfrm rot="13152294" flipH="1" flipV="1">
              <a:off x="4781081" y="3356932"/>
              <a:ext cx="45546" cy="45546"/>
            </a:xfrm>
            <a:prstGeom prst="ellipse">
              <a:avLst/>
            </a:prstGeom>
            <a:solidFill>
              <a:schemeClr val="accent4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ECA5AF4-F770-4673-A352-FFF27779C89C}"/>
              </a:ext>
            </a:extLst>
          </p:cNvPr>
          <p:cNvGrpSpPr/>
          <p:nvPr/>
        </p:nvGrpSpPr>
        <p:grpSpPr>
          <a:xfrm>
            <a:off x="1948661" y="3220066"/>
            <a:ext cx="2335323" cy="1617697"/>
            <a:chOff x="6650372" y="4761501"/>
            <a:chExt cx="2601540" cy="1809753"/>
          </a:xfrm>
        </p:grpSpPr>
        <p:cxnSp>
          <p:nvCxnSpPr>
            <p:cNvPr id="213" name="直線矢印コネクタ 212">
              <a:extLst>
                <a:ext uri="{FF2B5EF4-FFF2-40B4-BE49-F238E27FC236}">
                  <a16:creationId xmlns:a16="http://schemas.microsoft.com/office/drawing/2014/main" id="{104E0A6D-E190-4207-8C31-4813180170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9641" y="5218243"/>
              <a:ext cx="496869" cy="1341410"/>
            </a:xfrm>
            <a:prstGeom prst="straightConnector1">
              <a:avLst/>
            </a:prstGeom>
            <a:ln w="57150">
              <a:solidFill>
                <a:srgbClr val="FFFF00">
                  <a:alpha val="6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矢印コネクタ 221">
              <a:extLst>
                <a:ext uri="{FF2B5EF4-FFF2-40B4-BE49-F238E27FC236}">
                  <a16:creationId xmlns:a16="http://schemas.microsoft.com/office/drawing/2014/main" id="{13291E1F-1D2C-485C-A7C8-5CB64041C8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0372" y="4838814"/>
              <a:ext cx="1237426" cy="1710204"/>
            </a:xfrm>
            <a:prstGeom prst="straightConnector1">
              <a:avLst/>
            </a:prstGeom>
            <a:ln w="57150">
              <a:solidFill>
                <a:srgbClr val="FFFF00">
                  <a:alpha val="6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矢印コネクタ 223">
              <a:extLst>
                <a:ext uri="{FF2B5EF4-FFF2-40B4-BE49-F238E27FC236}">
                  <a16:creationId xmlns:a16="http://schemas.microsoft.com/office/drawing/2014/main" id="{0E5EA2BD-7BFF-43F2-AF4B-89EA1D324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0495" y="4761501"/>
              <a:ext cx="1391417" cy="1809753"/>
            </a:xfrm>
            <a:prstGeom prst="straightConnector1">
              <a:avLst/>
            </a:prstGeom>
            <a:ln w="57150">
              <a:solidFill>
                <a:srgbClr val="FFFF00">
                  <a:alpha val="66000"/>
                </a:srgb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2CD29990-640C-4686-8E90-7D21C4482F62}"/>
              </a:ext>
            </a:extLst>
          </p:cNvPr>
          <p:cNvSpPr/>
          <p:nvPr/>
        </p:nvSpPr>
        <p:spPr>
          <a:xfrm>
            <a:off x="3824342" y="5573259"/>
            <a:ext cx="576000" cy="576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楕円 471">
            <a:extLst>
              <a:ext uri="{FF2B5EF4-FFF2-40B4-BE49-F238E27FC236}">
                <a16:creationId xmlns:a16="http://schemas.microsoft.com/office/drawing/2014/main" id="{3C1CC87A-C88A-426A-A16E-33AEACEB4785}"/>
              </a:ext>
            </a:extLst>
          </p:cNvPr>
          <p:cNvSpPr/>
          <p:nvPr/>
        </p:nvSpPr>
        <p:spPr>
          <a:xfrm>
            <a:off x="1978472" y="5758176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9CF2748-3BA1-46C0-876F-CC286F62610F}"/>
              </a:ext>
            </a:extLst>
          </p:cNvPr>
          <p:cNvGrpSpPr/>
          <p:nvPr/>
        </p:nvGrpSpPr>
        <p:grpSpPr>
          <a:xfrm>
            <a:off x="6272460" y="4898024"/>
            <a:ext cx="5390562" cy="1481417"/>
            <a:chOff x="6272460" y="4898024"/>
            <a:chExt cx="5390562" cy="1481417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F64ABD2-ED83-4B0D-A34E-937DA7D8E73E}"/>
                </a:ext>
              </a:extLst>
            </p:cNvPr>
            <p:cNvSpPr txBox="1"/>
            <p:nvPr/>
          </p:nvSpPr>
          <p:spPr>
            <a:xfrm>
              <a:off x="6272460" y="4898024"/>
              <a:ext cx="467628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 algn="l">
                <a:buAutoNum type="arabicPeriod"/>
              </a:pPr>
              <a:r>
                <a:rPr kumimoji="1" lang="en-US" altLang="ja-JP" sz="2800" dirty="0"/>
                <a:t>Initial </a:t>
              </a:r>
              <a:r>
                <a:rPr kumimoji="1" lang="en-US" altLang="ja-JP" sz="2800" dirty="0" err="1"/>
                <a:t>parton</a:t>
              </a:r>
              <a:r>
                <a:rPr kumimoji="1" lang="en-US" altLang="ja-JP" sz="2800" dirty="0"/>
                <a:t> generation</a:t>
              </a:r>
            </a:p>
            <a:p>
              <a:pPr algn="l"/>
              <a:r>
                <a:rPr kumimoji="1" lang="en-US" altLang="ja-JP" sz="2800" dirty="0">
                  <a:sym typeface="Wingdings" panose="05000000000000000000" pitchFamily="2" charset="2"/>
                </a:rPr>
                <a:t> </a:t>
              </a:r>
              <a:r>
                <a:rPr kumimoji="1" lang="en-US" altLang="ja-JP" sz="2800" dirty="0"/>
                <a:t>PYTHIA ver. 8.230</a:t>
              </a:r>
            </a:p>
            <a:p>
              <a:pPr algn="l"/>
              <a:endParaRPr kumimoji="1" lang="en-US" altLang="ja-JP" sz="2800" dirty="0"/>
            </a:p>
          </p:txBody>
        </p:sp>
        <p:sp>
          <p:nvSpPr>
            <p:cNvPr id="473" name="正方形/長方形 472">
              <a:extLst>
                <a:ext uri="{FF2B5EF4-FFF2-40B4-BE49-F238E27FC236}">
                  <a16:creationId xmlns:a16="http://schemas.microsoft.com/office/drawing/2014/main" id="{19EF8384-50C9-4778-A7FA-3A2F66CAFDCE}"/>
                </a:ext>
              </a:extLst>
            </p:cNvPr>
            <p:cNvSpPr/>
            <p:nvPr/>
          </p:nvSpPr>
          <p:spPr>
            <a:xfrm>
              <a:off x="7063313" y="5794666"/>
              <a:ext cx="45997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T. </a:t>
              </a:r>
              <a:r>
                <a:rPr lang="en-US" altLang="ja-JP" sz="1600" dirty="0" err="1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Sjöstrand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 et al., </a:t>
              </a:r>
            </a:p>
            <a:p>
              <a:r>
                <a:rPr lang="en-US" altLang="ja-JP" sz="1600" dirty="0" err="1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Comput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. Phys. </a:t>
              </a:r>
              <a:r>
                <a:rPr lang="en-US" altLang="ja-JP" sz="1600" dirty="0" err="1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Commun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. 191, 159 (2015).</a:t>
              </a:r>
              <a:endParaRPr lang="ja-JP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35BA5F2-CE21-4821-8127-9144240889DB}"/>
                  </a:ext>
                </a:extLst>
              </p:cNvPr>
              <p:cNvSpPr txBox="1"/>
              <p:nvPr/>
            </p:nvSpPr>
            <p:spPr>
              <a:xfrm>
                <a:off x="6260309" y="1203727"/>
                <a:ext cx="567976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3. Hadronization</a:t>
                </a:r>
              </a:p>
              <a:p>
                <a:pPr algn="l"/>
                <a:r>
                  <a:rPr kumimoji="1" lang="en-US" altLang="ja-JP" sz="2000" dirty="0"/>
                  <a:t>   Core: </a:t>
                </a:r>
                <a:r>
                  <a:rPr kumimoji="1" lang="en-US" altLang="ja-JP" sz="2000" dirty="0" err="1"/>
                  <a:t>Particlization</a:t>
                </a:r>
                <a:r>
                  <a:rPr kumimoji="1" lang="en-US" altLang="ja-JP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sw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=170 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kumimoji="1" lang="en-US" altLang="ja-JP" sz="2000" dirty="0"/>
                  <a:t>)</a:t>
                </a:r>
              </a:p>
              <a:p>
                <a:pPr algn="l"/>
                <a:r>
                  <a:rPr kumimoji="1" lang="en-US" altLang="ja-JP" sz="2000" dirty="0"/>
                  <a:t>   Corona: Lund string fragmentation (PYTHIA)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35BA5F2-CE21-4821-8127-914424088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309" y="1203727"/>
                <a:ext cx="5679760" cy="1138773"/>
              </a:xfrm>
              <a:prstGeom prst="rect">
                <a:avLst/>
              </a:prstGeom>
              <a:blipFill>
                <a:blip r:embed="rId5"/>
                <a:stretch>
                  <a:fillRect l="-2253" t="-5348" r="-107" b="-8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BEFC3D5-B3BF-41B0-B5E7-C86E0373E0CA}"/>
              </a:ext>
            </a:extLst>
          </p:cNvPr>
          <p:cNvGrpSpPr/>
          <p:nvPr/>
        </p:nvGrpSpPr>
        <p:grpSpPr>
          <a:xfrm>
            <a:off x="6260964" y="2382805"/>
            <a:ext cx="5976198" cy="2418797"/>
            <a:chOff x="6260964" y="2382805"/>
            <a:chExt cx="5976198" cy="2418797"/>
          </a:xfrm>
        </p:grpSpPr>
        <p:sp>
          <p:nvSpPr>
            <p:cNvPr id="132" name="正方形/長方形 131"/>
            <p:cNvSpPr/>
            <p:nvPr/>
          </p:nvSpPr>
          <p:spPr>
            <a:xfrm>
              <a:off x="8289196" y="4463048"/>
              <a:ext cx="38550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Y. </a:t>
              </a:r>
              <a:r>
                <a:rPr lang="en-US" altLang="ja-JP" sz="1600" dirty="0" err="1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Kanakubo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 et al.,</a:t>
              </a:r>
              <a:r>
                <a:rPr lang="ja-JP" altLang="en-US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 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arXiv:1806.10329</a:t>
              </a:r>
              <a:endPara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9D2EBFB-7265-4411-91A7-49DE109D035D}"/>
                </a:ext>
              </a:extLst>
            </p:cNvPr>
            <p:cNvSpPr txBox="1"/>
            <p:nvPr/>
          </p:nvSpPr>
          <p:spPr>
            <a:xfrm>
              <a:off x="6260964" y="2382805"/>
              <a:ext cx="44230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dirty="0"/>
                <a:t>2. Dynamical initialization</a:t>
              </a:r>
            </a:p>
            <a:p>
              <a:pPr algn="l"/>
              <a:r>
                <a:rPr kumimoji="1" lang="en-US" altLang="ja-JP" sz="2800" dirty="0"/>
                <a:t>+ fluid evolution</a:t>
              </a:r>
              <a:endParaRPr kumimoji="1" lang="ja-JP" altLang="en-US" sz="2800" dirty="0"/>
            </a:p>
          </p:txBody>
        </p:sp>
        <p:sp>
          <p:nvSpPr>
            <p:cNvPr id="474" name="正方形/長方形 473">
              <a:extLst>
                <a:ext uri="{FF2B5EF4-FFF2-40B4-BE49-F238E27FC236}">
                  <a16:creationId xmlns:a16="http://schemas.microsoft.com/office/drawing/2014/main" id="{668ECA2A-4871-4EF8-AEF5-C9B0295EF18B}"/>
                </a:ext>
              </a:extLst>
            </p:cNvPr>
            <p:cNvSpPr/>
            <p:nvPr/>
          </p:nvSpPr>
          <p:spPr>
            <a:xfrm>
              <a:off x="6783224" y="3296181"/>
              <a:ext cx="54539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Y. Tachibana, TH, Phys. Rev. C </a:t>
              </a:r>
              <a:r>
                <a:rPr lang="en-US" altLang="ja-JP" sz="16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90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, no. 2, 021902 (2014).</a:t>
              </a:r>
              <a:endPara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475" name="正方形/長方形 474">
              <a:extLst>
                <a:ext uri="{FF2B5EF4-FFF2-40B4-BE49-F238E27FC236}">
                  <a16:creationId xmlns:a16="http://schemas.microsoft.com/office/drawing/2014/main" id="{DB780942-12BF-4889-8419-B87F36D1C152}"/>
                </a:ext>
              </a:extLst>
            </p:cNvPr>
            <p:cNvSpPr/>
            <p:nvPr/>
          </p:nvSpPr>
          <p:spPr>
            <a:xfrm>
              <a:off x="6755246" y="3594917"/>
              <a:ext cx="46762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 err="1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M.Okai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 et al., 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Phys. Rev. C 95, 054914</a:t>
              </a:r>
              <a:r>
                <a:rPr lang="ja-JP" altLang="en-US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 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(2017). </a:t>
              </a:r>
              <a:endPara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19345BB-15DC-4760-831E-444AC175DC00}"/>
                </a:ext>
              </a:extLst>
            </p:cNvPr>
            <p:cNvSpPr txBox="1"/>
            <p:nvPr/>
          </p:nvSpPr>
          <p:spPr>
            <a:xfrm>
              <a:off x="6755246" y="3930911"/>
              <a:ext cx="3498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Core-corona picture</a:t>
              </a:r>
              <a:endParaRPr kumimoji="1" lang="ja-JP" altLang="en-US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1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0F96-DD89-4F9D-A133-1D0EDBAD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Dynamical initialization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D31DE1-324C-4C51-8345-4E53BF4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C2CC7902-EB5A-41C1-B4EF-47A482399666}"/>
              </a:ext>
            </a:extLst>
          </p:cNvPr>
          <p:cNvGrpSpPr/>
          <p:nvPr/>
        </p:nvGrpSpPr>
        <p:grpSpPr>
          <a:xfrm>
            <a:off x="1934352" y="1166697"/>
            <a:ext cx="8219766" cy="2479884"/>
            <a:chOff x="683568" y="2671658"/>
            <a:chExt cx="8219766" cy="2479884"/>
          </a:xfrm>
        </p:grpSpPr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513C1000-F875-4475-A015-D14E88D43DBC}"/>
                </a:ext>
              </a:extLst>
            </p:cNvPr>
            <p:cNvCxnSpPr>
              <a:cxnSpLocks/>
            </p:cNvCxnSpPr>
            <p:nvPr/>
          </p:nvCxnSpPr>
          <p:spPr>
            <a:xfrm>
              <a:off x="683568" y="4782979"/>
              <a:ext cx="77744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楕円 240">
              <a:extLst>
                <a:ext uri="{FF2B5EF4-FFF2-40B4-BE49-F238E27FC236}">
                  <a16:creationId xmlns:a16="http://schemas.microsoft.com/office/drawing/2014/main" id="{BFBDE9C3-D7B8-4F3E-88A3-FA5306FF5E58}"/>
                </a:ext>
              </a:extLst>
            </p:cNvPr>
            <p:cNvSpPr/>
            <p:nvPr/>
          </p:nvSpPr>
          <p:spPr>
            <a:xfrm>
              <a:off x="2356119" y="3288293"/>
              <a:ext cx="1233975" cy="12518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224">
              <a:extLst>
                <a:ext uri="{FF2B5EF4-FFF2-40B4-BE49-F238E27FC236}">
                  <a16:creationId xmlns:a16="http://schemas.microsoft.com/office/drawing/2014/main" id="{130C644A-86D0-4D56-B1A3-7842FA9EA80B}"/>
                </a:ext>
              </a:extLst>
            </p:cNvPr>
            <p:cNvSpPr/>
            <p:nvPr/>
          </p:nvSpPr>
          <p:spPr>
            <a:xfrm>
              <a:off x="4428814" y="3913913"/>
              <a:ext cx="306726" cy="295873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225">
              <a:extLst>
                <a:ext uri="{FF2B5EF4-FFF2-40B4-BE49-F238E27FC236}">
                  <a16:creationId xmlns:a16="http://schemas.microsoft.com/office/drawing/2014/main" id="{AB7FE2C2-37D3-4FD3-91D4-5164ADC1CB14}"/>
                </a:ext>
              </a:extLst>
            </p:cNvPr>
            <p:cNvSpPr/>
            <p:nvPr/>
          </p:nvSpPr>
          <p:spPr>
            <a:xfrm>
              <a:off x="4504704" y="3579397"/>
              <a:ext cx="461672" cy="44533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6" name="楕円 226">
              <a:extLst>
                <a:ext uri="{FF2B5EF4-FFF2-40B4-BE49-F238E27FC236}">
                  <a16:creationId xmlns:a16="http://schemas.microsoft.com/office/drawing/2014/main" id="{B0884396-AC41-4DA3-A955-E718CACDEB50}"/>
                </a:ext>
              </a:extLst>
            </p:cNvPr>
            <p:cNvSpPr/>
            <p:nvPr/>
          </p:nvSpPr>
          <p:spPr>
            <a:xfrm>
              <a:off x="4252787" y="3623877"/>
              <a:ext cx="391608" cy="377752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228">
              <a:extLst>
                <a:ext uri="{FF2B5EF4-FFF2-40B4-BE49-F238E27FC236}">
                  <a16:creationId xmlns:a16="http://schemas.microsoft.com/office/drawing/2014/main" id="{71A89C92-D3A5-44EF-8E8D-B62E4DF30BAC}"/>
                </a:ext>
              </a:extLst>
            </p:cNvPr>
            <p:cNvSpPr/>
            <p:nvPr/>
          </p:nvSpPr>
          <p:spPr>
            <a:xfrm>
              <a:off x="3972670" y="3284984"/>
              <a:ext cx="1233974" cy="12518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92">
              <a:extLst>
                <a:ext uri="{FF2B5EF4-FFF2-40B4-BE49-F238E27FC236}">
                  <a16:creationId xmlns:a16="http://schemas.microsoft.com/office/drawing/2014/main" id="{D719D8A6-DC3E-4311-B982-5B9B5243D2A3}"/>
                </a:ext>
              </a:extLst>
            </p:cNvPr>
            <p:cNvSpPr/>
            <p:nvPr/>
          </p:nvSpPr>
          <p:spPr>
            <a:xfrm>
              <a:off x="6420169" y="3867039"/>
              <a:ext cx="259408" cy="250230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93">
              <a:extLst>
                <a:ext uri="{FF2B5EF4-FFF2-40B4-BE49-F238E27FC236}">
                  <a16:creationId xmlns:a16="http://schemas.microsoft.com/office/drawing/2014/main" id="{DC4C7E58-94CC-4A95-9C12-83DBBE0DEA62}"/>
                </a:ext>
              </a:extLst>
            </p:cNvPr>
            <p:cNvSpPr/>
            <p:nvPr/>
          </p:nvSpPr>
          <p:spPr>
            <a:xfrm>
              <a:off x="5768470" y="3805126"/>
              <a:ext cx="259408" cy="250230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94">
              <a:extLst>
                <a:ext uri="{FF2B5EF4-FFF2-40B4-BE49-F238E27FC236}">
                  <a16:creationId xmlns:a16="http://schemas.microsoft.com/office/drawing/2014/main" id="{424BBC61-C62D-4ED0-AFA9-AD5286C3823E}"/>
                </a:ext>
              </a:extLst>
            </p:cNvPr>
            <p:cNvSpPr/>
            <p:nvPr/>
          </p:nvSpPr>
          <p:spPr>
            <a:xfrm>
              <a:off x="5997316" y="3466685"/>
              <a:ext cx="259408" cy="250230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204">
              <a:extLst>
                <a:ext uri="{FF2B5EF4-FFF2-40B4-BE49-F238E27FC236}">
                  <a16:creationId xmlns:a16="http://schemas.microsoft.com/office/drawing/2014/main" id="{45325292-5256-4406-AEF2-B3D27881F78D}"/>
                </a:ext>
              </a:extLst>
            </p:cNvPr>
            <p:cNvSpPr/>
            <p:nvPr/>
          </p:nvSpPr>
          <p:spPr>
            <a:xfrm>
              <a:off x="6043622" y="3684238"/>
              <a:ext cx="461672" cy="44533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206">
              <a:extLst>
                <a:ext uri="{FF2B5EF4-FFF2-40B4-BE49-F238E27FC236}">
                  <a16:creationId xmlns:a16="http://schemas.microsoft.com/office/drawing/2014/main" id="{11B1DA7E-4F0F-45A8-A720-327DAC249224}"/>
                </a:ext>
              </a:extLst>
            </p:cNvPr>
            <p:cNvSpPr/>
            <p:nvPr/>
          </p:nvSpPr>
          <p:spPr>
            <a:xfrm>
              <a:off x="6107799" y="3514743"/>
              <a:ext cx="461672" cy="44533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207">
              <a:extLst>
                <a:ext uri="{FF2B5EF4-FFF2-40B4-BE49-F238E27FC236}">
                  <a16:creationId xmlns:a16="http://schemas.microsoft.com/office/drawing/2014/main" id="{F5ACA376-C4CA-4F97-9134-E72D88346B8B}"/>
                </a:ext>
              </a:extLst>
            </p:cNvPr>
            <p:cNvSpPr/>
            <p:nvPr/>
          </p:nvSpPr>
          <p:spPr>
            <a:xfrm>
              <a:off x="6102102" y="4037570"/>
              <a:ext cx="306726" cy="295873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208">
              <a:extLst>
                <a:ext uri="{FF2B5EF4-FFF2-40B4-BE49-F238E27FC236}">
                  <a16:creationId xmlns:a16="http://schemas.microsoft.com/office/drawing/2014/main" id="{310F2336-02D9-473E-9C3D-A2B0DF1D9EF6}"/>
                </a:ext>
              </a:extLst>
            </p:cNvPr>
            <p:cNvSpPr/>
            <p:nvPr/>
          </p:nvSpPr>
          <p:spPr>
            <a:xfrm>
              <a:off x="5878485" y="3631707"/>
              <a:ext cx="391608" cy="377752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10">
              <a:extLst>
                <a:ext uri="{FF2B5EF4-FFF2-40B4-BE49-F238E27FC236}">
                  <a16:creationId xmlns:a16="http://schemas.microsoft.com/office/drawing/2014/main" id="{D72C8660-69D0-498C-905B-C5AF11003AC7}"/>
                </a:ext>
              </a:extLst>
            </p:cNvPr>
            <p:cNvSpPr/>
            <p:nvPr/>
          </p:nvSpPr>
          <p:spPr>
            <a:xfrm>
              <a:off x="5598368" y="3292813"/>
              <a:ext cx="1233974" cy="12518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128">
              <a:extLst>
                <a:ext uri="{FF2B5EF4-FFF2-40B4-BE49-F238E27FC236}">
                  <a16:creationId xmlns:a16="http://schemas.microsoft.com/office/drawing/2014/main" id="{8DBCF0F9-74A3-410A-BD28-08A71763276F}"/>
                </a:ext>
              </a:extLst>
            </p:cNvPr>
            <p:cNvSpPr/>
            <p:nvPr/>
          </p:nvSpPr>
          <p:spPr>
            <a:xfrm>
              <a:off x="7587599" y="3858142"/>
              <a:ext cx="287964" cy="277776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130">
              <a:extLst>
                <a:ext uri="{FF2B5EF4-FFF2-40B4-BE49-F238E27FC236}">
                  <a16:creationId xmlns:a16="http://schemas.microsoft.com/office/drawing/2014/main" id="{00CDD1C7-6BA7-48F1-86FD-E388786AD5E0}"/>
                </a:ext>
              </a:extLst>
            </p:cNvPr>
            <p:cNvSpPr/>
            <p:nvPr/>
          </p:nvSpPr>
          <p:spPr>
            <a:xfrm>
              <a:off x="7834552" y="4161704"/>
              <a:ext cx="237012" cy="228626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31">
              <a:extLst>
                <a:ext uri="{FF2B5EF4-FFF2-40B4-BE49-F238E27FC236}">
                  <a16:creationId xmlns:a16="http://schemas.microsoft.com/office/drawing/2014/main" id="{764C3A8D-9F16-4F72-9C68-5F4E380C0C37}"/>
                </a:ext>
              </a:extLst>
            </p:cNvPr>
            <p:cNvSpPr/>
            <p:nvPr/>
          </p:nvSpPr>
          <p:spPr>
            <a:xfrm>
              <a:off x="7386549" y="3922939"/>
              <a:ext cx="262620" cy="25332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136">
              <a:extLst>
                <a:ext uri="{FF2B5EF4-FFF2-40B4-BE49-F238E27FC236}">
                  <a16:creationId xmlns:a16="http://schemas.microsoft.com/office/drawing/2014/main" id="{4C4F4CC6-A2BA-477C-913D-9B18B78FC108}"/>
                </a:ext>
              </a:extLst>
            </p:cNvPr>
            <p:cNvSpPr/>
            <p:nvPr/>
          </p:nvSpPr>
          <p:spPr>
            <a:xfrm>
              <a:off x="7366472" y="3986931"/>
              <a:ext cx="373298" cy="360088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137">
              <a:extLst>
                <a:ext uri="{FF2B5EF4-FFF2-40B4-BE49-F238E27FC236}">
                  <a16:creationId xmlns:a16="http://schemas.microsoft.com/office/drawing/2014/main" id="{A47C81EC-B142-4CB4-B2FD-247E9CDEB010}"/>
                </a:ext>
              </a:extLst>
            </p:cNvPr>
            <p:cNvSpPr/>
            <p:nvPr/>
          </p:nvSpPr>
          <p:spPr>
            <a:xfrm>
              <a:off x="7262873" y="3942292"/>
              <a:ext cx="206445" cy="199139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144">
              <a:extLst>
                <a:ext uri="{FF2B5EF4-FFF2-40B4-BE49-F238E27FC236}">
                  <a16:creationId xmlns:a16="http://schemas.microsoft.com/office/drawing/2014/main" id="{AD3DCD19-2D4D-4037-90ED-56C22C3A2F0E}"/>
                </a:ext>
              </a:extLst>
            </p:cNvPr>
            <p:cNvSpPr/>
            <p:nvPr/>
          </p:nvSpPr>
          <p:spPr>
            <a:xfrm>
              <a:off x="7834706" y="3503168"/>
              <a:ext cx="151922" cy="14654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146">
              <a:extLst>
                <a:ext uri="{FF2B5EF4-FFF2-40B4-BE49-F238E27FC236}">
                  <a16:creationId xmlns:a16="http://schemas.microsoft.com/office/drawing/2014/main" id="{7B4C6A5D-3A23-4F7F-B80E-2268C5590056}"/>
                </a:ext>
              </a:extLst>
            </p:cNvPr>
            <p:cNvSpPr/>
            <p:nvPr/>
          </p:nvSpPr>
          <p:spPr>
            <a:xfrm>
              <a:off x="8045867" y="3867039"/>
              <a:ext cx="259409" cy="250230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147">
              <a:extLst>
                <a:ext uri="{FF2B5EF4-FFF2-40B4-BE49-F238E27FC236}">
                  <a16:creationId xmlns:a16="http://schemas.microsoft.com/office/drawing/2014/main" id="{71DAAE70-B51B-48E4-B46A-6BAA649C1BBE}"/>
                </a:ext>
              </a:extLst>
            </p:cNvPr>
            <p:cNvSpPr/>
            <p:nvPr/>
          </p:nvSpPr>
          <p:spPr>
            <a:xfrm>
              <a:off x="7394168" y="3805126"/>
              <a:ext cx="259409" cy="250230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148">
              <a:extLst>
                <a:ext uri="{FF2B5EF4-FFF2-40B4-BE49-F238E27FC236}">
                  <a16:creationId xmlns:a16="http://schemas.microsoft.com/office/drawing/2014/main" id="{E4F0D7E0-5C68-429E-996A-864EADA8C12C}"/>
                </a:ext>
              </a:extLst>
            </p:cNvPr>
            <p:cNvSpPr/>
            <p:nvPr/>
          </p:nvSpPr>
          <p:spPr>
            <a:xfrm>
              <a:off x="7623015" y="3466685"/>
              <a:ext cx="259409" cy="250230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150">
              <a:extLst>
                <a:ext uri="{FF2B5EF4-FFF2-40B4-BE49-F238E27FC236}">
                  <a16:creationId xmlns:a16="http://schemas.microsoft.com/office/drawing/2014/main" id="{52913818-2926-4312-A976-8C0CE0B0B1C9}"/>
                </a:ext>
              </a:extLst>
            </p:cNvPr>
            <p:cNvSpPr/>
            <p:nvPr/>
          </p:nvSpPr>
          <p:spPr>
            <a:xfrm>
              <a:off x="7669320" y="3684238"/>
              <a:ext cx="461672" cy="44533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151">
              <a:extLst>
                <a:ext uri="{FF2B5EF4-FFF2-40B4-BE49-F238E27FC236}">
                  <a16:creationId xmlns:a16="http://schemas.microsoft.com/office/drawing/2014/main" id="{D6A1B9F3-2F6F-435F-A9E2-9122869270D9}"/>
                </a:ext>
              </a:extLst>
            </p:cNvPr>
            <p:cNvSpPr/>
            <p:nvPr/>
          </p:nvSpPr>
          <p:spPr>
            <a:xfrm>
              <a:off x="7733498" y="3514743"/>
              <a:ext cx="461672" cy="445337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152">
              <a:extLst>
                <a:ext uri="{FF2B5EF4-FFF2-40B4-BE49-F238E27FC236}">
                  <a16:creationId xmlns:a16="http://schemas.microsoft.com/office/drawing/2014/main" id="{305E3F44-2957-47D7-989D-2036103C0426}"/>
                </a:ext>
              </a:extLst>
            </p:cNvPr>
            <p:cNvSpPr/>
            <p:nvPr/>
          </p:nvSpPr>
          <p:spPr>
            <a:xfrm>
              <a:off x="7727801" y="4037570"/>
              <a:ext cx="306726" cy="295873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168">
              <a:extLst>
                <a:ext uri="{FF2B5EF4-FFF2-40B4-BE49-F238E27FC236}">
                  <a16:creationId xmlns:a16="http://schemas.microsoft.com/office/drawing/2014/main" id="{AF6EC232-4509-4C46-BA8C-778C6494BE29}"/>
                </a:ext>
              </a:extLst>
            </p:cNvPr>
            <p:cNvSpPr/>
            <p:nvPr/>
          </p:nvSpPr>
          <p:spPr>
            <a:xfrm>
              <a:off x="7504292" y="3630955"/>
              <a:ext cx="391608" cy="377752"/>
            </a:xfrm>
            <a:prstGeom prst="ellipse">
              <a:avLst/>
            </a:prstGeom>
            <a:gradFill flip="none" rotWithShape="1">
              <a:gsLst>
                <a:gs pos="39000">
                  <a:srgbClr val="FE9166">
                    <a:alpha val="70000"/>
                  </a:srgbClr>
                </a:gs>
                <a:gs pos="68000">
                  <a:schemeClr val="accent6">
                    <a:lumMod val="40000"/>
                    <a:lumOff val="60000"/>
                    <a:alpha val="10000"/>
                  </a:schemeClr>
                </a:gs>
                <a:gs pos="55000">
                  <a:schemeClr val="accent6">
                    <a:lumMod val="60000"/>
                    <a:lumOff val="40000"/>
                    <a:alpha val="50000"/>
                  </a:schemeClr>
                </a:gs>
                <a:gs pos="13000">
                  <a:srgbClr val="FF5050">
                    <a:alpha val="9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172">
              <a:extLst>
                <a:ext uri="{FF2B5EF4-FFF2-40B4-BE49-F238E27FC236}">
                  <a16:creationId xmlns:a16="http://schemas.microsoft.com/office/drawing/2014/main" id="{1A271397-20EC-43A0-8C2F-D1549A104F5F}"/>
                </a:ext>
              </a:extLst>
            </p:cNvPr>
            <p:cNvSpPr/>
            <p:nvPr/>
          </p:nvSpPr>
          <p:spPr>
            <a:xfrm>
              <a:off x="7224067" y="3292813"/>
              <a:ext cx="1233974" cy="125185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189">
              <a:extLst>
                <a:ext uri="{FF2B5EF4-FFF2-40B4-BE49-F238E27FC236}">
                  <a16:creationId xmlns:a16="http://schemas.microsoft.com/office/drawing/2014/main" id="{CC075404-43DC-433E-8605-6DA3F6BF71B8}"/>
                </a:ext>
              </a:extLst>
            </p:cNvPr>
            <p:cNvSpPr/>
            <p:nvPr/>
          </p:nvSpPr>
          <p:spPr>
            <a:xfrm rot="19432389">
              <a:off x="2984895" y="3637212"/>
              <a:ext cx="392729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右矢印 190">
              <a:extLst>
                <a:ext uri="{FF2B5EF4-FFF2-40B4-BE49-F238E27FC236}">
                  <a16:creationId xmlns:a16="http://schemas.microsoft.com/office/drawing/2014/main" id="{71BD7927-9DCD-4214-8462-8FDCCF1B0AAA}"/>
                </a:ext>
              </a:extLst>
            </p:cNvPr>
            <p:cNvSpPr/>
            <p:nvPr/>
          </p:nvSpPr>
          <p:spPr>
            <a:xfrm rot="14155974">
              <a:off x="2572620" y="3743879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右矢印 191">
              <a:extLst>
                <a:ext uri="{FF2B5EF4-FFF2-40B4-BE49-F238E27FC236}">
                  <a16:creationId xmlns:a16="http://schemas.microsoft.com/office/drawing/2014/main" id="{85126FCA-EA56-4550-8F84-272941EFC49C}"/>
                </a:ext>
              </a:extLst>
            </p:cNvPr>
            <p:cNvSpPr/>
            <p:nvPr/>
          </p:nvSpPr>
          <p:spPr>
            <a:xfrm rot="9546350">
              <a:off x="2518501" y="3950949"/>
              <a:ext cx="281832" cy="7929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右矢印 192">
              <a:extLst>
                <a:ext uri="{FF2B5EF4-FFF2-40B4-BE49-F238E27FC236}">
                  <a16:creationId xmlns:a16="http://schemas.microsoft.com/office/drawing/2014/main" id="{78B04512-4BE7-43E0-BA2B-358A6E6F0264}"/>
                </a:ext>
              </a:extLst>
            </p:cNvPr>
            <p:cNvSpPr/>
            <p:nvPr/>
          </p:nvSpPr>
          <p:spPr>
            <a:xfrm rot="6402192">
              <a:off x="2511901" y="3965323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右矢印 193">
              <a:extLst>
                <a:ext uri="{FF2B5EF4-FFF2-40B4-BE49-F238E27FC236}">
                  <a16:creationId xmlns:a16="http://schemas.microsoft.com/office/drawing/2014/main" id="{CB75D64A-E27D-427B-BE16-DB7B8FC19B77}"/>
                </a:ext>
              </a:extLst>
            </p:cNvPr>
            <p:cNvSpPr/>
            <p:nvPr/>
          </p:nvSpPr>
          <p:spPr>
            <a:xfrm rot="17073209">
              <a:off x="2933518" y="3714571"/>
              <a:ext cx="353310" cy="87772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右矢印 194">
              <a:extLst>
                <a:ext uri="{FF2B5EF4-FFF2-40B4-BE49-F238E27FC236}">
                  <a16:creationId xmlns:a16="http://schemas.microsoft.com/office/drawing/2014/main" id="{8133666B-1256-49D5-83FE-C4B9D773F13C}"/>
                </a:ext>
              </a:extLst>
            </p:cNvPr>
            <p:cNvSpPr/>
            <p:nvPr/>
          </p:nvSpPr>
          <p:spPr>
            <a:xfrm rot="508154">
              <a:off x="2942785" y="3858440"/>
              <a:ext cx="264527" cy="8261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右矢印 195">
              <a:extLst>
                <a:ext uri="{FF2B5EF4-FFF2-40B4-BE49-F238E27FC236}">
                  <a16:creationId xmlns:a16="http://schemas.microsoft.com/office/drawing/2014/main" id="{2BA2A227-19BF-410E-8E52-A676D72B809B}"/>
                </a:ext>
              </a:extLst>
            </p:cNvPr>
            <p:cNvSpPr/>
            <p:nvPr/>
          </p:nvSpPr>
          <p:spPr>
            <a:xfrm rot="8130787">
              <a:off x="2682172" y="4015154"/>
              <a:ext cx="334212" cy="89718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右矢印 196">
              <a:extLst>
                <a:ext uri="{FF2B5EF4-FFF2-40B4-BE49-F238E27FC236}">
                  <a16:creationId xmlns:a16="http://schemas.microsoft.com/office/drawing/2014/main" id="{902DA413-ECE8-40E1-B82A-BC1D2BF5555B}"/>
                </a:ext>
              </a:extLst>
            </p:cNvPr>
            <p:cNvSpPr/>
            <p:nvPr/>
          </p:nvSpPr>
          <p:spPr>
            <a:xfrm rot="2879766">
              <a:off x="2849538" y="3960101"/>
              <a:ext cx="560922" cy="9951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右矢印 197">
              <a:extLst>
                <a:ext uri="{FF2B5EF4-FFF2-40B4-BE49-F238E27FC236}">
                  <a16:creationId xmlns:a16="http://schemas.microsoft.com/office/drawing/2014/main" id="{6D1E770E-2576-46AC-BAD9-FE54F6770DFD}"/>
                </a:ext>
              </a:extLst>
            </p:cNvPr>
            <p:cNvSpPr/>
            <p:nvPr/>
          </p:nvSpPr>
          <p:spPr>
            <a:xfrm rot="17230693">
              <a:off x="2755835" y="3621154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右矢印 198">
              <a:extLst>
                <a:ext uri="{FF2B5EF4-FFF2-40B4-BE49-F238E27FC236}">
                  <a16:creationId xmlns:a16="http://schemas.microsoft.com/office/drawing/2014/main" id="{CE0F38CB-46A9-4EB2-9CEC-EF2A0A6F84E9}"/>
                </a:ext>
              </a:extLst>
            </p:cNvPr>
            <p:cNvSpPr/>
            <p:nvPr/>
          </p:nvSpPr>
          <p:spPr>
            <a:xfrm rot="3705304">
              <a:off x="2814983" y="4072910"/>
              <a:ext cx="254824" cy="8217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右矢印 199">
              <a:extLst>
                <a:ext uri="{FF2B5EF4-FFF2-40B4-BE49-F238E27FC236}">
                  <a16:creationId xmlns:a16="http://schemas.microsoft.com/office/drawing/2014/main" id="{929961BF-39A0-4B99-84FA-4DC888D71797}"/>
                </a:ext>
              </a:extLst>
            </p:cNvPr>
            <p:cNvSpPr/>
            <p:nvPr/>
          </p:nvSpPr>
          <p:spPr>
            <a:xfrm rot="20992417">
              <a:off x="2814984" y="3657217"/>
              <a:ext cx="254824" cy="8217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右矢印 200">
              <a:extLst>
                <a:ext uri="{FF2B5EF4-FFF2-40B4-BE49-F238E27FC236}">
                  <a16:creationId xmlns:a16="http://schemas.microsoft.com/office/drawing/2014/main" id="{CB040BE4-8B7D-4BF6-8B8F-F17D75020152}"/>
                </a:ext>
              </a:extLst>
            </p:cNvPr>
            <p:cNvSpPr/>
            <p:nvPr/>
          </p:nvSpPr>
          <p:spPr>
            <a:xfrm rot="5941582">
              <a:off x="2593802" y="4103451"/>
              <a:ext cx="464033" cy="7892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右矢印 201">
              <a:extLst>
                <a:ext uri="{FF2B5EF4-FFF2-40B4-BE49-F238E27FC236}">
                  <a16:creationId xmlns:a16="http://schemas.microsoft.com/office/drawing/2014/main" id="{9387FF80-B5E9-49BF-B17D-9753B42A0931}"/>
                </a:ext>
              </a:extLst>
            </p:cNvPr>
            <p:cNvSpPr/>
            <p:nvPr/>
          </p:nvSpPr>
          <p:spPr>
            <a:xfrm rot="12673709">
              <a:off x="2607692" y="3858656"/>
              <a:ext cx="254824" cy="8217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右矢印 202">
              <a:extLst>
                <a:ext uri="{FF2B5EF4-FFF2-40B4-BE49-F238E27FC236}">
                  <a16:creationId xmlns:a16="http://schemas.microsoft.com/office/drawing/2014/main" id="{70A7C982-6780-4281-9964-7F930BAC7952}"/>
                </a:ext>
              </a:extLst>
            </p:cNvPr>
            <p:cNvSpPr/>
            <p:nvPr/>
          </p:nvSpPr>
          <p:spPr>
            <a:xfrm rot="14695608">
              <a:off x="2737946" y="3604557"/>
              <a:ext cx="254824" cy="8217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右矢印 203">
              <a:extLst>
                <a:ext uri="{FF2B5EF4-FFF2-40B4-BE49-F238E27FC236}">
                  <a16:creationId xmlns:a16="http://schemas.microsoft.com/office/drawing/2014/main" id="{3C4309E2-D24D-440E-B6DE-487A8A843000}"/>
                </a:ext>
              </a:extLst>
            </p:cNvPr>
            <p:cNvSpPr/>
            <p:nvPr/>
          </p:nvSpPr>
          <p:spPr>
            <a:xfrm rot="19432389">
              <a:off x="4588511" y="3595710"/>
              <a:ext cx="392729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右矢印 204">
              <a:extLst>
                <a:ext uri="{FF2B5EF4-FFF2-40B4-BE49-F238E27FC236}">
                  <a16:creationId xmlns:a16="http://schemas.microsoft.com/office/drawing/2014/main" id="{6ADBC4BB-E618-426E-A779-8ED373CBB593}"/>
                </a:ext>
              </a:extLst>
            </p:cNvPr>
            <p:cNvSpPr/>
            <p:nvPr/>
          </p:nvSpPr>
          <p:spPr>
            <a:xfrm rot="14155974">
              <a:off x="4160488" y="3686796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右矢印 205">
              <a:extLst>
                <a:ext uri="{FF2B5EF4-FFF2-40B4-BE49-F238E27FC236}">
                  <a16:creationId xmlns:a16="http://schemas.microsoft.com/office/drawing/2014/main" id="{18D75BF8-3D57-43C3-8AF2-0C5838CD932E}"/>
                </a:ext>
              </a:extLst>
            </p:cNvPr>
            <p:cNvSpPr/>
            <p:nvPr/>
          </p:nvSpPr>
          <p:spPr>
            <a:xfrm rot="9546350">
              <a:off x="4106368" y="3955028"/>
              <a:ext cx="281832" cy="7929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右矢印 206">
              <a:extLst>
                <a:ext uri="{FF2B5EF4-FFF2-40B4-BE49-F238E27FC236}">
                  <a16:creationId xmlns:a16="http://schemas.microsoft.com/office/drawing/2014/main" id="{6D4FC9FA-FFD2-4112-8C7A-7DF35F30887E}"/>
                </a:ext>
              </a:extLst>
            </p:cNvPr>
            <p:cNvSpPr/>
            <p:nvPr/>
          </p:nvSpPr>
          <p:spPr>
            <a:xfrm rot="6402192">
              <a:off x="4099769" y="3969402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右矢印 207">
              <a:extLst>
                <a:ext uri="{FF2B5EF4-FFF2-40B4-BE49-F238E27FC236}">
                  <a16:creationId xmlns:a16="http://schemas.microsoft.com/office/drawing/2014/main" id="{F6CD2971-25A3-42DE-A38A-8C735190E361}"/>
                </a:ext>
              </a:extLst>
            </p:cNvPr>
            <p:cNvSpPr/>
            <p:nvPr/>
          </p:nvSpPr>
          <p:spPr>
            <a:xfrm rot="17073209">
              <a:off x="4547226" y="3750846"/>
              <a:ext cx="285847" cy="8898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右矢印 208">
              <a:extLst>
                <a:ext uri="{FF2B5EF4-FFF2-40B4-BE49-F238E27FC236}">
                  <a16:creationId xmlns:a16="http://schemas.microsoft.com/office/drawing/2014/main" id="{33498850-1DB7-4533-9D75-1FAA961A449C}"/>
                </a:ext>
              </a:extLst>
            </p:cNvPr>
            <p:cNvSpPr/>
            <p:nvPr/>
          </p:nvSpPr>
          <p:spPr>
            <a:xfrm rot="508154">
              <a:off x="4530652" y="3862519"/>
              <a:ext cx="264527" cy="8261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右矢印 209">
              <a:extLst>
                <a:ext uri="{FF2B5EF4-FFF2-40B4-BE49-F238E27FC236}">
                  <a16:creationId xmlns:a16="http://schemas.microsoft.com/office/drawing/2014/main" id="{6F0395E3-0995-4CB3-9518-1AAFDCB1B378}"/>
                </a:ext>
              </a:extLst>
            </p:cNvPr>
            <p:cNvSpPr/>
            <p:nvPr/>
          </p:nvSpPr>
          <p:spPr>
            <a:xfrm rot="8130787">
              <a:off x="4228908" y="4076696"/>
              <a:ext cx="334212" cy="89718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右矢印 210">
              <a:extLst>
                <a:ext uri="{FF2B5EF4-FFF2-40B4-BE49-F238E27FC236}">
                  <a16:creationId xmlns:a16="http://schemas.microsoft.com/office/drawing/2014/main" id="{AB06C4ED-7833-4AC7-A051-E83603F52305}"/>
                </a:ext>
              </a:extLst>
            </p:cNvPr>
            <p:cNvSpPr/>
            <p:nvPr/>
          </p:nvSpPr>
          <p:spPr>
            <a:xfrm rot="2879766">
              <a:off x="4468728" y="4015935"/>
              <a:ext cx="560922" cy="9951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右矢印 211">
              <a:extLst>
                <a:ext uri="{FF2B5EF4-FFF2-40B4-BE49-F238E27FC236}">
                  <a16:creationId xmlns:a16="http://schemas.microsoft.com/office/drawing/2014/main" id="{FAB4B203-FABD-4CEF-A49E-FA92E64F4B97}"/>
                </a:ext>
              </a:extLst>
            </p:cNvPr>
            <p:cNvSpPr/>
            <p:nvPr/>
          </p:nvSpPr>
          <p:spPr>
            <a:xfrm rot="17230693">
              <a:off x="4392749" y="3587615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右矢印 212">
              <a:extLst>
                <a:ext uri="{FF2B5EF4-FFF2-40B4-BE49-F238E27FC236}">
                  <a16:creationId xmlns:a16="http://schemas.microsoft.com/office/drawing/2014/main" id="{369BFF0A-4A28-4DFF-A62E-A04759A9BB2D}"/>
                </a:ext>
              </a:extLst>
            </p:cNvPr>
            <p:cNvSpPr/>
            <p:nvPr/>
          </p:nvSpPr>
          <p:spPr>
            <a:xfrm rot="3705304">
              <a:off x="4400497" y="4093946"/>
              <a:ext cx="285536" cy="69155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右矢印 213">
              <a:extLst>
                <a:ext uri="{FF2B5EF4-FFF2-40B4-BE49-F238E27FC236}">
                  <a16:creationId xmlns:a16="http://schemas.microsoft.com/office/drawing/2014/main" id="{26983B59-E58F-4399-B56A-6EEDA1F793DD}"/>
                </a:ext>
              </a:extLst>
            </p:cNvPr>
            <p:cNvSpPr/>
            <p:nvPr/>
          </p:nvSpPr>
          <p:spPr>
            <a:xfrm rot="20992417">
              <a:off x="4405560" y="3691854"/>
              <a:ext cx="227697" cy="53782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右矢印 214">
              <a:extLst>
                <a:ext uri="{FF2B5EF4-FFF2-40B4-BE49-F238E27FC236}">
                  <a16:creationId xmlns:a16="http://schemas.microsoft.com/office/drawing/2014/main" id="{E1A33130-E971-48DC-BB4D-112DACB22627}"/>
                </a:ext>
              </a:extLst>
            </p:cNvPr>
            <p:cNvSpPr/>
            <p:nvPr/>
          </p:nvSpPr>
          <p:spPr>
            <a:xfrm rot="5941582">
              <a:off x="4200387" y="4131528"/>
              <a:ext cx="464033" cy="7892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右矢印 215">
              <a:extLst>
                <a:ext uri="{FF2B5EF4-FFF2-40B4-BE49-F238E27FC236}">
                  <a16:creationId xmlns:a16="http://schemas.microsoft.com/office/drawing/2014/main" id="{50451862-4FF7-497C-9847-0B0A242BA43C}"/>
                </a:ext>
              </a:extLst>
            </p:cNvPr>
            <p:cNvSpPr/>
            <p:nvPr/>
          </p:nvSpPr>
          <p:spPr>
            <a:xfrm rot="12673709">
              <a:off x="4136536" y="3828255"/>
              <a:ext cx="254824" cy="8217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右矢印 216">
              <a:extLst>
                <a:ext uri="{FF2B5EF4-FFF2-40B4-BE49-F238E27FC236}">
                  <a16:creationId xmlns:a16="http://schemas.microsoft.com/office/drawing/2014/main" id="{1B8B85C4-96A5-45F1-B2F5-38BD2F53FFD4}"/>
                </a:ext>
              </a:extLst>
            </p:cNvPr>
            <p:cNvSpPr/>
            <p:nvPr/>
          </p:nvSpPr>
          <p:spPr>
            <a:xfrm rot="14695608">
              <a:off x="4364720" y="3611793"/>
              <a:ext cx="193789" cy="72144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右矢印 217">
              <a:extLst>
                <a:ext uri="{FF2B5EF4-FFF2-40B4-BE49-F238E27FC236}">
                  <a16:creationId xmlns:a16="http://schemas.microsoft.com/office/drawing/2014/main" id="{B72AFD84-9C0A-4FC1-BCFA-1C6DE7791446}"/>
                </a:ext>
              </a:extLst>
            </p:cNvPr>
            <p:cNvSpPr/>
            <p:nvPr/>
          </p:nvSpPr>
          <p:spPr>
            <a:xfrm rot="19432389">
              <a:off x="6262404" y="3563901"/>
              <a:ext cx="392729" cy="97889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右矢印 218">
              <a:extLst>
                <a:ext uri="{FF2B5EF4-FFF2-40B4-BE49-F238E27FC236}">
                  <a16:creationId xmlns:a16="http://schemas.microsoft.com/office/drawing/2014/main" id="{A6D3A165-B5BB-43B3-A1E0-9288FCE8C646}"/>
                </a:ext>
              </a:extLst>
            </p:cNvPr>
            <p:cNvSpPr/>
            <p:nvPr/>
          </p:nvSpPr>
          <p:spPr>
            <a:xfrm rot="14155974">
              <a:off x="5911320" y="3658744"/>
              <a:ext cx="195867" cy="49472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右矢印 219">
              <a:extLst>
                <a:ext uri="{FF2B5EF4-FFF2-40B4-BE49-F238E27FC236}">
                  <a16:creationId xmlns:a16="http://schemas.microsoft.com/office/drawing/2014/main" id="{6D9638D3-33F2-44E1-9D09-B662FA8181F6}"/>
                </a:ext>
              </a:extLst>
            </p:cNvPr>
            <p:cNvSpPr/>
            <p:nvPr/>
          </p:nvSpPr>
          <p:spPr>
            <a:xfrm rot="9546350">
              <a:off x="5737282" y="3964907"/>
              <a:ext cx="124377" cy="64642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右矢印 220">
              <a:extLst>
                <a:ext uri="{FF2B5EF4-FFF2-40B4-BE49-F238E27FC236}">
                  <a16:creationId xmlns:a16="http://schemas.microsoft.com/office/drawing/2014/main" id="{F00F3D96-CD38-4049-A734-3B78FB79BD84}"/>
                </a:ext>
              </a:extLst>
            </p:cNvPr>
            <p:cNvSpPr/>
            <p:nvPr/>
          </p:nvSpPr>
          <p:spPr>
            <a:xfrm rot="6402192">
              <a:off x="5802407" y="4050806"/>
              <a:ext cx="232061" cy="81531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右矢印 221">
              <a:extLst>
                <a:ext uri="{FF2B5EF4-FFF2-40B4-BE49-F238E27FC236}">
                  <a16:creationId xmlns:a16="http://schemas.microsoft.com/office/drawing/2014/main" id="{744E618A-D38C-45E6-91FA-64398389B2AE}"/>
                </a:ext>
              </a:extLst>
            </p:cNvPr>
            <p:cNvSpPr/>
            <p:nvPr/>
          </p:nvSpPr>
          <p:spPr>
            <a:xfrm rot="17073209">
              <a:off x="6268437" y="3660824"/>
              <a:ext cx="181332" cy="79822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右矢印 222">
              <a:extLst>
                <a:ext uri="{FF2B5EF4-FFF2-40B4-BE49-F238E27FC236}">
                  <a16:creationId xmlns:a16="http://schemas.microsoft.com/office/drawing/2014/main" id="{E7428422-4DBA-404E-B0B4-D007A6EFEA82}"/>
                </a:ext>
              </a:extLst>
            </p:cNvPr>
            <p:cNvSpPr/>
            <p:nvPr/>
          </p:nvSpPr>
          <p:spPr>
            <a:xfrm rot="508154">
              <a:off x="6342714" y="3848739"/>
              <a:ext cx="187769" cy="69291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右矢印 223">
              <a:extLst>
                <a:ext uri="{FF2B5EF4-FFF2-40B4-BE49-F238E27FC236}">
                  <a16:creationId xmlns:a16="http://schemas.microsoft.com/office/drawing/2014/main" id="{F84DF87D-A6DF-4853-BECC-225CABE12203}"/>
                </a:ext>
              </a:extLst>
            </p:cNvPr>
            <p:cNvSpPr/>
            <p:nvPr/>
          </p:nvSpPr>
          <p:spPr>
            <a:xfrm rot="8130787">
              <a:off x="5887221" y="4093625"/>
              <a:ext cx="334604" cy="6979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右矢印 224">
              <a:extLst>
                <a:ext uri="{FF2B5EF4-FFF2-40B4-BE49-F238E27FC236}">
                  <a16:creationId xmlns:a16="http://schemas.microsoft.com/office/drawing/2014/main" id="{59AD1FDE-B651-4621-AB3B-686B151B2AFD}"/>
                </a:ext>
              </a:extLst>
            </p:cNvPr>
            <p:cNvSpPr/>
            <p:nvPr/>
          </p:nvSpPr>
          <p:spPr>
            <a:xfrm rot="2879766">
              <a:off x="6141114" y="4071769"/>
              <a:ext cx="560922" cy="9951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右矢印 225">
              <a:extLst>
                <a:ext uri="{FF2B5EF4-FFF2-40B4-BE49-F238E27FC236}">
                  <a16:creationId xmlns:a16="http://schemas.microsoft.com/office/drawing/2014/main" id="{66E55FF0-637C-42FB-8A3B-7923E3B5B35C}"/>
                </a:ext>
              </a:extLst>
            </p:cNvPr>
            <p:cNvSpPr/>
            <p:nvPr/>
          </p:nvSpPr>
          <p:spPr>
            <a:xfrm rot="17230693">
              <a:off x="6044139" y="3531781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右矢印 226">
              <a:extLst>
                <a:ext uri="{FF2B5EF4-FFF2-40B4-BE49-F238E27FC236}">
                  <a16:creationId xmlns:a16="http://schemas.microsoft.com/office/drawing/2014/main" id="{591C3FEA-BE27-40EE-B47F-E94EDDA935A2}"/>
                </a:ext>
              </a:extLst>
            </p:cNvPr>
            <p:cNvSpPr/>
            <p:nvPr/>
          </p:nvSpPr>
          <p:spPr>
            <a:xfrm rot="3705304">
              <a:off x="6136567" y="4194728"/>
              <a:ext cx="173979" cy="74843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右矢印 227">
              <a:extLst>
                <a:ext uri="{FF2B5EF4-FFF2-40B4-BE49-F238E27FC236}">
                  <a16:creationId xmlns:a16="http://schemas.microsoft.com/office/drawing/2014/main" id="{1F9EA7BB-235C-4644-AF15-A44AC9642466}"/>
                </a:ext>
              </a:extLst>
            </p:cNvPr>
            <p:cNvSpPr/>
            <p:nvPr/>
          </p:nvSpPr>
          <p:spPr>
            <a:xfrm rot="5941582">
              <a:off x="5851777" y="4163364"/>
              <a:ext cx="464033" cy="7892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右矢印 228">
              <a:extLst>
                <a:ext uri="{FF2B5EF4-FFF2-40B4-BE49-F238E27FC236}">
                  <a16:creationId xmlns:a16="http://schemas.microsoft.com/office/drawing/2014/main" id="{50ADA70A-D680-48A2-B38D-E4C1B95AA482}"/>
                </a:ext>
              </a:extLst>
            </p:cNvPr>
            <p:cNvSpPr/>
            <p:nvPr/>
          </p:nvSpPr>
          <p:spPr>
            <a:xfrm rot="12673709">
              <a:off x="5760604" y="3754994"/>
              <a:ext cx="187591" cy="82148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右矢印 229">
              <a:extLst>
                <a:ext uri="{FF2B5EF4-FFF2-40B4-BE49-F238E27FC236}">
                  <a16:creationId xmlns:a16="http://schemas.microsoft.com/office/drawing/2014/main" id="{E9F37A3C-A849-4242-BF0A-FEB74F617E4C}"/>
                </a:ext>
              </a:extLst>
            </p:cNvPr>
            <p:cNvSpPr/>
            <p:nvPr/>
          </p:nvSpPr>
          <p:spPr>
            <a:xfrm rot="19432389">
              <a:off x="7937428" y="3571948"/>
              <a:ext cx="392729" cy="97889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右矢印 230">
              <a:extLst>
                <a:ext uri="{FF2B5EF4-FFF2-40B4-BE49-F238E27FC236}">
                  <a16:creationId xmlns:a16="http://schemas.microsoft.com/office/drawing/2014/main" id="{8D957F9B-152B-47E8-BD5E-23B2A5BB6504}"/>
                </a:ext>
              </a:extLst>
            </p:cNvPr>
            <p:cNvSpPr/>
            <p:nvPr/>
          </p:nvSpPr>
          <p:spPr>
            <a:xfrm rot="8130787">
              <a:off x="7514879" y="4128854"/>
              <a:ext cx="215725" cy="86685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右矢印 231">
              <a:extLst>
                <a:ext uri="{FF2B5EF4-FFF2-40B4-BE49-F238E27FC236}">
                  <a16:creationId xmlns:a16="http://schemas.microsoft.com/office/drawing/2014/main" id="{E31723D9-E2FC-47E0-B5D5-8999F5B9CAEB}"/>
                </a:ext>
              </a:extLst>
            </p:cNvPr>
            <p:cNvSpPr/>
            <p:nvPr/>
          </p:nvSpPr>
          <p:spPr>
            <a:xfrm rot="2879766">
              <a:off x="7816138" y="4090859"/>
              <a:ext cx="560922" cy="99516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右矢印 232">
              <a:extLst>
                <a:ext uri="{FF2B5EF4-FFF2-40B4-BE49-F238E27FC236}">
                  <a16:creationId xmlns:a16="http://schemas.microsoft.com/office/drawing/2014/main" id="{0BE9BA21-4008-499C-AE2B-833B287478CD}"/>
                </a:ext>
              </a:extLst>
            </p:cNvPr>
            <p:cNvSpPr/>
            <p:nvPr/>
          </p:nvSpPr>
          <p:spPr>
            <a:xfrm rot="17230693">
              <a:off x="7660681" y="3475947"/>
              <a:ext cx="392728" cy="9405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右矢印 233">
              <a:extLst>
                <a:ext uri="{FF2B5EF4-FFF2-40B4-BE49-F238E27FC236}">
                  <a16:creationId xmlns:a16="http://schemas.microsoft.com/office/drawing/2014/main" id="{6745F612-FBDC-4FB5-8B74-F3A8D9439165}"/>
                </a:ext>
              </a:extLst>
            </p:cNvPr>
            <p:cNvSpPr/>
            <p:nvPr/>
          </p:nvSpPr>
          <p:spPr>
            <a:xfrm rot="5941582">
              <a:off x="7494601" y="4219198"/>
              <a:ext cx="464033" cy="78920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EC204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右矢印 234">
              <a:extLst>
                <a:ext uri="{FF2B5EF4-FFF2-40B4-BE49-F238E27FC236}">
                  <a16:creationId xmlns:a16="http://schemas.microsoft.com/office/drawing/2014/main" id="{DE55E913-A581-4B01-972B-82E77F6696BA}"/>
                </a:ext>
              </a:extLst>
            </p:cNvPr>
            <p:cNvSpPr/>
            <p:nvPr/>
          </p:nvSpPr>
          <p:spPr>
            <a:xfrm rot="12673709">
              <a:off x="7365391" y="3721014"/>
              <a:ext cx="160373" cy="66192"/>
            </a:xfrm>
            <a:prstGeom prst="rightArrow">
              <a:avLst>
                <a:gd name="adj1" fmla="val 33131"/>
                <a:gd name="adj2" fmla="val 87807"/>
              </a:avLst>
            </a:prstGeom>
            <a:solidFill>
              <a:srgbClr val="F1597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228">
              <a:extLst>
                <a:ext uri="{FF2B5EF4-FFF2-40B4-BE49-F238E27FC236}">
                  <a16:creationId xmlns:a16="http://schemas.microsoft.com/office/drawing/2014/main" id="{D326EC68-34D6-41F7-A2F7-06ED6D4CC077}"/>
                </a:ext>
              </a:extLst>
            </p:cNvPr>
            <p:cNvSpPr/>
            <p:nvPr/>
          </p:nvSpPr>
          <p:spPr>
            <a:xfrm>
              <a:off x="712963" y="3287985"/>
              <a:ext cx="1233974" cy="125185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C8B91214-8184-42EE-9F24-9ADDA7E2E3DD}"/>
                    </a:ext>
                  </a:extLst>
                </p:cNvPr>
                <p:cNvSpPr/>
                <p:nvPr/>
              </p:nvSpPr>
              <p:spPr>
                <a:xfrm>
                  <a:off x="1141943" y="4751432"/>
                  <a:ext cx="401071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游ゴシック Medium" panose="020B0500000000000000" pitchFamily="50" charset="-128"/>
                          </a:rPr>
                          <m:t>0</m:t>
                        </m:r>
                      </m:oMath>
                    </m:oMathPara>
                  </a14:m>
                  <a:endParaRPr lang="ja-JP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C8B91214-8184-42EE-9F24-9ADDA7E2E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943" y="4751432"/>
                  <a:ext cx="401071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B97B8DF-286D-4EA7-884B-F712F89F3A54}"/>
                </a:ext>
              </a:extLst>
            </p:cNvPr>
            <p:cNvSpPr txBox="1"/>
            <p:nvPr/>
          </p:nvSpPr>
          <p:spPr>
            <a:xfrm>
              <a:off x="1721779" y="2913731"/>
              <a:ext cx="2502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Formation time</a:t>
              </a:r>
              <a:endPara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EF2BB0E-3A0B-4F0C-9603-1DDA7D63792E}"/>
                </a:ext>
              </a:extLst>
            </p:cNvPr>
            <p:cNvSpPr txBox="1"/>
            <p:nvPr/>
          </p:nvSpPr>
          <p:spPr>
            <a:xfrm>
              <a:off x="6782263" y="2671658"/>
              <a:ext cx="2121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Conventional hydro </a:t>
              </a:r>
            </a:p>
            <a:p>
              <a:pPr algn="ctr"/>
              <a:r>
                <a:rPr kumimoji="1"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initial time</a:t>
              </a:r>
              <a:endPara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D8810F5-BB7E-4EF5-9449-96F53D6F5792}"/>
                </a:ext>
              </a:extLst>
            </p:cNvPr>
            <p:cNvSpPr txBox="1"/>
            <p:nvPr/>
          </p:nvSpPr>
          <p:spPr>
            <a:xfrm>
              <a:off x="799134" y="3776198"/>
              <a:ext cx="1006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Vacuum</a:t>
              </a:r>
              <a:endParaRPr kumimoji="1"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175C9E9-9B89-41F4-A419-10B25EDB4851}"/>
                  </a:ext>
                </a:extLst>
              </p:cNvPr>
              <p:cNvSpPr txBox="1"/>
              <p:nvPr/>
            </p:nvSpPr>
            <p:spPr>
              <a:xfrm>
                <a:off x="4163836" y="5059725"/>
                <a:ext cx="3864328" cy="997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6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ja-JP" sz="6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kumimoji="1" lang="ja-JP" altLang="en-US" sz="6000" dirty="0"/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175C9E9-9B89-41F4-A419-10B25EDB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36" y="5059725"/>
                <a:ext cx="3864328" cy="997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0950620-8D58-4F6F-8C98-0DBF32982143}"/>
              </a:ext>
            </a:extLst>
          </p:cNvPr>
          <p:cNvSpPr txBox="1"/>
          <p:nvPr/>
        </p:nvSpPr>
        <p:spPr>
          <a:xfrm>
            <a:off x="107822" y="5940402"/>
            <a:ext cx="1197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“Fluidization” through source terms </a:t>
            </a:r>
            <a:r>
              <a:rPr kumimoji="1" lang="en-US" altLang="ja-JP" sz="2800" dirty="0">
                <a:sym typeface="Wingdings" panose="05000000000000000000" pitchFamily="2" charset="2"/>
              </a:rPr>
              <a:t> Energy-momentum conservation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1313CEC9-1B3F-4478-B356-995FC6ABB1CA}"/>
                  </a:ext>
                </a:extLst>
              </p:cNvPr>
              <p:cNvSpPr txBox="1"/>
              <p:nvPr/>
            </p:nvSpPr>
            <p:spPr>
              <a:xfrm>
                <a:off x="9801906" y="3274444"/>
                <a:ext cx="275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1313CEC9-1B3F-4478-B356-995FC6AB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906" y="3274444"/>
                <a:ext cx="2753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矢印: 右 233">
            <a:extLst>
              <a:ext uri="{FF2B5EF4-FFF2-40B4-BE49-F238E27FC236}">
                <a16:creationId xmlns:a16="http://schemas.microsoft.com/office/drawing/2014/main" id="{DA51E250-8D35-40C2-852E-19E4EE289D0E}"/>
              </a:ext>
            </a:extLst>
          </p:cNvPr>
          <p:cNvSpPr/>
          <p:nvPr/>
        </p:nvSpPr>
        <p:spPr>
          <a:xfrm>
            <a:off x="3949412" y="3601974"/>
            <a:ext cx="5496542" cy="491240"/>
          </a:xfrm>
          <a:prstGeom prst="rightArrow">
            <a:avLst>
              <a:gd name="adj1" fmla="val 47252"/>
              <a:gd name="adj2" fmla="val 50000"/>
            </a:avLst>
          </a:prstGeom>
          <a:gradFill>
            <a:gsLst>
              <a:gs pos="0">
                <a:srgbClr val="FF0000">
                  <a:alpha val="69000"/>
                </a:srgbClr>
              </a:gs>
              <a:gs pos="21000">
                <a:srgbClr val="FF6633">
                  <a:alpha val="7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ln w="3175">
            <a:solidFill>
              <a:schemeClr val="tx1"/>
            </a:solidFill>
          </a:ln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矢印: 右 233">
            <a:extLst>
              <a:ext uri="{FF2B5EF4-FFF2-40B4-BE49-F238E27FC236}">
                <a16:creationId xmlns:a16="http://schemas.microsoft.com/office/drawing/2014/main" id="{6FF158BD-5F15-4F60-8FD9-78B5CB7ABC3B}"/>
              </a:ext>
            </a:extLst>
          </p:cNvPr>
          <p:cNvSpPr/>
          <p:nvPr/>
        </p:nvSpPr>
        <p:spPr>
          <a:xfrm>
            <a:off x="3949411" y="4544008"/>
            <a:ext cx="5496543" cy="491240"/>
          </a:xfrm>
          <a:prstGeom prst="rightArrow">
            <a:avLst>
              <a:gd name="adj1" fmla="val 47252"/>
              <a:gd name="adj2" fmla="val 50000"/>
            </a:avLst>
          </a:prstGeom>
          <a:gradFill flip="none" rotWithShape="1">
            <a:gsLst>
              <a:gs pos="0">
                <a:srgbClr val="FF0000">
                  <a:alpha val="69000"/>
                </a:srgbClr>
              </a:gs>
              <a:gs pos="21000">
                <a:srgbClr val="FF6633">
                  <a:alpha val="73000"/>
                </a:srgb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3175">
            <a:solidFill>
              <a:schemeClr val="tx1"/>
            </a:solidFill>
          </a:ln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DAA09792-0476-4003-B905-BFB1FF2E8C6A}"/>
              </a:ext>
            </a:extLst>
          </p:cNvPr>
          <p:cNvCxnSpPr/>
          <p:nvPr/>
        </p:nvCxnSpPr>
        <p:spPr>
          <a:xfrm flipV="1">
            <a:off x="4325832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89FD6CDD-0279-498F-8A99-4C5308577073}"/>
              </a:ext>
            </a:extLst>
          </p:cNvPr>
          <p:cNvCxnSpPr/>
          <p:nvPr/>
        </p:nvCxnSpPr>
        <p:spPr>
          <a:xfrm flipV="1">
            <a:off x="4605438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8EC1A4FF-5920-4AF7-A95E-EDA9CAF3D628}"/>
              </a:ext>
            </a:extLst>
          </p:cNvPr>
          <p:cNvCxnSpPr/>
          <p:nvPr/>
        </p:nvCxnSpPr>
        <p:spPr>
          <a:xfrm flipV="1">
            <a:off x="4885044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26A8C411-0703-49A6-BF71-C81440D56072}"/>
              </a:ext>
            </a:extLst>
          </p:cNvPr>
          <p:cNvCxnSpPr/>
          <p:nvPr/>
        </p:nvCxnSpPr>
        <p:spPr>
          <a:xfrm flipV="1">
            <a:off x="5164650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57522AB5-5B9E-4921-A585-9AA7C6809C6E}"/>
              </a:ext>
            </a:extLst>
          </p:cNvPr>
          <p:cNvCxnSpPr/>
          <p:nvPr/>
        </p:nvCxnSpPr>
        <p:spPr>
          <a:xfrm flipV="1">
            <a:off x="5444256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B8AFF7D9-965D-4B9B-99C0-108BC5DD2C92}"/>
              </a:ext>
            </a:extLst>
          </p:cNvPr>
          <p:cNvCxnSpPr/>
          <p:nvPr/>
        </p:nvCxnSpPr>
        <p:spPr>
          <a:xfrm flipV="1">
            <a:off x="5723862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22AEDFE1-FA09-4B91-B039-DA607AB4D723}"/>
              </a:ext>
            </a:extLst>
          </p:cNvPr>
          <p:cNvCxnSpPr/>
          <p:nvPr/>
        </p:nvCxnSpPr>
        <p:spPr>
          <a:xfrm flipV="1">
            <a:off x="6003468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766C9CB5-0D12-4396-8AD0-06E6CEF1CB6B}"/>
              </a:ext>
            </a:extLst>
          </p:cNvPr>
          <p:cNvCxnSpPr/>
          <p:nvPr/>
        </p:nvCxnSpPr>
        <p:spPr>
          <a:xfrm flipV="1">
            <a:off x="6283074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8FEB420E-0372-4EFC-BE96-1A28B7896260}"/>
              </a:ext>
            </a:extLst>
          </p:cNvPr>
          <p:cNvCxnSpPr/>
          <p:nvPr/>
        </p:nvCxnSpPr>
        <p:spPr>
          <a:xfrm flipV="1">
            <a:off x="6562680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FE3F178E-8BF2-4BE2-887B-F21CC9113890}"/>
              </a:ext>
            </a:extLst>
          </p:cNvPr>
          <p:cNvCxnSpPr/>
          <p:nvPr/>
        </p:nvCxnSpPr>
        <p:spPr>
          <a:xfrm flipV="1">
            <a:off x="6842286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5AE070A7-0A18-4CB9-8407-7FFA571D4BB4}"/>
              </a:ext>
            </a:extLst>
          </p:cNvPr>
          <p:cNvCxnSpPr/>
          <p:nvPr/>
        </p:nvCxnSpPr>
        <p:spPr>
          <a:xfrm flipV="1">
            <a:off x="7121892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123B23F3-9C61-4A37-ADF2-FF132F702FB4}"/>
              </a:ext>
            </a:extLst>
          </p:cNvPr>
          <p:cNvCxnSpPr/>
          <p:nvPr/>
        </p:nvCxnSpPr>
        <p:spPr>
          <a:xfrm flipV="1">
            <a:off x="7401498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51D4FDA1-015D-4186-A956-4CE590D79975}"/>
              </a:ext>
            </a:extLst>
          </p:cNvPr>
          <p:cNvCxnSpPr/>
          <p:nvPr/>
        </p:nvCxnSpPr>
        <p:spPr>
          <a:xfrm flipV="1">
            <a:off x="7681104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B63A59C8-F154-4F91-B4BF-DDDF86965D15}"/>
              </a:ext>
            </a:extLst>
          </p:cNvPr>
          <p:cNvCxnSpPr/>
          <p:nvPr/>
        </p:nvCxnSpPr>
        <p:spPr>
          <a:xfrm flipV="1">
            <a:off x="7960710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8D2E5D64-B18F-46F5-98ED-0F4F66ADFAB8}"/>
              </a:ext>
            </a:extLst>
          </p:cNvPr>
          <p:cNvCxnSpPr/>
          <p:nvPr/>
        </p:nvCxnSpPr>
        <p:spPr>
          <a:xfrm flipV="1">
            <a:off x="8240316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DC6FE65E-D4DE-404D-BD73-7522479F3176}"/>
              </a:ext>
            </a:extLst>
          </p:cNvPr>
          <p:cNvCxnSpPr/>
          <p:nvPr/>
        </p:nvCxnSpPr>
        <p:spPr>
          <a:xfrm flipV="1">
            <a:off x="8519922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675D1236-F4EE-4D83-B828-0E83618D58EC}"/>
              </a:ext>
            </a:extLst>
          </p:cNvPr>
          <p:cNvCxnSpPr/>
          <p:nvPr/>
        </p:nvCxnSpPr>
        <p:spPr>
          <a:xfrm flipV="1">
            <a:off x="8799528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24E522FD-AF4B-4944-831C-CCC80923E18E}"/>
              </a:ext>
            </a:extLst>
          </p:cNvPr>
          <p:cNvCxnSpPr/>
          <p:nvPr/>
        </p:nvCxnSpPr>
        <p:spPr>
          <a:xfrm flipV="1">
            <a:off x="9079134" y="4019959"/>
            <a:ext cx="0" cy="524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0D3A3B16-DC07-402F-B628-C4736A180C9E}"/>
              </a:ext>
            </a:extLst>
          </p:cNvPr>
          <p:cNvSpPr txBox="1"/>
          <p:nvPr/>
        </p:nvSpPr>
        <p:spPr>
          <a:xfrm>
            <a:off x="2274216" y="4553244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/>
              <a:t>Partons</a:t>
            </a:r>
            <a:endParaRPr kumimoji="1" lang="ja-JP" altLang="en-US" sz="2800" dirty="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C8207B3-483E-4417-9A0B-32DE845C813F}"/>
              </a:ext>
            </a:extLst>
          </p:cNvPr>
          <p:cNvSpPr txBox="1"/>
          <p:nvPr/>
        </p:nvSpPr>
        <p:spPr>
          <a:xfrm>
            <a:off x="2274216" y="3621468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Fluids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779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12C71-2995-49D3-A815-42B53604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Dynamical core-corona initialization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452851-F443-4C69-9235-A9C85D32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FE2A62-3B56-4E43-96A5-BB8778ED48A2}"/>
                  </a:ext>
                </a:extLst>
              </p:cNvPr>
              <p:cNvSpPr txBox="1"/>
              <p:nvPr/>
            </p:nvSpPr>
            <p:spPr>
              <a:xfrm>
                <a:off x="503664" y="1937779"/>
                <a:ext cx="660319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𝐽</m:t>
                          </m:r>
                        </m:e>
                        <m:sup>
                          <m:r>
                            <a:rPr kumimoji="1" lang="ja-JP" altLang="en-US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40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kumimoji="1" lang="en-US" altLang="ja-JP" sz="4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4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4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4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ja-JP" sz="4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ja-JP" altLang="en-US" sz="4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40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nary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kumimoji="1" lang="en-US" altLang="ja-JP" sz="40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4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kumimoji="1" lang="en-US" altLang="ja-JP" sz="40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altLang="ja-JP" sz="4000" b="0" i="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FE2A62-3B56-4E43-96A5-BB8778ED4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64" y="1937779"/>
                <a:ext cx="6603190" cy="1585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2697E1D-59A3-4EE7-A584-10D7CEC3E0F1}"/>
                  </a:ext>
                </a:extLst>
              </p:cNvPr>
              <p:cNvSpPr txBox="1"/>
              <p:nvPr/>
            </p:nvSpPr>
            <p:spPr>
              <a:xfrm>
                <a:off x="551537" y="3698443"/>
                <a:ext cx="7081392" cy="151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ja-JP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ja-JP" alt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ja-JP" altLang="en-US" sz="4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40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4000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4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40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4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altLang="ja-JP" sz="40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4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ja-JP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ja-JP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2697E1D-59A3-4EE7-A584-10D7CEC3E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7" y="3698443"/>
                <a:ext cx="7081392" cy="1513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CEBAD4-9100-4C87-8720-09133DA4FB83}"/>
                  </a:ext>
                </a:extLst>
              </p:cNvPr>
              <p:cNvSpPr txBox="1"/>
              <p:nvPr/>
            </p:nvSpPr>
            <p:spPr>
              <a:xfrm>
                <a:off x="7610712" y="1873212"/>
                <a:ext cx="3443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2CEBAD4-9100-4C87-8720-09133DA4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712" y="1873212"/>
                <a:ext cx="34438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EEA8EC-CE00-451A-B26D-071BFC902BFD}"/>
              </a:ext>
            </a:extLst>
          </p:cNvPr>
          <p:cNvSpPr txBox="1"/>
          <p:nvPr/>
        </p:nvSpPr>
        <p:spPr>
          <a:xfrm>
            <a:off x="7836286" y="1854287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: Gaussian smearing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502571-993A-4441-BA79-8D97441BB6BF}"/>
                  </a:ext>
                </a:extLst>
              </p:cNvPr>
              <p:cNvSpPr txBox="1"/>
              <p:nvPr/>
            </p:nvSpPr>
            <p:spPr>
              <a:xfrm>
                <a:off x="7632929" y="2333485"/>
                <a:ext cx="4067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B502571-993A-4441-BA79-8D97441B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929" y="2333485"/>
                <a:ext cx="4067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CA84DE-A2F7-4CC3-9085-EF4F08F76681}"/>
              </a:ext>
            </a:extLst>
          </p:cNvPr>
          <p:cNvSpPr txBox="1"/>
          <p:nvPr/>
        </p:nvSpPr>
        <p:spPr>
          <a:xfrm>
            <a:off x="7905636" y="2356697"/>
            <a:ext cx="4230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: Parton four momentum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FAB0930-8F07-42C0-8853-F1E0126F2C29}"/>
                  </a:ext>
                </a:extLst>
              </p:cNvPr>
              <p:cNvSpPr txBox="1"/>
              <p:nvPr/>
            </p:nvSpPr>
            <p:spPr>
              <a:xfrm>
                <a:off x="7632929" y="2897622"/>
                <a:ext cx="4245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FAB0930-8F07-42C0-8853-F1E0126F2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929" y="2897622"/>
                <a:ext cx="42453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4B732A-E030-4479-9940-D8429159A3EB}"/>
              </a:ext>
            </a:extLst>
          </p:cNvPr>
          <p:cNvSpPr txBox="1"/>
          <p:nvPr/>
        </p:nvSpPr>
        <p:spPr>
          <a:xfrm>
            <a:off x="7905636" y="2856705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: Parton position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3ED61F-DCE7-4719-8837-1177B200FE05}"/>
                  </a:ext>
                </a:extLst>
              </p:cNvPr>
              <p:cNvSpPr txBox="1"/>
              <p:nvPr/>
            </p:nvSpPr>
            <p:spPr>
              <a:xfrm>
                <a:off x="8039643" y="3821697"/>
                <a:ext cx="4083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3ED61F-DCE7-4719-8837-1177B200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643" y="3821697"/>
                <a:ext cx="40831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198717-09EE-4AEC-88F6-F58496FA20C9}"/>
              </a:ext>
            </a:extLst>
          </p:cNvPr>
          <p:cNvSpPr txBox="1"/>
          <p:nvPr/>
        </p:nvSpPr>
        <p:spPr>
          <a:xfrm>
            <a:off x="8336816" y="3844909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: Parton density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795695-B1B2-4E71-8D50-7043ED3DE3DE}"/>
                  </a:ext>
                </a:extLst>
              </p:cNvPr>
              <p:cNvSpPr txBox="1"/>
              <p:nvPr/>
            </p:nvSpPr>
            <p:spPr>
              <a:xfrm>
                <a:off x="8008736" y="4344917"/>
                <a:ext cx="470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F795695-B1B2-4E71-8D50-7043ED3DE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736" y="4344917"/>
                <a:ext cx="47012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9AD911-479D-4E92-AE8E-1734313EEC04}"/>
              </a:ext>
            </a:extLst>
          </p:cNvPr>
          <p:cNvSpPr txBox="1"/>
          <p:nvPr/>
        </p:nvSpPr>
        <p:spPr>
          <a:xfrm>
            <a:off x="8374388" y="4321052"/>
            <a:ext cx="340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: Control parameter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AE9B554-4F8E-4C11-B618-31DE27A5CC27}"/>
                  </a:ext>
                </a:extLst>
              </p:cNvPr>
              <p:cNvSpPr txBox="1"/>
              <p:nvPr/>
            </p:nvSpPr>
            <p:spPr>
              <a:xfrm>
                <a:off x="250455" y="5286991"/>
                <a:ext cx="7081392" cy="1390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4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4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ja-JP" altLang="en-US" sz="4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4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AE9B554-4F8E-4C11-B618-31DE27A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55" y="5286991"/>
                <a:ext cx="7081392" cy="13909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4EDC7ED-E1A1-4DF5-9C11-D9CDAB045923}"/>
                  </a:ext>
                </a:extLst>
              </p:cNvPr>
              <p:cNvSpPr txBox="1"/>
              <p:nvPr/>
            </p:nvSpPr>
            <p:spPr>
              <a:xfrm>
                <a:off x="8053503" y="4870022"/>
                <a:ext cx="40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4EDC7ED-E1A1-4DF5-9C11-D9CDAB04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503" y="4870022"/>
                <a:ext cx="40370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CAC08B-988E-420A-9B71-745C585BFCF4}"/>
              </a:ext>
            </a:extLst>
          </p:cNvPr>
          <p:cNvSpPr txBox="1"/>
          <p:nvPr/>
        </p:nvSpPr>
        <p:spPr>
          <a:xfrm>
            <a:off x="8350676" y="4893234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: Mean free path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985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CECDA-DD83-49C3-A6C3-5027912D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Core-corona effects on strangeness production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D8E639-601A-43D4-B880-13764FDE8374}"/>
              </a:ext>
            </a:extLst>
          </p:cNvPr>
          <p:cNvSpPr txBox="1"/>
          <p:nvPr/>
        </p:nvSpPr>
        <p:spPr>
          <a:xfrm rot="16200000">
            <a:off x="-159860" y="2417608"/>
            <a:ext cx="285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 err="1"/>
              <a:t>Y.Kanakubo</a:t>
            </a:r>
            <a:r>
              <a:rPr kumimoji="1" lang="en-US" altLang="ja-JP" sz="1600" dirty="0"/>
              <a:t> et al.(2018)</a:t>
            </a:r>
            <a:endParaRPr kumimoji="1"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6FAD53A-F958-4796-B531-B2FF01EAB4A8}"/>
              </a:ext>
            </a:extLst>
          </p:cNvPr>
          <p:cNvSpPr/>
          <p:nvPr/>
        </p:nvSpPr>
        <p:spPr>
          <a:xfrm>
            <a:off x="6108255" y="5239469"/>
            <a:ext cx="4188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String fragmentation limit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</a:p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hadron production only from</a:t>
            </a:r>
          </a:p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string fragmentation</a:t>
            </a: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1239FD5B-FB75-4A79-BBDE-79B72A784FE7}"/>
              </a:ext>
            </a:extLst>
          </p:cNvPr>
          <p:cNvSpPr/>
          <p:nvPr/>
        </p:nvSpPr>
        <p:spPr>
          <a:xfrm rot="10800000">
            <a:off x="4813423" y="1959941"/>
            <a:ext cx="1160541" cy="370315"/>
          </a:xfrm>
          <a:prstGeom prst="rightArrow">
            <a:avLst>
              <a:gd name="adj1" fmla="val 45424"/>
              <a:gd name="adj2" fmla="val 50000"/>
            </a:avLst>
          </a:prstGeom>
          <a:solidFill>
            <a:schemeClr val="tx1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5">
            <a:extLst>
              <a:ext uri="{FF2B5EF4-FFF2-40B4-BE49-F238E27FC236}">
                <a16:creationId xmlns:a16="http://schemas.microsoft.com/office/drawing/2014/main" id="{4BBE1E71-6AFC-4C8D-BEEA-EF978A656A35}"/>
              </a:ext>
            </a:extLst>
          </p:cNvPr>
          <p:cNvSpPr/>
          <p:nvPr/>
        </p:nvSpPr>
        <p:spPr>
          <a:xfrm rot="10800000">
            <a:off x="4835027" y="5239468"/>
            <a:ext cx="1165977" cy="360041"/>
          </a:xfrm>
          <a:prstGeom prst="rightArrow">
            <a:avLst>
              <a:gd name="adj1" fmla="val 45424"/>
              <a:gd name="adj2" fmla="val 50000"/>
            </a:avLst>
          </a:prstGeom>
          <a:solidFill>
            <a:schemeClr val="tx1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2701E3D-0310-4A39-B813-F165E8B07667}"/>
              </a:ext>
            </a:extLst>
          </p:cNvPr>
          <p:cNvGrpSpPr/>
          <p:nvPr/>
        </p:nvGrpSpPr>
        <p:grpSpPr>
          <a:xfrm>
            <a:off x="4963932" y="2491733"/>
            <a:ext cx="1125857" cy="1061002"/>
            <a:chOff x="5847922" y="1822343"/>
            <a:chExt cx="2636051" cy="248420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1B9EB16-45A5-4D57-A262-C2A0E8E0BC80}"/>
                </a:ext>
              </a:extLst>
            </p:cNvPr>
            <p:cNvGrpSpPr/>
            <p:nvPr/>
          </p:nvGrpSpPr>
          <p:grpSpPr>
            <a:xfrm rot="19477030">
              <a:off x="5907269" y="1890301"/>
              <a:ext cx="2576704" cy="2416244"/>
              <a:chOff x="6061014" y="4122443"/>
              <a:chExt cx="1950800" cy="1829318"/>
            </a:xfrm>
          </p:grpSpPr>
          <p:sp>
            <p:nvSpPr>
              <p:cNvPr id="30" name="円/楕円 20">
                <a:extLst>
                  <a:ext uri="{FF2B5EF4-FFF2-40B4-BE49-F238E27FC236}">
                    <a16:creationId xmlns:a16="http://schemas.microsoft.com/office/drawing/2014/main" id="{8D46FE5C-CD53-4EED-B419-DA9C0D290094}"/>
                  </a:ext>
                </a:extLst>
              </p:cNvPr>
              <p:cNvSpPr/>
              <p:nvPr/>
            </p:nvSpPr>
            <p:spPr>
              <a:xfrm rot="14066384" flipH="1" flipV="1">
                <a:off x="7926147" y="4873749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20">
                <a:extLst>
                  <a:ext uri="{FF2B5EF4-FFF2-40B4-BE49-F238E27FC236}">
                    <a16:creationId xmlns:a16="http://schemas.microsoft.com/office/drawing/2014/main" id="{3F5B40FF-743C-4DEF-BA9C-6EB07C5F6217}"/>
                  </a:ext>
                </a:extLst>
              </p:cNvPr>
              <p:cNvSpPr/>
              <p:nvPr/>
            </p:nvSpPr>
            <p:spPr>
              <a:xfrm rot="14066384" flipH="1" flipV="1">
                <a:off x="7799142" y="4782656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20">
                <a:extLst>
                  <a:ext uri="{FF2B5EF4-FFF2-40B4-BE49-F238E27FC236}">
                    <a16:creationId xmlns:a16="http://schemas.microsoft.com/office/drawing/2014/main" id="{434B1FC6-2802-4D37-BF9C-7DEA40C39140}"/>
                  </a:ext>
                </a:extLst>
              </p:cNvPr>
              <p:cNvSpPr/>
              <p:nvPr/>
            </p:nvSpPr>
            <p:spPr>
              <a:xfrm rot="14066384" flipH="1" flipV="1">
                <a:off x="7972392" y="5035653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20">
                <a:extLst>
                  <a:ext uri="{FF2B5EF4-FFF2-40B4-BE49-F238E27FC236}">
                    <a16:creationId xmlns:a16="http://schemas.microsoft.com/office/drawing/2014/main" id="{9605ACDE-C228-4A7A-8E4B-DC75E8584FF1}"/>
                  </a:ext>
                </a:extLst>
              </p:cNvPr>
              <p:cNvSpPr/>
              <p:nvPr/>
            </p:nvSpPr>
            <p:spPr>
              <a:xfrm rot="14066384" flipH="1" flipV="1">
                <a:off x="7823413" y="5051917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20">
                <a:extLst>
                  <a:ext uri="{FF2B5EF4-FFF2-40B4-BE49-F238E27FC236}">
                    <a16:creationId xmlns:a16="http://schemas.microsoft.com/office/drawing/2014/main" id="{F544C68E-E742-4D4E-BC45-8BFBF80CDBE4}"/>
                  </a:ext>
                </a:extLst>
              </p:cNvPr>
              <p:cNvSpPr/>
              <p:nvPr/>
            </p:nvSpPr>
            <p:spPr>
              <a:xfrm rot="14066384" flipH="1" flipV="1">
                <a:off x="6950731" y="4122443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20">
                <a:extLst>
                  <a:ext uri="{FF2B5EF4-FFF2-40B4-BE49-F238E27FC236}">
                    <a16:creationId xmlns:a16="http://schemas.microsoft.com/office/drawing/2014/main" id="{DEC9E5DB-7B64-4FAB-8BA6-6A44770CE14B}"/>
                  </a:ext>
                </a:extLst>
              </p:cNvPr>
              <p:cNvSpPr/>
              <p:nvPr/>
            </p:nvSpPr>
            <p:spPr>
              <a:xfrm rot="14066384" flipH="1" flipV="1">
                <a:off x="6797999" y="4242987"/>
                <a:ext cx="39422" cy="39422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円/楕円 20">
                <a:extLst>
                  <a:ext uri="{FF2B5EF4-FFF2-40B4-BE49-F238E27FC236}">
                    <a16:creationId xmlns:a16="http://schemas.microsoft.com/office/drawing/2014/main" id="{F9668474-06E4-4F2B-BB9A-0751191743D7}"/>
                  </a:ext>
                </a:extLst>
              </p:cNvPr>
              <p:cNvSpPr/>
              <p:nvPr/>
            </p:nvSpPr>
            <p:spPr>
              <a:xfrm rot="14066384" flipH="1" flipV="1">
                <a:off x="7388458" y="4287235"/>
                <a:ext cx="39422" cy="39422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20">
                <a:extLst>
                  <a:ext uri="{FF2B5EF4-FFF2-40B4-BE49-F238E27FC236}">
                    <a16:creationId xmlns:a16="http://schemas.microsoft.com/office/drawing/2014/main" id="{7E207BD0-D779-47FE-835B-CDB7019B8A16}"/>
                  </a:ext>
                </a:extLst>
              </p:cNvPr>
              <p:cNvSpPr/>
              <p:nvPr/>
            </p:nvSpPr>
            <p:spPr>
              <a:xfrm rot="14066384" flipH="1" flipV="1">
                <a:off x="7191003" y="4285292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爆発 2 155">
                <a:extLst>
                  <a:ext uri="{FF2B5EF4-FFF2-40B4-BE49-F238E27FC236}">
                    <a16:creationId xmlns:a16="http://schemas.microsoft.com/office/drawing/2014/main" id="{FE016137-BE28-425B-A484-E5D707B8F4EA}"/>
                  </a:ext>
                </a:extLst>
              </p:cNvPr>
              <p:cNvSpPr/>
              <p:nvPr/>
            </p:nvSpPr>
            <p:spPr>
              <a:xfrm>
                <a:off x="6858460" y="4862145"/>
                <a:ext cx="277320" cy="292172"/>
              </a:xfrm>
              <a:prstGeom prst="irregularSeal2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20">
                <a:extLst>
                  <a:ext uri="{FF2B5EF4-FFF2-40B4-BE49-F238E27FC236}">
                    <a16:creationId xmlns:a16="http://schemas.microsoft.com/office/drawing/2014/main" id="{6FCE2E8C-4B16-479E-B7A8-38A18181BD8C}"/>
                  </a:ext>
                </a:extLst>
              </p:cNvPr>
              <p:cNvSpPr/>
              <p:nvPr/>
            </p:nvSpPr>
            <p:spPr>
              <a:xfrm rot="20949426" flipH="1" flipV="1">
                <a:off x="7638516" y="4810925"/>
                <a:ext cx="39423" cy="39423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20">
                <a:extLst>
                  <a:ext uri="{FF2B5EF4-FFF2-40B4-BE49-F238E27FC236}">
                    <a16:creationId xmlns:a16="http://schemas.microsoft.com/office/drawing/2014/main" id="{09A868CF-092F-42D8-AA1F-21560D82AABD}"/>
                  </a:ext>
                </a:extLst>
              </p:cNvPr>
              <p:cNvSpPr/>
              <p:nvPr/>
            </p:nvSpPr>
            <p:spPr>
              <a:xfrm rot="20949426" flipH="1" flipV="1">
                <a:off x="7644433" y="4485122"/>
                <a:ext cx="39423" cy="39423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0227339C-9661-4305-942C-415744A82415}"/>
                  </a:ext>
                </a:extLst>
              </p:cNvPr>
              <p:cNvGrpSpPr/>
              <p:nvPr/>
            </p:nvGrpSpPr>
            <p:grpSpPr>
              <a:xfrm>
                <a:off x="7226801" y="5209058"/>
                <a:ext cx="717419" cy="546134"/>
                <a:chOff x="2905899" y="5206486"/>
                <a:chExt cx="934447" cy="711345"/>
              </a:xfrm>
            </p:grpSpPr>
            <p:sp>
              <p:nvSpPr>
                <p:cNvPr id="133" name="円/楕円 20">
                  <a:extLst>
                    <a:ext uri="{FF2B5EF4-FFF2-40B4-BE49-F238E27FC236}">
                      <a16:creationId xmlns:a16="http://schemas.microsoft.com/office/drawing/2014/main" id="{4A785847-749D-48A9-A5E6-37982C06AEEE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2905899" y="5660903"/>
                  <a:ext cx="51348" cy="51348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円/楕円 20">
                  <a:extLst>
                    <a:ext uri="{FF2B5EF4-FFF2-40B4-BE49-F238E27FC236}">
                      <a16:creationId xmlns:a16="http://schemas.microsoft.com/office/drawing/2014/main" id="{A2EE1BF8-81DF-43D6-91D0-E4EA01CB8064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369442" y="5657638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円/楕円 20">
                  <a:extLst>
                    <a:ext uri="{FF2B5EF4-FFF2-40B4-BE49-F238E27FC236}">
                      <a16:creationId xmlns:a16="http://schemas.microsoft.com/office/drawing/2014/main" id="{DC06CB36-AEDF-46B3-8503-04C29F64DFB9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6392" y="5556982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円/楕円 20">
                  <a:extLst>
                    <a:ext uri="{FF2B5EF4-FFF2-40B4-BE49-F238E27FC236}">
                      <a16:creationId xmlns:a16="http://schemas.microsoft.com/office/drawing/2014/main" id="{1A779E52-FB6A-4278-94C2-084F8A3F2804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152694" y="5624175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円/楕円 20">
                  <a:extLst>
                    <a:ext uri="{FF2B5EF4-FFF2-40B4-BE49-F238E27FC236}">
                      <a16:creationId xmlns:a16="http://schemas.microsoft.com/office/drawing/2014/main" id="{ACA57ADC-99D2-4EF6-855D-905D4033E822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4590" y="5439050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円/楕円 20">
                  <a:extLst>
                    <a:ext uri="{FF2B5EF4-FFF2-40B4-BE49-F238E27FC236}">
                      <a16:creationId xmlns:a16="http://schemas.microsoft.com/office/drawing/2014/main" id="{2CDF4820-800F-4FBA-A1D4-F96710B9C9E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8998" y="5314335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円/楕円 20">
                  <a:extLst>
                    <a:ext uri="{FF2B5EF4-FFF2-40B4-BE49-F238E27FC236}">
                      <a16:creationId xmlns:a16="http://schemas.microsoft.com/office/drawing/2014/main" id="{CAB1F43F-8FC1-4267-BF6F-295BB6D5BD14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59357" y="5409005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円/楕円 20">
                  <a:extLst>
                    <a:ext uri="{FF2B5EF4-FFF2-40B4-BE49-F238E27FC236}">
                      <a16:creationId xmlns:a16="http://schemas.microsoft.com/office/drawing/2014/main" id="{76F5DA18-4A76-45FF-B9C0-E788141F074C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412116" y="5439051"/>
                  <a:ext cx="51348" cy="51348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円/楕円 20">
                  <a:extLst>
                    <a:ext uri="{FF2B5EF4-FFF2-40B4-BE49-F238E27FC236}">
                      <a16:creationId xmlns:a16="http://schemas.microsoft.com/office/drawing/2014/main" id="{4B26461B-2AA8-4897-B70D-0FF30F0FAC29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21955" y="5206486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円/楕円 20">
                  <a:extLst>
                    <a:ext uri="{FF2B5EF4-FFF2-40B4-BE49-F238E27FC236}">
                      <a16:creationId xmlns:a16="http://schemas.microsoft.com/office/drawing/2014/main" id="{230A1020-C1B5-46D0-B85B-29BBCCDA4401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2786" y="5866483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2" name="円/楕円 20">
                <a:extLst>
                  <a:ext uri="{FF2B5EF4-FFF2-40B4-BE49-F238E27FC236}">
                    <a16:creationId xmlns:a16="http://schemas.microsoft.com/office/drawing/2014/main" id="{216E343E-AABA-4C63-BC8C-699E1E7FE31D}"/>
                  </a:ext>
                </a:extLst>
              </p:cNvPr>
              <p:cNvSpPr/>
              <p:nvPr/>
            </p:nvSpPr>
            <p:spPr>
              <a:xfrm rot="20949426" flipH="1" flipV="1">
                <a:off x="6482987" y="4666898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20">
                <a:extLst>
                  <a:ext uri="{FF2B5EF4-FFF2-40B4-BE49-F238E27FC236}">
                    <a16:creationId xmlns:a16="http://schemas.microsoft.com/office/drawing/2014/main" id="{86CB8C93-8860-436D-BC43-65876AC8191B}"/>
                  </a:ext>
                </a:extLst>
              </p:cNvPr>
              <p:cNvSpPr/>
              <p:nvPr/>
            </p:nvSpPr>
            <p:spPr>
              <a:xfrm rot="20949426" flipH="1" flipV="1">
                <a:off x="6618840" y="4589620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20">
                <a:extLst>
                  <a:ext uri="{FF2B5EF4-FFF2-40B4-BE49-F238E27FC236}">
                    <a16:creationId xmlns:a16="http://schemas.microsoft.com/office/drawing/2014/main" id="{F0F0C55C-0B5A-4199-A0C5-4F411D560B35}"/>
                  </a:ext>
                </a:extLst>
              </p:cNvPr>
              <p:cNvSpPr/>
              <p:nvPr/>
            </p:nvSpPr>
            <p:spPr>
              <a:xfrm rot="20949426" flipH="1" flipV="1">
                <a:off x="6805100" y="4403328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20">
                <a:extLst>
                  <a:ext uri="{FF2B5EF4-FFF2-40B4-BE49-F238E27FC236}">
                    <a16:creationId xmlns:a16="http://schemas.microsoft.com/office/drawing/2014/main" id="{D09914A1-FBF4-4D3A-8F49-2FF1EBF8E21F}"/>
                  </a:ext>
                </a:extLst>
              </p:cNvPr>
              <p:cNvSpPr/>
              <p:nvPr/>
            </p:nvSpPr>
            <p:spPr>
              <a:xfrm rot="20949426" flipH="1" flipV="1">
                <a:off x="6705568" y="4476011"/>
                <a:ext cx="39422" cy="39422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20">
                <a:extLst>
                  <a:ext uri="{FF2B5EF4-FFF2-40B4-BE49-F238E27FC236}">
                    <a16:creationId xmlns:a16="http://schemas.microsoft.com/office/drawing/2014/main" id="{F98E40F0-4C4E-4FB5-833C-5BF8591D032B}"/>
                  </a:ext>
                </a:extLst>
              </p:cNvPr>
              <p:cNvSpPr/>
              <p:nvPr/>
            </p:nvSpPr>
            <p:spPr>
              <a:xfrm rot="20949426" flipH="1" flipV="1">
                <a:off x="6515750" y="4499078"/>
                <a:ext cx="39422" cy="39422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20">
                <a:extLst>
                  <a:ext uri="{FF2B5EF4-FFF2-40B4-BE49-F238E27FC236}">
                    <a16:creationId xmlns:a16="http://schemas.microsoft.com/office/drawing/2014/main" id="{BCBCD94A-561C-469A-A588-8254E37DF5EA}"/>
                  </a:ext>
                </a:extLst>
              </p:cNvPr>
              <p:cNvSpPr/>
              <p:nvPr/>
            </p:nvSpPr>
            <p:spPr>
              <a:xfrm rot="20949426" flipH="1" flipV="1">
                <a:off x="6600078" y="4320527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爆発 2 155">
                <a:extLst>
                  <a:ext uri="{FF2B5EF4-FFF2-40B4-BE49-F238E27FC236}">
                    <a16:creationId xmlns:a16="http://schemas.microsoft.com/office/drawing/2014/main" id="{F1872577-123D-4B7E-ABFF-C29B1BDBADBB}"/>
                  </a:ext>
                </a:extLst>
              </p:cNvPr>
              <p:cNvSpPr/>
              <p:nvPr/>
            </p:nvSpPr>
            <p:spPr>
              <a:xfrm>
                <a:off x="6858460" y="4863051"/>
                <a:ext cx="277320" cy="292172"/>
              </a:xfrm>
              <a:prstGeom prst="irregularSeal2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" name="直線矢印コネクタ 48">
                <a:extLst>
                  <a:ext uri="{FF2B5EF4-FFF2-40B4-BE49-F238E27FC236}">
                    <a16:creationId xmlns:a16="http://schemas.microsoft.com/office/drawing/2014/main" id="{D25F1494-B5A0-4756-A6D8-BEDEC8A627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61014" y="5034966"/>
                <a:ext cx="892221" cy="7834"/>
              </a:xfrm>
              <a:prstGeom prst="straightConnector1">
                <a:avLst/>
              </a:prstGeom>
              <a:ln w="19050">
                <a:noFill/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円/楕円 20">
                <a:extLst>
                  <a:ext uri="{FF2B5EF4-FFF2-40B4-BE49-F238E27FC236}">
                    <a16:creationId xmlns:a16="http://schemas.microsoft.com/office/drawing/2014/main" id="{91528250-07D8-42D0-B9A3-B4D4A9A87AB1}"/>
                  </a:ext>
                </a:extLst>
              </p:cNvPr>
              <p:cNvSpPr/>
              <p:nvPr/>
            </p:nvSpPr>
            <p:spPr>
              <a:xfrm rot="16460068" flipH="1" flipV="1">
                <a:off x="6276581" y="4959683"/>
                <a:ext cx="39422" cy="39422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20">
                <a:extLst>
                  <a:ext uri="{FF2B5EF4-FFF2-40B4-BE49-F238E27FC236}">
                    <a16:creationId xmlns:a16="http://schemas.microsoft.com/office/drawing/2014/main" id="{670FFCEE-15C9-4594-AAB4-3668FEE3DCAC}"/>
                  </a:ext>
                </a:extLst>
              </p:cNvPr>
              <p:cNvSpPr/>
              <p:nvPr/>
            </p:nvSpPr>
            <p:spPr>
              <a:xfrm rot="16460068" flipH="1" flipV="1">
                <a:off x="6510326" y="5501892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20">
                <a:extLst>
                  <a:ext uri="{FF2B5EF4-FFF2-40B4-BE49-F238E27FC236}">
                    <a16:creationId xmlns:a16="http://schemas.microsoft.com/office/drawing/2014/main" id="{6A4AB527-24BF-4074-84DC-F1F188C46F32}"/>
                  </a:ext>
                </a:extLst>
              </p:cNvPr>
              <p:cNvSpPr/>
              <p:nvPr/>
            </p:nvSpPr>
            <p:spPr>
              <a:xfrm rot="16460068" flipH="1" flipV="1">
                <a:off x="6471310" y="5350545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円/楕円 20">
                <a:extLst>
                  <a:ext uri="{FF2B5EF4-FFF2-40B4-BE49-F238E27FC236}">
                    <a16:creationId xmlns:a16="http://schemas.microsoft.com/office/drawing/2014/main" id="{88E8BBEA-87BE-4BAD-9B7A-80FC14DED1EB}"/>
                  </a:ext>
                </a:extLst>
              </p:cNvPr>
              <p:cNvSpPr/>
              <p:nvPr/>
            </p:nvSpPr>
            <p:spPr>
              <a:xfrm rot="16460068" flipH="1" flipV="1">
                <a:off x="6298973" y="4769433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円/楕円 20">
                <a:extLst>
                  <a:ext uri="{FF2B5EF4-FFF2-40B4-BE49-F238E27FC236}">
                    <a16:creationId xmlns:a16="http://schemas.microsoft.com/office/drawing/2014/main" id="{8F55F9B3-56A8-48DC-B86D-0A23E50CE85E}"/>
                  </a:ext>
                </a:extLst>
              </p:cNvPr>
              <p:cNvSpPr/>
              <p:nvPr/>
            </p:nvSpPr>
            <p:spPr>
              <a:xfrm rot="16460068" flipH="1" flipV="1">
                <a:off x="6174242" y="4686359"/>
                <a:ext cx="39422" cy="39422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20">
                <a:extLst>
                  <a:ext uri="{FF2B5EF4-FFF2-40B4-BE49-F238E27FC236}">
                    <a16:creationId xmlns:a16="http://schemas.microsoft.com/office/drawing/2014/main" id="{6E747FAE-DB0D-4BE2-A976-7F3DA33E4262}"/>
                  </a:ext>
                </a:extLst>
              </p:cNvPr>
              <p:cNvSpPr/>
              <p:nvPr/>
            </p:nvSpPr>
            <p:spPr>
              <a:xfrm rot="16460068" flipH="1" flipV="1">
                <a:off x="6340281" y="5122009"/>
                <a:ext cx="39422" cy="39422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20">
                <a:extLst>
                  <a:ext uri="{FF2B5EF4-FFF2-40B4-BE49-F238E27FC236}">
                    <a16:creationId xmlns:a16="http://schemas.microsoft.com/office/drawing/2014/main" id="{5721EB44-6DDB-4AAD-9EA5-128A2C4BF9EC}"/>
                  </a:ext>
                </a:extLst>
              </p:cNvPr>
              <p:cNvSpPr/>
              <p:nvPr/>
            </p:nvSpPr>
            <p:spPr>
              <a:xfrm rot="16460068" flipH="1" flipV="1">
                <a:off x="6384370" y="5237098"/>
                <a:ext cx="39422" cy="39422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20">
                <a:extLst>
                  <a:ext uri="{FF2B5EF4-FFF2-40B4-BE49-F238E27FC236}">
                    <a16:creationId xmlns:a16="http://schemas.microsoft.com/office/drawing/2014/main" id="{A73C2C7F-1A38-4DF7-A455-5E7DC896F17E}"/>
                  </a:ext>
                </a:extLst>
              </p:cNvPr>
              <p:cNvSpPr/>
              <p:nvPr/>
            </p:nvSpPr>
            <p:spPr>
              <a:xfrm rot="16460068" flipH="1" flipV="1">
                <a:off x="6356937" y="5426335"/>
                <a:ext cx="39422" cy="39422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20">
                <a:extLst>
                  <a:ext uri="{FF2B5EF4-FFF2-40B4-BE49-F238E27FC236}">
                    <a16:creationId xmlns:a16="http://schemas.microsoft.com/office/drawing/2014/main" id="{FDE6CE30-FEC3-4508-97DC-7349C6E59159}"/>
                  </a:ext>
                </a:extLst>
              </p:cNvPr>
              <p:cNvSpPr/>
              <p:nvPr/>
            </p:nvSpPr>
            <p:spPr>
              <a:xfrm rot="16460068" flipH="1" flipV="1">
                <a:off x="6206692" y="5298201"/>
                <a:ext cx="39422" cy="39422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楕円 13">
                <a:extLst>
                  <a:ext uri="{FF2B5EF4-FFF2-40B4-BE49-F238E27FC236}">
                    <a16:creationId xmlns:a16="http://schemas.microsoft.com/office/drawing/2014/main" id="{9A2759C1-FEA5-45CF-A757-C147249122DB}"/>
                  </a:ext>
                </a:extLst>
              </p:cNvPr>
              <p:cNvSpPr/>
              <p:nvPr/>
            </p:nvSpPr>
            <p:spPr>
              <a:xfrm>
                <a:off x="7123230" y="4416212"/>
                <a:ext cx="665696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61">
                <a:extLst>
                  <a:ext uri="{FF2B5EF4-FFF2-40B4-BE49-F238E27FC236}">
                    <a16:creationId xmlns:a16="http://schemas.microsoft.com/office/drawing/2014/main" id="{FCDEB6D1-3C3D-4AD6-8F7A-B52EBA0066B4}"/>
                  </a:ext>
                </a:extLst>
              </p:cNvPr>
              <p:cNvSpPr/>
              <p:nvPr/>
            </p:nvSpPr>
            <p:spPr>
              <a:xfrm>
                <a:off x="6910547" y="5257807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C54A357D-E58B-4388-9909-F41932C21339}"/>
                  </a:ext>
                </a:extLst>
              </p:cNvPr>
              <p:cNvSpPr/>
              <p:nvPr/>
            </p:nvSpPr>
            <p:spPr>
              <a:xfrm>
                <a:off x="6310008" y="4633074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楕円 59">
                <a:extLst>
                  <a:ext uri="{FF2B5EF4-FFF2-40B4-BE49-F238E27FC236}">
                    <a16:creationId xmlns:a16="http://schemas.microsoft.com/office/drawing/2014/main" id="{77F4E0A7-C215-4F4B-83B0-0D11A678E4D4}"/>
                  </a:ext>
                </a:extLst>
              </p:cNvPr>
              <p:cNvSpPr/>
              <p:nvPr/>
            </p:nvSpPr>
            <p:spPr>
              <a:xfrm>
                <a:off x="7107603" y="5109557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楕円 56">
                <a:extLst>
                  <a:ext uri="{FF2B5EF4-FFF2-40B4-BE49-F238E27FC236}">
                    <a16:creationId xmlns:a16="http://schemas.microsoft.com/office/drawing/2014/main" id="{94C8AC27-32C2-47B1-B04D-FC61360CB815}"/>
                  </a:ext>
                </a:extLst>
              </p:cNvPr>
              <p:cNvSpPr/>
              <p:nvPr/>
            </p:nvSpPr>
            <p:spPr>
              <a:xfrm>
                <a:off x="6817711" y="4892542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57">
                <a:extLst>
                  <a:ext uri="{FF2B5EF4-FFF2-40B4-BE49-F238E27FC236}">
                    <a16:creationId xmlns:a16="http://schemas.microsoft.com/office/drawing/2014/main" id="{B1C6CBC4-35D2-4D02-9126-8E635B4E6D64}"/>
                  </a:ext>
                </a:extLst>
              </p:cNvPr>
              <p:cNvSpPr/>
              <p:nvPr/>
            </p:nvSpPr>
            <p:spPr>
              <a:xfrm>
                <a:off x="6734685" y="4825456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58">
                <a:extLst>
                  <a:ext uri="{FF2B5EF4-FFF2-40B4-BE49-F238E27FC236}">
                    <a16:creationId xmlns:a16="http://schemas.microsoft.com/office/drawing/2014/main" id="{5BC460AC-177B-455F-99C2-A4B0AD10D407}"/>
                  </a:ext>
                </a:extLst>
              </p:cNvPr>
              <p:cNvSpPr/>
              <p:nvPr/>
            </p:nvSpPr>
            <p:spPr>
              <a:xfrm>
                <a:off x="6746483" y="4962310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54">
                <a:extLst>
                  <a:ext uri="{FF2B5EF4-FFF2-40B4-BE49-F238E27FC236}">
                    <a16:creationId xmlns:a16="http://schemas.microsoft.com/office/drawing/2014/main" id="{0D9CE27E-AF90-4541-97F2-128FDCC5F312}"/>
                  </a:ext>
                </a:extLst>
              </p:cNvPr>
              <p:cNvSpPr/>
              <p:nvPr/>
            </p:nvSpPr>
            <p:spPr>
              <a:xfrm>
                <a:off x="6952784" y="4850231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53">
                <a:extLst>
                  <a:ext uri="{FF2B5EF4-FFF2-40B4-BE49-F238E27FC236}">
                    <a16:creationId xmlns:a16="http://schemas.microsoft.com/office/drawing/2014/main" id="{81D21814-41B9-4C49-B85D-70A142D609C2}"/>
                  </a:ext>
                </a:extLst>
              </p:cNvPr>
              <p:cNvSpPr/>
              <p:nvPr/>
            </p:nvSpPr>
            <p:spPr>
              <a:xfrm>
                <a:off x="7216439" y="4762560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55">
                <a:extLst>
                  <a:ext uri="{FF2B5EF4-FFF2-40B4-BE49-F238E27FC236}">
                    <a16:creationId xmlns:a16="http://schemas.microsoft.com/office/drawing/2014/main" id="{4127B56E-73DE-4DB0-BEBB-CF6E5F768DEC}"/>
                  </a:ext>
                </a:extLst>
              </p:cNvPr>
              <p:cNvSpPr/>
              <p:nvPr/>
            </p:nvSpPr>
            <p:spPr>
              <a:xfrm>
                <a:off x="6840978" y="4697403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14">
                <a:extLst>
                  <a:ext uri="{FF2B5EF4-FFF2-40B4-BE49-F238E27FC236}">
                    <a16:creationId xmlns:a16="http://schemas.microsoft.com/office/drawing/2014/main" id="{6F8989A1-0DB7-4E58-9144-B1379E0A3BB4}"/>
                  </a:ext>
                </a:extLst>
              </p:cNvPr>
              <p:cNvSpPr/>
              <p:nvPr/>
            </p:nvSpPr>
            <p:spPr>
              <a:xfrm rot="2922737">
                <a:off x="7470861" y="4743348"/>
                <a:ext cx="194078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66">
                <a:extLst>
                  <a:ext uri="{FF2B5EF4-FFF2-40B4-BE49-F238E27FC236}">
                    <a16:creationId xmlns:a16="http://schemas.microsoft.com/office/drawing/2014/main" id="{E83EC25E-792E-4557-B7AA-9FCB82FE99D3}"/>
                  </a:ext>
                </a:extLst>
              </p:cNvPr>
              <p:cNvSpPr/>
              <p:nvPr/>
            </p:nvSpPr>
            <p:spPr>
              <a:xfrm rot="19678431">
                <a:off x="6928212" y="4989619"/>
                <a:ext cx="363998" cy="478582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3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63">
                <a:extLst>
                  <a:ext uri="{FF2B5EF4-FFF2-40B4-BE49-F238E27FC236}">
                    <a16:creationId xmlns:a16="http://schemas.microsoft.com/office/drawing/2014/main" id="{2744AF12-A2D0-417E-8E11-D7509597E7A3}"/>
                  </a:ext>
                </a:extLst>
              </p:cNvPr>
              <p:cNvSpPr/>
              <p:nvPr/>
            </p:nvSpPr>
            <p:spPr>
              <a:xfrm rot="2922737">
                <a:off x="7060754" y="5164152"/>
                <a:ext cx="221323" cy="4139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28F84">
                      <a:alpha val="10000"/>
                    </a:srgbClr>
                  </a:gs>
                  <a:gs pos="45000">
                    <a:srgbClr val="EE7164">
                      <a:alpha val="80000"/>
                    </a:srgbClr>
                  </a:gs>
                  <a:gs pos="21000">
                    <a:srgbClr val="FF5050">
                      <a:alpha val="9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64">
                <a:extLst>
                  <a:ext uri="{FF2B5EF4-FFF2-40B4-BE49-F238E27FC236}">
                    <a16:creationId xmlns:a16="http://schemas.microsoft.com/office/drawing/2014/main" id="{5EFDF078-F7CF-497C-91F7-5CF7C1DFD2D2}"/>
                  </a:ext>
                </a:extLst>
              </p:cNvPr>
              <p:cNvSpPr/>
              <p:nvPr/>
            </p:nvSpPr>
            <p:spPr>
              <a:xfrm rot="8471691">
                <a:off x="7234733" y="5297388"/>
                <a:ext cx="192141" cy="414545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65">
                <a:extLst>
                  <a:ext uri="{FF2B5EF4-FFF2-40B4-BE49-F238E27FC236}">
                    <a16:creationId xmlns:a16="http://schemas.microsoft.com/office/drawing/2014/main" id="{66A2089C-7434-4AFC-B700-688EB03D4771}"/>
                  </a:ext>
                </a:extLst>
              </p:cNvPr>
              <p:cNvSpPr/>
              <p:nvPr/>
            </p:nvSpPr>
            <p:spPr>
              <a:xfrm rot="2922737">
                <a:off x="7256325" y="5161814"/>
                <a:ext cx="221323" cy="41393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67">
                <a:extLst>
                  <a:ext uri="{FF2B5EF4-FFF2-40B4-BE49-F238E27FC236}">
                    <a16:creationId xmlns:a16="http://schemas.microsoft.com/office/drawing/2014/main" id="{C2225C05-0323-4785-B709-F476AFCCE283}"/>
                  </a:ext>
                </a:extLst>
              </p:cNvPr>
              <p:cNvSpPr/>
              <p:nvPr/>
            </p:nvSpPr>
            <p:spPr>
              <a:xfrm rot="19180518">
                <a:off x="7158322" y="4763227"/>
                <a:ext cx="260702" cy="413171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91000">
                    <a:srgbClr val="EE7164">
                      <a:alpha val="3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68">
                <a:extLst>
                  <a:ext uri="{FF2B5EF4-FFF2-40B4-BE49-F238E27FC236}">
                    <a16:creationId xmlns:a16="http://schemas.microsoft.com/office/drawing/2014/main" id="{EC7D35A4-BFDD-43D8-B4A2-A68808D19170}"/>
                  </a:ext>
                </a:extLst>
              </p:cNvPr>
              <p:cNvSpPr/>
              <p:nvPr/>
            </p:nvSpPr>
            <p:spPr>
              <a:xfrm rot="20395640">
                <a:off x="7245215" y="4749533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0000">
                    <a:srgbClr val="FF5050">
                      <a:alpha val="5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69">
                <a:extLst>
                  <a:ext uri="{FF2B5EF4-FFF2-40B4-BE49-F238E27FC236}">
                    <a16:creationId xmlns:a16="http://schemas.microsoft.com/office/drawing/2014/main" id="{6D64F742-D5C4-46D4-883A-F2C7F041D344}"/>
                  </a:ext>
                </a:extLst>
              </p:cNvPr>
              <p:cNvSpPr/>
              <p:nvPr/>
            </p:nvSpPr>
            <p:spPr>
              <a:xfrm rot="20395640">
                <a:off x="6931150" y="5096800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楕円 70">
                <a:extLst>
                  <a:ext uri="{FF2B5EF4-FFF2-40B4-BE49-F238E27FC236}">
                    <a16:creationId xmlns:a16="http://schemas.microsoft.com/office/drawing/2014/main" id="{2AE8899A-6B88-46F5-9E14-BADA4BB155DB}"/>
                  </a:ext>
                </a:extLst>
              </p:cNvPr>
              <p:cNvSpPr/>
              <p:nvPr/>
            </p:nvSpPr>
            <p:spPr>
              <a:xfrm rot="20395640">
                <a:off x="6948263" y="5011754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楕円 71">
                <a:extLst>
                  <a:ext uri="{FF2B5EF4-FFF2-40B4-BE49-F238E27FC236}">
                    <a16:creationId xmlns:a16="http://schemas.microsoft.com/office/drawing/2014/main" id="{660477A8-F2F2-4A5B-A89D-C38B44424609}"/>
                  </a:ext>
                </a:extLst>
              </p:cNvPr>
              <p:cNvSpPr/>
              <p:nvPr/>
            </p:nvSpPr>
            <p:spPr>
              <a:xfrm rot="20395640">
                <a:off x="7423837" y="5222059"/>
                <a:ext cx="162852" cy="297098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71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楕円 72">
                <a:extLst>
                  <a:ext uri="{FF2B5EF4-FFF2-40B4-BE49-F238E27FC236}">
                    <a16:creationId xmlns:a16="http://schemas.microsoft.com/office/drawing/2014/main" id="{DD2DBC20-AF42-4D33-8D5D-F9513D1950DD}"/>
                  </a:ext>
                </a:extLst>
              </p:cNvPr>
              <p:cNvSpPr/>
              <p:nvPr/>
            </p:nvSpPr>
            <p:spPr>
              <a:xfrm rot="20395640">
                <a:off x="7109862" y="5132343"/>
                <a:ext cx="313385" cy="279297"/>
              </a:xfrm>
              <a:prstGeom prst="ellipse">
                <a:avLst/>
              </a:prstGeom>
              <a:gradFill flip="none" rotWithShape="1">
                <a:gsLst>
                  <a:gs pos="47000">
                    <a:srgbClr val="F7615A">
                      <a:alpha val="65000"/>
                    </a:srgbClr>
                  </a:gs>
                  <a:gs pos="87000">
                    <a:srgbClr val="EE7164">
                      <a:alpha val="0"/>
                    </a:srgbClr>
                  </a:gs>
                  <a:gs pos="15000">
                    <a:srgbClr val="FF5050">
                      <a:alpha val="8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楕円 73">
                <a:extLst>
                  <a:ext uri="{FF2B5EF4-FFF2-40B4-BE49-F238E27FC236}">
                    <a16:creationId xmlns:a16="http://schemas.microsoft.com/office/drawing/2014/main" id="{BEFBA318-97C6-4C1F-8C34-DA134F816649}"/>
                  </a:ext>
                </a:extLst>
              </p:cNvPr>
              <p:cNvSpPr/>
              <p:nvPr/>
            </p:nvSpPr>
            <p:spPr>
              <a:xfrm rot="20395640">
                <a:off x="7031387" y="4930361"/>
                <a:ext cx="303660" cy="359107"/>
              </a:xfrm>
              <a:prstGeom prst="ellipse">
                <a:avLst/>
              </a:prstGeom>
              <a:gradFill flip="none" rotWithShape="1">
                <a:gsLst>
                  <a:gs pos="43000">
                    <a:srgbClr val="F7615A">
                      <a:alpha val="88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6500">
                    <a:srgbClr val="FB5955">
                      <a:alpha val="81000"/>
                    </a:srgbClr>
                  </a:gs>
                  <a:gs pos="11000">
                    <a:srgbClr val="FF5050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楕円 74">
                <a:extLst>
                  <a:ext uri="{FF2B5EF4-FFF2-40B4-BE49-F238E27FC236}">
                    <a16:creationId xmlns:a16="http://schemas.microsoft.com/office/drawing/2014/main" id="{F575FBB1-0B27-42BD-817E-DEB3AEC3B168}"/>
                  </a:ext>
                </a:extLst>
              </p:cNvPr>
              <p:cNvSpPr/>
              <p:nvPr/>
            </p:nvSpPr>
            <p:spPr>
              <a:xfrm rot="15884582">
                <a:off x="7106222" y="5343787"/>
                <a:ext cx="235320" cy="30606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楕円 75">
                <a:extLst>
                  <a:ext uri="{FF2B5EF4-FFF2-40B4-BE49-F238E27FC236}">
                    <a16:creationId xmlns:a16="http://schemas.microsoft.com/office/drawing/2014/main" id="{E7F93F31-A192-445B-BB0D-ACB6F79AFE0F}"/>
                  </a:ext>
                </a:extLst>
              </p:cNvPr>
              <p:cNvSpPr/>
              <p:nvPr/>
            </p:nvSpPr>
            <p:spPr>
              <a:xfrm rot="2502368">
                <a:off x="7033691" y="4993770"/>
                <a:ext cx="281550" cy="447229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5000">
                    <a:srgbClr val="FF4228">
                      <a:alpha val="70000"/>
                    </a:srgbClr>
                  </a:gs>
                  <a:gs pos="8000">
                    <a:srgbClr val="FF3300">
                      <a:alpha val="75000"/>
                    </a:srgbClr>
                  </a:gs>
                  <a:gs pos="37000">
                    <a:srgbClr val="FF5050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楕円 76">
                <a:extLst>
                  <a:ext uri="{FF2B5EF4-FFF2-40B4-BE49-F238E27FC236}">
                    <a16:creationId xmlns:a16="http://schemas.microsoft.com/office/drawing/2014/main" id="{694E7BB5-AFBF-4B8D-806A-B6B9FEAF7F13}"/>
                  </a:ext>
                </a:extLst>
              </p:cNvPr>
              <p:cNvSpPr/>
              <p:nvPr/>
            </p:nvSpPr>
            <p:spPr>
              <a:xfrm rot="19025580">
                <a:off x="7006867" y="4866844"/>
                <a:ext cx="281550" cy="447229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5000">
                    <a:srgbClr val="FF4228">
                      <a:alpha val="70000"/>
                    </a:srgbClr>
                  </a:gs>
                  <a:gs pos="8000">
                    <a:srgbClr val="FF3300">
                      <a:alpha val="75000"/>
                    </a:srgbClr>
                  </a:gs>
                  <a:gs pos="37000">
                    <a:srgbClr val="FF5050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楕円 77">
                <a:extLst>
                  <a:ext uri="{FF2B5EF4-FFF2-40B4-BE49-F238E27FC236}">
                    <a16:creationId xmlns:a16="http://schemas.microsoft.com/office/drawing/2014/main" id="{62DB4C8C-2A3E-4890-8367-6D6C42F16886}"/>
                  </a:ext>
                </a:extLst>
              </p:cNvPr>
              <p:cNvSpPr/>
              <p:nvPr/>
            </p:nvSpPr>
            <p:spPr>
              <a:xfrm rot="2502368">
                <a:off x="6972148" y="5043519"/>
                <a:ext cx="187864" cy="316315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32000">
                    <a:srgbClr val="FF4228">
                      <a:alpha val="70000"/>
                    </a:srgbClr>
                  </a:gs>
                  <a:gs pos="17000">
                    <a:srgbClr val="FF3300">
                      <a:alpha val="94000"/>
                    </a:srgbClr>
                  </a:gs>
                  <a:gs pos="45000">
                    <a:srgbClr val="FF5050">
                      <a:alpha val="7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楕円 77">
                <a:extLst>
                  <a:ext uri="{FF2B5EF4-FFF2-40B4-BE49-F238E27FC236}">
                    <a16:creationId xmlns:a16="http://schemas.microsoft.com/office/drawing/2014/main" id="{04B9F2FA-A18C-4D1A-9FFA-9531EC5234CB}"/>
                  </a:ext>
                </a:extLst>
              </p:cNvPr>
              <p:cNvSpPr/>
              <p:nvPr/>
            </p:nvSpPr>
            <p:spPr>
              <a:xfrm rot="2502368">
                <a:off x="6911670" y="5051669"/>
                <a:ext cx="365032" cy="351562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7615A">
                      <a:alpha val="30000"/>
                    </a:srgbClr>
                  </a:gs>
                  <a:gs pos="95000">
                    <a:srgbClr val="EE7164">
                      <a:alpha val="20000"/>
                    </a:srgbClr>
                  </a:gs>
                  <a:gs pos="75000">
                    <a:srgbClr val="FF4228">
                      <a:alpha val="70000"/>
                    </a:srgbClr>
                  </a:gs>
                  <a:gs pos="21000">
                    <a:srgbClr val="FF0000">
                      <a:alpha val="90000"/>
                    </a:srgbClr>
                  </a:gs>
                  <a:gs pos="47000">
                    <a:srgbClr val="FF3300">
                      <a:alpha val="94000"/>
                    </a:srgbClr>
                  </a:gs>
                  <a:gs pos="85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楕円 80">
                <a:extLst>
                  <a:ext uri="{FF2B5EF4-FFF2-40B4-BE49-F238E27FC236}">
                    <a16:creationId xmlns:a16="http://schemas.microsoft.com/office/drawing/2014/main" id="{F61F3B79-1C2F-4A6B-BFB1-79B6A96EC7D8}"/>
                  </a:ext>
                </a:extLst>
              </p:cNvPr>
              <p:cNvSpPr/>
              <p:nvPr/>
            </p:nvSpPr>
            <p:spPr>
              <a:xfrm rot="2061083">
                <a:off x="7043457" y="5064890"/>
                <a:ext cx="279216" cy="312277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91000">
                    <a:srgbClr val="EE7164">
                      <a:alpha val="3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楕円 40">
                <a:extLst>
                  <a:ext uri="{FF2B5EF4-FFF2-40B4-BE49-F238E27FC236}">
                    <a16:creationId xmlns:a16="http://schemas.microsoft.com/office/drawing/2014/main" id="{3AACB645-C90C-4E43-81D5-A05DBA26F94B}"/>
                  </a:ext>
                </a:extLst>
              </p:cNvPr>
              <p:cNvSpPr/>
              <p:nvPr/>
            </p:nvSpPr>
            <p:spPr>
              <a:xfrm>
                <a:off x="6959897" y="5357044"/>
                <a:ext cx="64026" cy="64026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楕円 12">
                <a:extLst>
                  <a:ext uri="{FF2B5EF4-FFF2-40B4-BE49-F238E27FC236}">
                    <a16:creationId xmlns:a16="http://schemas.microsoft.com/office/drawing/2014/main" id="{A7C80AB0-F9CC-4658-893F-7E4C517F118F}"/>
                  </a:ext>
                </a:extLst>
              </p:cNvPr>
              <p:cNvSpPr/>
              <p:nvPr/>
            </p:nvSpPr>
            <p:spPr>
              <a:xfrm>
                <a:off x="6892143" y="5289290"/>
                <a:ext cx="64026" cy="64026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楕円 446">
                <a:extLst>
                  <a:ext uri="{FF2B5EF4-FFF2-40B4-BE49-F238E27FC236}">
                    <a16:creationId xmlns:a16="http://schemas.microsoft.com/office/drawing/2014/main" id="{9ABE25F4-B99A-4DCD-95B1-0BB52D28260A}"/>
                  </a:ext>
                </a:extLst>
              </p:cNvPr>
              <p:cNvSpPr/>
              <p:nvPr/>
            </p:nvSpPr>
            <p:spPr>
              <a:xfrm rot="20826205">
                <a:off x="7112708" y="4871468"/>
                <a:ext cx="272705" cy="452323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77">
                <a:extLst>
                  <a:ext uri="{FF2B5EF4-FFF2-40B4-BE49-F238E27FC236}">
                    <a16:creationId xmlns:a16="http://schemas.microsoft.com/office/drawing/2014/main" id="{34C7E09C-7B6F-419E-AC43-B70411A011B3}"/>
                  </a:ext>
                </a:extLst>
              </p:cNvPr>
              <p:cNvSpPr/>
              <p:nvPr/>
            </p:nvSpPr>
            <p:spPr>
              <a:xfrm rot="2502368">
                <a:off x="7036832" y="5011394"/>
                <a:ext cx="365032" cy="351562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7615A">
                      <a:alpha val="30000"/>
                    </a:srgbClr>
                  </a:gs>
                  <a:gs pos="95000">
                    <a:srgbClr val="EE7164">
                      <a:alpha val="20000"/>
                    </a:srgbClr>
                  </a:gs>
                  <a:gs pos="75000">
                    <a:srgbClr val="FF4228">
                      <a:alpha val="70000"/>
                    </a:srgbClr>
                  </a:gs>
                  <a:gs pos="21000">
                    <a:srgbClr val="FF0000">
                      <a:alpha val="90000"/>
                    </a:srgbClr>
                  </a:gs>
                  <a:gs pos="47000">
                    <a:srgbClr val="FF3300">
                      <a:alpha val="94000"/>
                    </a:srgbClr>
                  </a:gs>
                  <a:gs pos="85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楕円 77">
                <a:extLst>
                  <a:ext uri="{FF2B5EF4-FFF2-40B4-BE49-F238E27FC236}">
                    <a16:creationId xmlns:a16="http://schemas.microsoft.com/office/drawing/2014/main" id="{EA65D29E-E4E8-433C-92C1-1C0F3D265C0D}"/>
                  </a:ext>
                </a:extLst>
              </p:cNvPr>
              <p:cNvSpPr/>
              <p:nvPr/>
            </p:nvSpPr>
            <p:spPr>
              <a:xfrm rot="2502368">
                <a:off x="6994962" y="4891824"/>
                <a:ext cx="365032" cy="351562"/>
              </a:xfrm>
              <a:prstGeom prst="ellipse">
                <a:avLst/>
              </a:prstGeom>
              <a:gradFill flip="none" rotWithShape="1">
                <a:gsLst>
                  <a:gs pos="92000">
                    <a:srgbClr val="F7615A">
                      <a:alpha val="30000"/>
                    </a:srgbClr>
                  </a:gs>
                  <a:gs pos="95000">
                    <a:srgbClr val="EE7164">
                      <a:alpha val="20000"/>
                    </a:srgbClr>
                  </a:gs>
                  <a:gs pos="75000">
                    <a:srgbClr val="FF4228">
                      <a:alpha val="70000"/>
                    </a:srgbClr>
                  </a:gs>
                  <a:gs pos="21000">
                    <a:srgbClr val="FF0000">
                      <a:alpha val="90000"/>
                    </a:srgbClr>
                  </a:gs>
                  <a:gs pos="47000">
                    <a:srgbClr val="FF3300">
                      <a:alpha val="94000"/>
                    </a:srgbClr>
                  </a:gs>
                  <a:gs pos="85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楕円 77">
                <a:extLst>
                  <a:ext uri="{FF2B5EF4-FFF2-40B4-BE49-F238E27FC236}">
                    <a16:creationId xmlns:a16="http://schemas.microsoft.com/office/drawing/2014/main" id="{C13EE1B4-FF95-4ACF-967B-A6E247F0CBB9}"/>
                  </a:ext>
                </a:extLst>
              </p:cNvPr>
              <p:cNvSpPr/>
              <p:nvPr/>
            </p:nvSpPr>
            <p:spPr>
              <a:xfrm rot="2502368">
                <a:off x="6960493" y="4911637"/>
                <a:ext cx="431149" cy="523514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F7615A">
                      <a:alpha val="30000"/>
                    </a:srgbClr>
                  </a:gs>
                  <a:gs pos="100000">
                    <a:srgbClr val="EE7164">
                      <a:alpha val="20000"/>
                    </a:srgbClr>
                  </a:gs>
                  <a:gs pos="75000">
                    <a:srgbClr val="FF4228">
                      <a:alpha val="60000"/>
                    </a:srgbClr>
                  </a:gs>
                  <a:gs pos="17000">
                    <a:srgbClr val="FF0000">
                      <a:alpha val="90000"/>
                    </a:srgbClr>
                  </a:gs>
                  <a:gs pos="39000">
                    <a:srgbClr val="FF0700"/>
                  </a:gs>
                  <a:gs pos="64000">
                    <a:srgbClr val="FF3300">
                      <a:alpha val="70000"/>
                    </a:srgbClr>
                  </a:gs>
                  <a:gs pos="87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3" name="楕円 79">
                <a:extLst>
                  <a:ext uri="{FF2B5EF4-FFF2-40B4-BE49-F238E27FC236}">
                    <a16:creationId xmlns:a16="http://schemas.microsoft.com/office/drawing/2014/main" id="{53940094-46EF-44FD-A99A-95687010C81A}"/>
                  </a:ext>
                </a:extLst>
              </p:cNvPr>
              <p:cNvSpPr/>
              <p:nvPr/>
            </p:nvSpPr>
            <p:spPr>
              <a:xfrm rot="20395640">
                <a:off x="7312969" y="4817288"/>
                <a:ext cx="171176" cy="279297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20000">
                    <a:srgbClr val="FF5050">
                      <a:alpha val="5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楕円 77">
                <a:extLst>
                  <a:ext uri="{FF2B5EF4-FFF2-40B4-BE49-F238E27FC236}">
                    <a16:creationId xmlns:a16="http://schemas.microsoft.com/office/drawing/2014/main" id="{5112D09C-6F39-4246-9045-3B8561F1BEAD}"/>
                  </a:ext>
                </a:extLst>
              </p:cNvPr>
              <p:cNvSpPr/>
              <p:nvPr/>
            </p:nvSpPr>
            <p:spPr>
              <a:xfrm rot="19322889">
                <a:off x="7281713" y="5435694"/>
                <a:ext cx="96483" cy="199551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F7615A">
                      <a:alpha val="30000"/>
                    </a:srgbClr>
                  </a:gs>
                  <a:gs pos="93000">
                    <a:srgbClr val="EE7164">
                      <a:alpha val="20000"/>
                    </a:srgbClr>
                  </a:gs>
                  <a:gs pos="64000">
                    <a:srgbClr val="FF4228">
                      <a:alpha val="70000"/>
                    </a:srgbClr>
                  </a:gs>
                  <a:gs pos="0">
                    <a:srgbClr val="FF0000">
                      <a:alpha val="90000"/>
                    </a:srgbClr>
                  </a:gs>
                  <a:gs pos="19000">
                    <a:srgbClr val="FF3300">
                      <a:alpha val="94000"/>
                    </a:srgbClr>
                  </a:gs>
                  <a:gs pos="78000">
                    <a:srgbClr val="FF505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楕円 14">
                <a:extLst>
                  <a:ext uri="{FF2B5EF4-FFF2-40B4-BE49-F238E27FC236}">
                    <a16:creationId xmlns:a16="http://schemas.microsoft.com/office/drawing/2014/main" id="{DC8CFA71-C408-4263-B8DB-C766815C2362}"/>
                  </a:ext>
                </a:extLst>
              </p:cNvPr>
              <p:cNvSpPr/>
              <p:nvPr/>
            </p:nvSpPr>
            <p:spPr>
              <a:xfrm rot="2922737">
                <a:off x="7523289" y="4781600"/>
                <a:ext cx="194078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楕円 14">
                <a:extLst>
                  <a:ext uri="{FF2B5EF4-FFF2-40B4-BE49-F238E27FC236}">
                    <a16:creationId xmlns:a16="http://schemas.microsoft.com/office/drawing/2014/main" id="{4365957D-6266-4D90-97E5-2333F16ACC44}"/>
                  </a:ext>
                </a:extLst>
              </p:cNvPr>
              <p:cNvSpPr/>
              <p:nvPr/>
            </p:nvSpPr>
            <p:spPr>
              <a:xfrm rot="2922737">
                <a:off x="7447948" y="4833796"/>
                <a:ext cx="194078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14">
                <a:extLst>
                  <a:ext uri="{FF2B5EF4-FFF2-40B4-BE49-F238E27FC236}">
                    <a16:creationId xmlns:a16="http://schemas.microsoft.com/office/drawing/2014/main" id="{15E811FA-98C4-4020-AD5D-E038E4ABAE56}"/>
                  </a:ext>
                </a:extLst>
              </p:cNvPr>
              <p:cNvSpPr/>
              <p:nvPr/>
            </p:nvSpPr>
            <p:spPr>
              <a:xfrm rot="2238112">
                <a:off x="6681008" y="4854885"/>
                <a:ext cx="194079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14">
                <a:extLst>
                  <a:ext uri="{FF2B5EF4-FFF2-40B4-BE49-F238E27FC236}">
                    <a16:creationId xmlns:a16="http://schemas.microsoft.com/office/drawing/2014/main" id="{CD12B24A-EBDB-47E3-B9C5-2A21D7BE1360}"/>
                  </a:ext>
                </a:extLst>
              </p:cNvPr>
              <p:cNvSpPr/>
              <p:nvPr/>
            </p:nvSpPr>
            <p:spPr>
              <a:xfrm rot="19967122">
                <a:off x="7241724" y="5393249"/>
                <a:ext cx="194079" cy="30285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1000">
                    <a:srgbClr val="FF5050">
                      <a:alpha val="7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055C4C1E-97FC-4B73-B30E-9CF561D48213}"/>
                  </a:ext>
                </a:extLst>
              </p:cNvPr>
              <p:cNvGrpSpPr/>
              <p:nvPr/>
            </p:nvGrpSpPr>
            <p:grpSpPr>
              <a:xfrm>
                <a:off x="6524135" y="4587762"/>
                <a:ext cx="914266" cy="1041945"/>
                <a:chOff x="6726718" y="5170921"/>
                <a:chExt cx="795327" cy="906396"/>
              </a:xfrm>
            </p:grpSpPr>
            <p:sp>
              <p:nvSpPr>
                <p:cNvPr id="114" name="楕円 77">
                  <a:extLst>
                    <a:ext uri="{FF2B5EF4-FFF2-40B4-BE49-F238E27FC236}">
                      <a16:creationId xmlns:a16="http://schemas.microsoft.com/office/drawing/2014/main" id="{10BD3FD8-E11B-4DD2-9B8D-0E2B3DE74143}"/>
                    </a:ext>
                  </a:extLst>
                </p:cNvPr>
                <p:cNvSpPr/>
                <p:nvPr/>
              </p:nvSpPr>
              <p:spPr>
                <a:xfrm rot="2502368">
                  <a:off x="6795359" y="5271484"/>
                  <a:ext cx="375060" cy="455409"/>
                </a:xfrm>
                <a:prstGeom prst="ellipse">
                  <a:avLst/>
                </a:prstGeom>
                <a:gradFill flip="none" rotWithShape="1">
                  <a:gsLst>
                    <a:gs pos="94000">
                      <a:srgbClr val="F7615A">
                        <a:alpha val="30000"/>
                      </a:srgbClr>
                    </a:gs>
                    <a:gs pos="100000">
                      <a:srgbClr val="EE7164">
                        <a:alpha val="20000"/>
                      </a:srgbClr>
                    </a:gs>
                    <a:gs pos="75000">
                      <a:srgbClr val="FF4228">
                        <a:alpha val="60000"/>
                      </a:srgbClr>
                    </a:gs>
                    <a:gs pos="17000">
                      <a:srgbClr val="FF0000">
                        <a:alpha val="90000"/>
                      </a:srgbClr>
                    </a:gs>
                    <a:gs pos="39000">
                      <a:srgbClr val="FF0700"/>
                    </a:gs>
                    <a:gs pos="64000">
                      <a:srgbClr val="FF3300">
                        <a:alpha val="70000"/>
                      </a:srgbClr>
                    </a:gs>
                    <a:gs pos="87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" name="楕円 13">
                  <a:extLst>
                    <a:ext uri="{FF2B5EF4-FFF2-40B4-BE49-F238E27FC236}">
                      <a16:creationId xmlns:a16="http://schemas.microsoft.com/office/drawing/2014/main" id="{AEE84770-FD83-480E-8682-6305A57F6C3B}"/>
                    </a:ext>
                  </a:extLst>
                </p:cNvPr>
                <p:cNvSpPr/>
                <p:nvPr/>
              </p:nvSpPr>
              <p:spPr>
                <a:xfrm rot="13210021">
                  <a:off x="6726718" y="5498223"/>
                  <a:ext cx="579094" cy="579094"/>
                </a:xfrm>
                <a:prstGeom prst="ellipse">
                  <a:avLst/>
                </a:prstGeom>
                <a:gradFill flip="none" rotWithShape="1">
                  <a:gsLst>
                    <a:gs pos="79000">
                      <a:srgbClr val="FDE7E3">
                        <a:alpha val="0"/>
                      </a:srgbClr>
                    </a:gs>
                    <a:gs pos="93000">
                      <a:schemeClr val="bg1">
                        <a:alpha val="0"/>
                      </a:schemeClr>
                    </a:gs>
                    <a:gs pos="68000">
                      <a:srgbClr val="FACAC4">
                        <a:alpha val="0"/>
                      </a:srgbClr>
                    </a:gs>
                    <a:gs pos="56000">
                      <a:srgbClr val="F6ACA4">
                        <a:alpha val="29000"/>
                      </a:srgbClr>
                    </a:gs>
                    <a:gs pos="44500">
                      <a:srgbClr val="F28F84">
                        <a:alpha val="63000"/>
                      </a:srgbClr>
                    </a:gs>
                    <a:gs pos="33000">
                      <a:srgbClr val="EE7164">
                        <a:alpha val="80000"/>
                      </a:srgbClr>
                    </a:gs>
                    <a:gs pos="14000">
                      <a:srgbClr val="FF5050">
                        <a:alpha val="9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53">
                  <a:extLst>
                    <a:ext uri="{FF2B5EF4-FFF2-40B4-BE49-F238E27FC236}">
                      <a16:creationId xmlns:a16="http://schemas.microsoft.com/office/drawing/2014/main" id="{37FE7EE6-EA43-4DA9-B62B-C646A55EE98E}"/>
                    </a:ext>
                  </a:extLst>
                </p:cNvPr>
                <p:cNvSpPr/>
                <p:nvPr/>
              </p:nvSpPr>
              <p:spPr>
                <a:xfrm rot="13210021">
                  <a:off x="6942950" y="5193190"/>
                  <a:ext cx="579095" cy="579094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FACAC4">
                        <a:alpha val="0"/>
                      </a:srgbClr>
                    </a:gs>
                    <a:gs pos="56000">
                      <a:srgbClr val="F6ACA4">
                        <a:alpha val="29000"/>
                      </a:srgbClr>
                    </a:gs>
                    <a:gs pos="44500">
                      <a:srgbClr val="F28F84">
                        <a:alpha val="63000"/>
                      </a:srgbClr>
                    </a:gs>
                    <a:gs pos="33000">
                      <a:srgbClr val="EE7164">
                        <a:alpha val="80000"/>
                      </a:srgbClr>
                    </a:gs>
                    <a:gs pos="14000">
                      <a:srgbClr val="FF5050">
                        <a:alpha val="9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43">
                  <a:extLst>
                    <a:ext uri="{FF2B5EF4-FFF2-40B4-BE49-F238E27FC236}">
                      <a16:creationId xmlns:a16="http://schemas.microsoft.com/office/drawing/2014/main" id="{B1A69176-E158-4FA4-B383-C3176A86EEFA}"/>
                    </a:ext>
                  </a:extLst>
                </p:cNvPr>
                <p:cNvSpPr/>
                <p:nvPr/>
              </p:nvSpPr>
              <p:spPr>
                <a:xfrm rot="13210021">
                  <a:off x="7143061" y="5319950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47">
                  <a:extLst>
                    <a:ext uri="{FF2B5EF4-FFF2-40B4-BE49-F238E27FC236}">
                      <a16:creationId xmlns:a16="http://schemas.microsoft.com/office/drawing/2014/main" id="{23E5D5B3-26F7-4C45-9FA4-E469274C4F12}"/>
                    </a:ext>
                  </a:extLst>
                </p:cNvPr>
                <p:cNvSpPr/>
                <p:nvPr/>
              </p:nvSpPr>
              <p:spPr>
                <a:xfrm rot="13210021">
                  <a:off x="7111650" y="5319949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楕円 49">
                  <a:extLst>
                    <a:ext uri="{FF2B5EF4-FFF2-40B4-BE49-F238E27FC236}">
                      <a16:creationId xmlns:a16="http://schemas.microsoft.com/office/drawing/2014/main" id="{FF2CFC0C-4640-47CC-A198-07FB14EA3150}"/>
                    </a:ext>
                  </a:extLst>
                </p:cNvPr>
                <p:cNvSpPr/>
                <p:nvPr/>
              </p:nvSpPr>
              <p:spPr>
                <a:xfrm rot="13210021">
                  <a:off x="7185119" y="5285233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楕円 77">
                  <a:extLst>
                    <a:ext uri="{FF2B5EF4-FFF2-40B4-BE49-F238E27FC236}">
                      <a16:creationId xmlns:a16="http://schemas.microsoft.com/office/drawing/2014/main" id="{2C458C10-B159-4D40-B2C5-AB26D14F7384}"/>
                    </a:ext>
                  </a:extLst>
                </p:cNvPr>
                <p:cNvSpPr/>
                <p:nvPr/>
              </p:nvSpPr>
              <p:spPr>
                <a:xfrm rot="15712389">
                  <a:off x="6968609" y="5173315"/>
                  <a:ext cx="394592" cy="389804"/>
                </a:xfrm>
                <a:prstGeom prst="ellipse">
                  <a:avLst/>
                </a:prstGeom>
                <a:gradFill flip="none" rotWithShape="1">
                  <a:gsLst>
                    <a:gs pos="92000">
                      <a:srgbClr val="F7615A">
                        <a:alpha val="30000"/>
                      </a:srgbClr>
                    </a:gs>
                    <a:gs pos="95000">
                      <a:srgbClr val="EE7164">
                        <a:alpha val="20000"/>
                      </a:srgbClr>
                    </a:gs>
                    <a:gs pos="75000">
                      <a:srgbClr val="FF4228">
                        <a:alpha val="70000"/>
                      </a:srgbClr>
                    </a:gs>
                    <a:gs pos="21000">
                      <a:srgbClr val="FF0000">
                        <a:alpha val="90000"/>
                      </a:srgbClr>
                    </a:gs>
                    <a:gs pos="47000">
                      <a:srgbClr val="FF3300">
                        <a:alpha val="94000"/>
                      </a:srgbClr>
                    </a:gs>
                    <a:gs pos="85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楕円 77">
                  <a:extLst>
                    <a:ext uri="{FF2B5EF4-FFF2-40B4-BE49-F238E27FC236}">
                      <a16:creationId xmlns:a16="http://schemas.microsoft.com/office/drawing/2014/main" id="{F3584F97-C76C-419E-91EA-1F04AC36D140}"/>
                    </a:ext>
                  </a:extLst>
                </p:cNvPr>
                <p:cNvSpPr/>
                <p:nvPr/>
              </p:nvSpPr>
              <p:spPr>
                <a:xfrm rot="15712389">
                  <a:off x="6880372" y="5471983"/>
                  <a:ext cx="317544" cy="305827"/>
                </a:xfrm>
                <a:prstGeom prst="ellipse">
                  <a:avLst/>
                </a:prstGeom>
                <a:gradFill flip="none" rotWithShape="1">
                  <a:gsLst>
                    <a:gs pos="92000">
                      <a:srgbClr val="F7615A">
                        <a:alpha val="30000"/>
                      </a:srgbClr>
                    </a:gs>
                    <a:gs pos="95000">
                      <a:srgbClr val="EE7164">
                        <a:alpha val="20000"/>
                      </a:srgbClr>
                    </a:gs>
                    <a:gs pos="75000">
                      <a:srgbClr val="FF4228">
                        <a:alpha val="70000"/>
                      </a:srgbClr>
                    </a:gs>
                    <a:gs pos="21000">
                      <a:srgbClr val="FF0000">
                        <a:alpha val="90000"/>
                      </a:srgbClr>
                    </a:gs>
                    <a:gs pos="47000">
                      <a:srgbClr val="FF3300">
                        <a:alpha val="94000"/>
                      </a:srgbClr>
                    </a:gs>
                    <a:gs pos="85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楕円 48" hidden="1">
                  <a:extLst>
                    <a:ext uri="{FF2B5EF4-FFF2-40B4-BE49-F238E27FC236}">
                      <a16:creationId xmlns:a16="http://schemas.microsoft.com/office/drawing/2014/main" id="{6C84D017-6EAC-4FE9-BE08-880097F8AE92}"/>
                    </a:ext>
                  </a:extLst>
                </p:cNvPr>
                <p:cNvSpPr/>
                <p:nvPr/>
              </p:nvSpPr>
              <p:spPr>
                <a:xfrm rot="13210021">
                  <a:off x="6985477" y="54631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楕円 77">
                  <a:extLst>
                    <a:ext uri="{FF2B5EF4-FFF2-40B4-BE49-F238E27FC236}">
                      <a16:creationId xmlns:a16="http://schemas.microsoft.com/office/drawing/2014/main" id="{C6C0C2BE-34E0-4ECF-9D97-18439D13DDE0}"/>
                    </a:ext>
                  </a:extLst>
                </p:cNvPr>
                <p:cNvSpPr/>
                <p:nvPr/>
              </p:nvSpPr>
              <p:spPr>
                <a:xfrm rot="10932910">
                  <a:off x="7125712" y="5422544"/>
                  <a:ext cx="83931" cy="173591"/>
                </a:xfrm>
                <a:prstGeom prst="ellipse">
                  <a:avLst/>
                </a:prstGeom>
                <a:gradFill flip="none" rotWithShape="1">
                  <a:gsLst>
                    <a:gs pos="86000">
                      <a:srgbClr val="F7615A">
                        <a:alpha val="30000"/>
                      </a:srgbClr>
                    </a:gs>
                    <a:gs pos="93000">
                      <a:srgbClr val="EE7164">
                        <a:alpha val="20000"/>
                      </a:srgbClr>
                    </a:gs>
                    <a:gs pos="64000">
                      <a:srgbClr val="FF4228">
                        <a:alpha val="70000"/>
                      </a:srgbClr>
                    </a:gs>
                    <a:gs pos="0">
                      <a:srgbClr val="FF0000">
                        <a:alpha val="90000"/>
                      </a:srgbClr>
                    </a:gs>
                    <a:gs pos="19000">
                      <a:srgbClr val="FF3300">
                        <a:alpha val="94000"/>
                      </a:srgbClr>
                    </a:gs>
                    <a:gs pos="78000">
                      <a:srgbClr val="FF5050">
                        <a:alpha val="50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楕円 14" hidden="1">
                  <a:extLst>
                    <a:ext uri="{FF2B5EF4-FFF2-40B4-BE49-F238E27FC236}">
                      <a16:creationId xmlns:a16="http://schemas.microsoft.com/office/drawing/2014/main" id="{D740F186-EC90-4F23-957B-6793071F02EF}"/>
                    </a:ext>
                  </a:extLst>
                </p:cNvPr>
                <p:cNvSpPr/>
                <p:nvPr/>
              </p:nvSpPr>
              <p:spPr>
                <a:xfrm rot="11577143">
                  <a:off x="7074180" y="5321100"/>
                  <a:ext cx="168831" cy="263453"/>
                </a:xfrm>
                <a:prstGeom prst="ellipse">
                  <a:avLst/>
                </a:prstGeom>
                <a:gradFill flip="none" rotWithShape="1">
                  <a:gsLst>
                    <a:gs pos="38000">
                      <a:srgbClr val="F7615A">
                        <a:alpha val="60000"/>
                      </a:srgbClr>
                    </a:gs>
                    <a:gs pos="89000">
                      <a:srgbClr val="EE7164">
                        <a:alpha val="10000"/>
                      </a:srgbClr>
                    </a:gs>
                    <a:gs pos="11000">
                      <a:srgbClr val="FF5050">
                        <a:alpha val="72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楕円 48" hidden="1">
                  <a:extLst>
                    <a:ext uri="{FF2B5EF4-FFF2-40B4-BE49-F238E27FC236}">
                      <a16:creationId xmlns:a16="http://schemas.microsoft.com/office/drawing/2014/main" id="{D06FA726-76CA-4A13-B1A4-C6E841AF4F5A}"/>
                    </a:ext>
                  </a:extLst>
                </p:cNvPr>
                <p:cNvSpPr/>
                <p:nvPr/>
              </p:nvSpPr>
              <p:spPr>
                <a:xfrm rot="13210021">
                  <a:off x="7137877" y="56155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楕円 48" hidden="1">
                  <a:extLst>
                    <a:ext uri="{FF2B5EF4-FFF2-40B4-BE49-F238E27FC236}">
                      <a16:creationId xmlns:a16="http://schemas.microsoft.com/office/drawing/2014/main" id="{FF77E145-AE63-4D69-B7ED-71E8944D01E1}"/>
                    </a:ext>
                  </a:extLst>
                </p:cNvPr>
                <p:cNvSpPr/>
                <p:nvPr/>
              </p:nvSpPr>
              <p:spPr>
                <a:xfrm rot="13210021">
                  <a:off x="7290277" y="57679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parton" hidden="1">
                  <a:extLst>
                    <a:ext uri="{FF2B5EF4-FFF2-40B4-BE49-F238E27FC236}">
                      <a16:creationId xmlns:a16="http://schemas.microsoft.com/office/drawing/2014/main" id="{AD2AFDE7-6477-43F1-B320-F59345EDE04B}"/>
                    </a:ext>
                  </a:extLst>
                </p:cNvPr>
                <p:cNvSpPr/>
                <p:nvPr/>
              </p:nvSpPr>
              <p:spPr>
                <a:xfrm rot="13210021">
                  <a:off x="6964085" y="5812287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楕円 46" hidden="1">
                  <a:extLst>
                    <a:ext uri="{FF2B5EF4-FFF2-40B4-BE49-F238E27FC236}">
                      <a16:creationId xmlns:a16="http://schemas.microsoft.com/office/drawing/2014/main" id="{8238144E-868C-4990-A206-AFC6E41A7BFE}"/>
                    </a:ext>
                  </a:extLst>
                </p:cNvPr>
                <p:cNvSpPr/>
                <p:nvPr/>
              </p:nvSpPr>
              <p:spPr>
                <a:xfrm rot="13210021">
                  <a:off x="7116485" y="5964687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parton" hidden="1">
                  <a:extLst>
                    <a:ext uri="{FF2B5EF4-FFF2-40B4-BE49-F238E27FC236}">
                      <a16:creationId xmlns:a16="http://schemas.microsoft.com/office/drawing/2014/main" id="{C6B8CFDD-9347-4A05-9C8D-C0FAE12BE9FD}"/>
                    </a:ext>
                  </a:extLst>
                </p:cNvPr>
                <p:cNvSpPr/>
                <p:nvPr/>
              </p:nvSpPr>
              <p:spPr>
                <a:xfrm rot="13210021">
                  <a:off x="7161203" y="5318072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parton" hidden="1">
                  <a:extLst>
                    <a:ext uri="{FF2B5EF4-FFF2-40B4-BE49-F238E27FC236}">
                      <a16:creationId xmlns:a16="http://schemas.microsoft.com/office/drawing/2014/main" id="{37DA3D95-F4FD-4BC1-8DCC-2653164F5F92}"/>
                    </a:ext>
                  </a:extLst>
                </p:cNvPr>
                <p:cNvSpPr/>
                <p:nvPr/>
              </p:nvSpPr>
              <p:spPr>
                <a:xfrm rot="13210021">
                  <a:off x="6772772" y="5482349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parton" hidden="1">
                  <a:extLst>
                    <a:ext uri="{FF2B5EF4-FFF2-40B4-BE49-F238E27FC236}">
                      <a16:creationId xmlns:a16="http://schemas.microsoft.com/office/drawing/2014/main" id="{C9BB4B4E-AA7B-40EE-877E-C34247BF71F6}"/>
                    </a:ext>
                  </a:extLst>
                </p:cNvPr>
                <p:cNvSpPr/>
                <p:nvPr/>
              </p:nvSpPr>
              <p:spPr>
                <a:xfrm rot="13210021">
                  <a:off x="7003328" y="5573032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parton" hidden="1">
                  <a:extLst>
                    <a:ext uri="{FF2B5EF4-FFF2-40B4-BE49-F238E27FC236}">
                      <a16:creationId xmlns:a16="http://schemas.microsoft.com/office/drawing/2014/main" id="{544753A3-15B8-4385-8006-6828260E1CCB}"/>
                    </a:ext>
                  </a:extLst>
                </p:cNvPr>
                <p:cNvSpPr/>
                <p:nvPr/>
              </p:nvSpPr>
              <p:spPr>
                <a:xfrm rot="13210021">
                  <a:off x="7290278" y="5539974"/>
                  <a:ext cx="55697" cy="55697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0" name="楕円 60">
                <a:extLst>
                  <a:ext uri="{FF2B5EF4-FFF2-40B4-BE49-F238E27FC236}">
                    <a16:creationId xmlns:a16="http://schemas.microsoft.com/office/drawing/2014/main" id="{50D23F30-ACBE-4891-BCBB-485D69529392}"/>
                  </a:ext>
                </a:extLst>
              </p:cNvPr>
              <p:cNvSpPr/>
              <p:nvPr/>
            </p:nvSpPr>
            <p:spPr>
              <a:xfrm rot="13210021">
                <a:off x="6592974" y="4259723"/>
                <a:ext cx="665697" cy="665696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20">
                <a:extLst>
                  <a:ext uri="{FF2B5EF4-FFF2-40B4-BE49-F238E27FC236}">
                    <a16:creationId xmlns:a16="http://schemas.microsoft.com/office/drawing/2014/main" id="{C6F81577-2506-4BD4-81CA-3C1EA989650A}"/>
                  </a:ext>
                </a:extLst>
              </p:cNvPr>
              <p:cNvSpPr/>
              <p:nvPr/>
            </p:nvSpPr>
            <p:spPr>
              <a:xfrm rot="13152294" flipH="1" flipV="1">
                <a:off x="7454568" y="4386297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円/楕円 20">
                <a:extLst>
                  <a:ext uri="{FF2B5EF4-FFF2-40B4-BE49-F238E27FC236}">
                    <a16:creationId xmlns:a16="http://schemas.microsoft.com/office/drawing/2014/main" id="{46B75E95-5139-4C96-8E5C-E9F01F67A7D4}"/>
                  </a:ext>
                </a:extLst>
              </p:cNvPr>
              <p:cNvSpPr/>
              <p:nvPr/>
            </p:nvSpPr>
            <p:spPr>
              <a:xfrm rot="13152294" flipH="1" flipV="1">
                <a:off x="7269339" y="4459130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円/楕円 20">
                <a:extLst>
                  <a:ext uri="{FF2B5EF4-FFF2-40B4-BE49-F238E27FC236}">
                    <a16:creationId xmlns:a16="http://schemas.microsoft.com/office/drawing/2014/main" id="{BF3ACD5F-3F8C-4DAC-86E9-B8B9EB56D3F4}"/>
                  </a:ext>
                </a:extLst>
              </p:cNvPr>
              <p:cNvSpPr/>
              <p:nvPr/>
            </p:nvSpPr>
            <p:spPr>
              <a:xfrm rot="13152294" flipH="1" flipV="1">
                <a:off x="6886303" y="4371156"/>
                <a:ext cx="52357" cy="52357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円/楕円 20">
                <a:extLst>
                  <a:ext uri="{FF2B5EF4-FFF2-40B4-BE49-F238E27FC236}">
                    <a16:creationId xmlns:a16="http://schemas.microsoft.com/office/drawing/2014/main" id="{1067F68B-631E-427C-B341-5CF862434C5F}"/>
                  </a:ext>
                </a:extLst>
              </p:cNvPr>
              <p:cNvSpPr/>
              <p:nvPr/>
            </p:nvSpPr>
            <p:spPr>
              <a:xfrm rot="13152294" flipH="1" flipV="1">
                <a:off x="6894130" y="5600235"/>
                <a:ext cx="52357" cy="52357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/楕円 20">
                <a:extLst>
                  <a:ext uri="{FF2B5EF4-FFF2-40B4-BE49-F238E27FC236}">
                    <a16:creationId xmlns:a16="http://schemas.microsoft.com/office/drawing/2014/main" id="{4985E58F-2FCA-4441-85FA-401B001EA62D}"/>
                  </a:ext>
                </a:extLst>
              </p:cNvPr>
              <p:cNvSpPr/>
              <p:nvPr/>
            </p:nvSpPr>
            <p:spPr>
              <a:xfrm rot="13152294" flipH="1" flipV="1">
                <a:off x="7253018" y="5899404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/楕円 20">
                <a:extLst>
                  <a:ext uri="{FF2B5EF4-FFF2-40B4-BE49-F238E27FC236}">
                    <a16:creationId xmlns:a16="http://schemas.microsoft.com/office/drawing/2014/main" id="{718091DF-3B93-4619-B836-7679CE3E8A6D}"/>
                  </a:ext>
                </a:extLst>
              </p:cNvPr>
              <p:cNvSpPr/>
              <p:nvPr/>
            </p:nvSpPr>
            <p:spPr>
              <a:xfrm rot="13152294" flipH="1" flipV="1">
                <a:off x="7403071" y="5693778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円/楕円 20">
                <a:extLst>
                  <a:ext uri="{FF2B5EF4-FFF2-40B4-BE49-F238E27FC236}">
                    <a16:creationId xmlns:a16="http://schemas.microsoft.com/office/drawing/2014/main" id="{2404DD7F-E5CA-485F-B351-354257533D7D}"/>
                  </a:ext>
                </a:extLst>
              </p:cNvPr>
              <p:cNvSpPr/>
              <p:nvPr/>
            </p:nvSpPr>
            <p:spPr>
              <a:xfrm rot="6875845" flipH="1" flipV="1">
                <a:off x="6185282" y="5122885"/>
                <a:ext cx="52357" cy="52357"/>
              </a:xfrm>
              <a:prstGeom prst="ellipse">
                <a:avLst/>
              </a:prstGeom>
              <a:solidFill>
                <a:srgbClr val="FF9900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8" name="円/楕円 20">
                <a:extLst>
                  <a:ext uri="{FF2B5EF4-FFF2-40B4-BE49-F238E27FC236}">
                    <a16:creationId xmlns:a16="http://schemas.microsoft.com/office/drawing/2014/main" id="{5A0200E7-F517-41A7-B589-1748A6A59409}"/>
                  </a:ext>
                </a:extLst>
              </p:cNvPr>
              <p:cNvSpPr/>
              <p:nvPr/>
            </p:nvSpPr>
            <p:spPr>
              <a:xfrm rot="19522550" flipH="1" flipV="1">
                <a:off x="7422801" y="5852012"/>
                <a:ext cx="52357" cy="52357"/>
              </a:xfrm>
              <a:prstGeom prst="ellipse">
                <a:avLst/>
              </a:prstGeom>
              <a:solidFill>
                <a:srgbClr val="6DDD9A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20">
                <a:extLst>
                  <a:ext uri="{FF2B5EF4-FFF2-40B4-BE49-F238E27FC236}">
                    <a16:creationId xmlns:a16="http://schemas.microsoft.com/office/drawing/2014/main" id="{B32DC584-3138-4BE4-B22C-BFE779AE8163}"/>
                  </a:ext>
                </a:extLst>
              </p:cNvPr>
              <p:cNvSpPr/>
              <p:nvPr/>
            </p:nvSpPr>
            <p:spPr>
              <a:xfrm rot="19522550" flipH="1" flipV="1">
                <a:off x="7637978" y="5716268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円/楕円 20">
                <a:extLst>
                  <a:ext uri="{FF2B5EF4-FFF2-40B4-BE49-F238E27FC236}">
                    <a16:creationId xmlns:a16="http://schemas.microsoft.com/office/drawing/2014/main" id="{F79A2219-B7DE-40C5-A8F4-2D1EBFCB9D9B}"/>
                  </a:ext>
                </a:extLst>
              </p:cNvPr>
              <p:cNvSpPr/>
              <p:nvPr/>
            </p:nvSpPr>
            <p:spPr>
              <a:xfrm rot="19522550" flipH="1" flipV="1">
                <a:off x="7619614" y="5518083"/>
                <a:ext cx="52357" cy="52357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20">
                <a:extLst>
                  <a:ext uri="{FF2B5EF4-FFF2-40B4-BE49-F238E27FC236}">
                    <a16:creationId xmlns:a16="http://schemas.microsoft.com/office/drawing/2014/main" id="{AE1DF04A-5ECC-48D5-B7DA-EF203978390D}"/>
                  </a:ext>
                </a:extLst>
              </p:cNvPr>
              <p:cNvSpPr/>
              <p:nvPr/>
            </p:nvSpPr>
            <p:spPr>
              <a:xfrm rot="19522550" flipH="1" flipV="1">
                <a:off x="6786012" y="5635856"/>
                <a:ext cx="52357" cy="52357"/>
              </a:xfrm>
              <a:prstGeom prst="ellipse">
                <a:avLst/>
              </a:prstGeom>
              <a:solidFill>
                <a:schemeClr val="accent3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円/楕円 20">
                <a:extLst>
                  <a:ext uri="{FF2B5EF4-FFF2-40B4-BE49-F238E27FC236}">
                    <a16:creationId xmlns:a16="http://schemas.microsoft.com/office/drawing/2014/main" id="{D24E8A99-00FB-470E-88B6-BC8E6CB516B8}"/>
                  </a:ext>
                </a:extLst>
              </p:cNvPr>
              <p:cNvSpPr/>
              <p:nvPr/>
            </p:nvSpPr>
            <p:spPr>
              <a:xfrm rot="19522550" flipH="1" flipV="1">
                <a:off x="6674240" y="5590916"/>
                <a:ext cx="52357" cy="52357"/>
              </a:xfrm>
              <a:prstGeom prst="ellipse">
                <a:avLst/>
              </a:prstGeom>
              <a:solidFill>
                <a:schemeClr val="accent4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3" name="円/楕円 20">
                <a:extLst>
                  <a:ext uri="{FF2B5EF4-FFF2-40B4-BE49-F238E27FC236}">
                    <a16:creationId xmlns:a16="http://schemas.microsoft.com/office/drawing/2014/main" id="{76F3C14C-35DE-4FD7-93E0-F5E7280A8844}"/>
                  </a:ext>
                </a:extLst>
              </p:cNvPr>
              <p:cNvSpPr/>
              <p:nvPr/>
            </p:nvSpPr>
            <p:spPr>
              <a:xfrm rot="19522550" flipH="1" flipV="1">
                <a:off x="7810785" y="5174704"/>
                <a:ext cx="52357" cy="52357"/>
              </a:xfrm>
              <a:prstGeom prst="ellipse">
                <a:avLst/>
              </a:prstGeom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右矢印 28">
              <a:extLst>
                <a:ext uri="{FF2B5EF4-FFF2-40B4-BE49-F238E27FC236}">
                  <a16:creationId xmlns:a16="http://schemas.microsoft.com/office/drawing/2014/main" id="{6CE8F067-FA2D-46E5-9752-C2E0FA4EC26C}"/>
                </a:ext>
              </a:extLst>
            </p:cNvPr>
            <p:cNvSpPr/>
            <p:nvPr/>
          </p:nvSpPr>
          <p:spPr>
            <a:xfrm rot="3847393">
              <a:off x="7087985" y="3513252"/>
              <a:ext cx="904196" cy="118427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29">
              <a:extLst>
                <a:ext uri="{FF2B5EF4-FFF2-40B4-BE49-F238E27FC236}">
                  <a16:creationId xmlns:a16="http://schemas.microsoft.com/office/drawing/2014/main" id="{F2802379-6880-4BF1-A87F-00C1EA8F3887}"/>
                </a:ext>
              </a:extLst>
            </p:cNvPr>
            <p:cNvSpPr/>
            <p:nvPr/>
          </p:nvSpPr>
          <p:spPr>
            <a:xfrm rot="14063726">
              <a:off x="6359537" y="2326229"/>
              <a:ext cx="1074256" cy="105880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30">
              <a:extLst>
                <a:ext uri="{FF2B5EF4-FFF2-40B4-BE49-F238E27FC236}">
                  <a16:creationId xmlns:a16="http://schemas.microsoft.com/office/drawing/2014/main" id="{8AD3BEE5-1A5E-4D86-8CDB-AC7EFC323019}"/>
                </a:ext>
              </a:extLst>
            </p:cNvPr>
            <p:cNvSpPr/>
            <p:nvPr/>
          </p:nvSpPr>
          <p:spPr>
            <a:xfrm rot="11294518">
              <a:off x="6002869" y="2973896"/>
              <a:ext cx="865951" cy="109760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右矢印 31">
              <a:extLst>
                <a:ext uri="{FF2B5EF4-FFF2-40B4-BE49-F238E27FC236}">
                  <a16:creationId xmlns:a16="http://schemas.microsoft.com/office/drawing/2014/main" id="{5F7742DA-E2D6-4E2C-8F9D-E643C9ACBCDC}"/>
                </a:ext>
              </a:extLst>
            </p:cNvPr>
            <p:cNvSpPr/>
            <p:nvPr/>
          </p:nvSpPr>
          <p:spPr>
            <a:xfrm rot="17480660">
              <a:off x="7334245" y="2472472"/>
              <a:ext cx="451451" cy="118202"/>
            </a:xfrm>
            <a:prstGeom prst="rightArrow">
              <a:avLst>
                <a:gd name="adj1" fmla="val 44143"/>
                <a:gd name="adj2" fmla="val 7342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77">
              <a:extLst>
                <a:ext uri="{FF2B5EF4-FFF2-40B4-BE49-F238E27FC236}">
                  <a16:creationId xmlns:a16="http://schemas.microsoft.com/office/drawing/2014/main" id="{8F41E2A3-2F42-4F9E-BC5E-0C8F2CE6497D}"/>
                </a:ext>
              </a:extLst>
            </p:cNvPr>
            <p:cNvSpPr/>
            <p:nvPr/>
          </p:nvSpPr>
          <p:spPr>
            <a:xfrm rot="13589419">
              <a:off x="6664948" y="2828066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77">
              <a:extLst>
                <a:ext uri="{FF2B5EF4-FFF2-40B4-BE49-F238E27FC236}">
                  <a16:creationId xmlns:a16="http://schemas.microsoft.com/office/drawing/2014/main" id="{4D173F8E-C6E5-4110-BAEF-8C402251E4C3}"/>
                </a:ext>
              </a:extLst>
            </p:cNvPr>
            <p:cNvSpPr/>
            <p:nvPr/>
          </p:nvSpPr>
          <p:spPr>
            <a:xfrm rot="13589419">
              <a:off x="7115133" y="2536011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77">
              <a:extLst>
                <a:ext uri="{FF2B5EF4-FFF2-40B4-BE49-F238E27FC236}">
                  <a16:creationId xmlns:a16="http://schemas.microsoft.com/office/drawing/2014/main" id="{FABD1E08-C13C-4172-85C6-AC26C103C7F5}"/>
                </a:ext>
              </a:extLst>
            </p:cNvPr>
            <p:cNvSpPr/>
            <p:nvPr/>
          </p:nvSpPr>
          <p:spPr>
            <a:xfrm rot="13589419">
              <a:off x="7466260" y="2956499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77">
              <a:extLst>
                <a:ext uri="{FF2B5EF4-FFF2-40B4-BE49-F238E27FC236}">
                  <a16:creationId xmlns:a16="http://schemas.microsoft.com/office/drawing/2014/main" id="{A9F6157B-CCAA-4337-9236-93075D321FDA}"/>
                </a:ext>
              </a:extLst>
            </p:cNvPr>
            <p:cNvSpPr/>
            <p:nvPr/>
          </p:nvSpPr>
          <p:spPr>
            <a:xfrm rot="13589419">
              <a:off x="6925899" y="2494242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0">
              <a:extLst>
                <a:ext uri="{FF2B5EF4-FFF2-40B4-BE49-F238E27FC236}">
                  <a16:creationId xmlns:a16="http://schemas.microsoft.com/office/drawing/2014/main" id="{C7A6745E-74F5-4F5C-97EF-A61CA7A537D6}"/>
                </a:ext>
              </a:extLst>
            </p:cNvPr>
            <p:cNvSpPr/>
            <p:nvPr/>
          </p:nvSpPr>
          <p:spPr>
            <a:xfrm rot="4752875" flipH="1" flipV="1">
              <a:off x="5847922" y="2923029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0">
              <a:extLst>
                <a:ext uri="{FF2B5EF4-FFF2-40B4-BE49-F238E27FC236}">
                  <a16:creationId xmlns:a16="http://schemas.microsoft.com/office/drawing/2014/main" id="{72BF88B9-421D-4B4F-8C8E-DD082FE07B5C}"/>
                </a:ext>
              </a:extLst>
            </p:cNvPr>
            <p:cNvSpPr/>
            <p:nvPr/>
          </p:nvSpPr>
          <p:spPr>
            <a:xfrm rot="4752875" flipH="1" flipV="1">
              <a:off x="7734279" y="4017977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円/楕円 20">
              <a:extLst>
                <a:ext uri="{FF2B5EF4-FFF2-40B4-BE49-F238E27FC236}">
                  <a16:creationId xmlns:a16="http://schemas.microsoft.com/office/drawing/2014/main" id="{63125001-A5CF-404D-A74E-2D2AC28F800A}"/>
                </a:ext>
              </a:extLst>
            </p:cNvPr>
            <p:cNvSpPr/>
            <p:nvPr/>
          </p:nvSpPr>
          <p:spPr>
            <a:xfrm rot="4752875" flipH="1" flipV="1">
              <a:off x="6491470" y="1822343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0">
              <a:extLst>
                <a:ext uri="{FF2B5EF4-FFF2-40B4-BE49-F238E27FC236}">
                  <a16:creationId xmlns:a16="http://schemas.microsoft.com/office/drawing/2014/main" id="{172C797D-EDCB-4E4F-9C31-BC6F8FCDEC9A}"/>
                </a:ext>
              </a:extLst>
            </p:cNvPr>
            <p:cNvSpPr/>
            <p:nvPr/>
          </p:nvSpPr>
          <p:spPr>
            <a:xfrm rot="4752875" flipH="1" flipV="1">
              <a:off x="7677510" y="2177237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楕円 77">
              <a:extLst>
                <a:ext uri="{FF2B5EF4-FFF2-40B4-BE49-F238E27FC236}">
                  <a16:creationId xmlns:a16="http://schemas.microsoft.com/office/drawing/2014/main" id="{E123F1C7-8586-4D0A-8AB5-043115E0C43E}"/>
                </a:ext>
              </a:extLst>
            </p:cNvPr>
            <p:cNvSpPr/>
            <p:nvPr/>
          </p:nvSpPr>
          <p:spPr>
            <a:xfrm rot="13589419">
              <a:off x="7147297" y="3035830"/>
              <a:ext cx="482150" cy="464360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135F82B1-6ABC-46CE-92EB-0992C2D96299}"/>
              </a:ext>
            </a:extLst>
          </p:cNvPr>
          <p:cNvGrpSpPr/>
          <p:nvPr/>
        </p:nvGrpSpPr>
        <p:grpSpPr>
          <a:xfrm>
            <a:off x="5213163" y="3601067"/>
            <a:ext cx="847333" cy="780462"/>
            <a:chOff x="3306233" y="2262685"/>
            <a:chExt cx="1577835" cy="1453314"/>
          </a:xfrm>
        </p:grpSpPr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EBF6C680-4BC7-47C5-9902-3CAC22F63AE9}"/>
                </a:ext>
              </a:extLst>
            </p:cNvPr>
            <p:cNvGrpSpPr/>
            <p:nvPr/>
          </p:nvGrpSpPr>
          <p:grpSpPr>
            <a:xfrm>
              <a:off x="3562950" y="2262685"/>
              <a:ext cx="1059710" cy="1453314"/>
              <a:chOff x="5648384" y="2339616"/>
              <a:chExt cx="837791" cy="1148967"/>
            </a:xfrm>
          </p:grpSpPr>
          <p:grpSp>
            <p:nvGrpSpPr>
              <p:cNvPr id="157" name="グループ化 156">
                <a:extLst>
                  <a:ext uri="{FF2B5EF4-FFF2-40B4-BE49-F238E27FC236}">
                    <a16:creationId xmlns:a16="http://schemas.microsoft.com/office/drawing/2014/main" id="{7F9DD699-2C0B-463C-A35F-94065ED8551C}"/>
                  </a:ext>
                </a:extLst>
              </p:cNvPr>
              <p:cNvGrpSpPr/>
              <p:nvPr/>
            </p:nvGrpSpPr>
            <p:grpSpPr>
              <a:xfrm rot="16007428">
                <a:off x="5492796" y="2495204"/>
                <a:ext cx="1148967" cy="837791"/>
                <a:chOff x="5468272" y="2762849"/>
                <a:chExt cx="1148967" cy="837791"/>
              </a:xfrm>
            </p:grpSpPr>
            <p:grpSp>
              <p:nvGrpSpPr>
                <p:cNvPr id="164" name="グループ化 163">
                  <a:extLst>
                    <a:ext uri="{FF2B5EF4-FFF2-40B4-BE49-F238E27FC236}">
                      <a16:creationId xmlns:a16="http://schemas.microsoft.com/office/drawing/2014/main" id="{5FE69AD9-7B7F-493C-B03A-488A7F578AF0}"/>
                    </a:ext>
                  </a:extLst>
                </p:cNvPr>
                <p:cNvGrpSpPr/>
                <p:nvPr/>
              </p:nvGrpSpPr>
              <p:grpSpPr>
                <a:xfrm rot="8612270">
                  <a:off x="5494366" y="2867298"/>
                  <a:ext cx="1122873" cy="649934"/>
                  <a:chOff x="2589972" y="5206486"/>
                  <a:chExt cx="1250374" cy="705780"/>
                </a:xfrm>
              </p:grpSpPr>
              <p:sp>
                <p:nvSpPr>
                  <p:cNvPr id="194" name="円/楕円 20">
                    <a:extLst>
                      <a:ext uri="{FF2B5EF4-FFF2-40B4-BE49-F238E27FC236}">
                        <a16:creationId xmlns:a16="http://schemas.microsoft.com/office/drawing/2014/main" id="{D94EA634-6801-442A-808D-A2E8BB042FE2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905899" y="5660903"/>
                    <a:ext cx="51348" cy="51348"/>
                  </a:xfrm>
                  <a:prstGeom prst="ellipse">
                    <a:avLst/>
                  </a:prstGeom>
                  <a:solidFill>
                    <a:srgbClr val="6DDD9A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5" name="円/楕円 20">
                    <a:extLst>
                      <a:ext uri="{FF2B5EF4-FFF2-40B4-BE49-F238E27FC236}">
                        <a16:creationId xmlns:a16="http://schemas.microsoft.com/office/drawing/2014/main" id="{7C77509F-6A11-4C40-A3B4-A6C1429783E6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369442" y="5657638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6" name="円/楕円 20">
                    <a:extLst>
                      <a:ext uri="{FF2B5EF4-FFF2-40B4-BE49-F238E27FC236}">
                        <a16:creationId xmlns:a16="http://schemas.microsoft.com/office/drawing/2014/main" id="{44E5333E-BFFD-4A24-806F-FC779BD92300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46392" y="5556982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7" name="円/楕円 20">
                    <a:extLst>
                      <a:ext uri="{FF2B5EF4-FFF2-40B4-BE49-F238E27FC236}">
                        <a16:creationId xmlns:a16="http://schemas.microsoft.com/office/drawing/2014/main" id="{8C3DEA06-9B88-4394-93CD-461A83635559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4590" y="5439050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8" name="円/楕円 20">
                    <a:extLst>
                      <a:ext uri="{FF2B5EF4-FFF2-40B4-BE49-F238E27FC236}">
                        <a16:creationId xmlns:a16="http://schemas.microsoft.com/office/drawing/2014/main" id="{0B5DECD4-1D65-4316-A939-D218D3CE5BA4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rgbClr val="FF33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9" name="円/楕円 20">
                    <a:extLst>
                      <a:ext uri="{FF2B5EF4-FFF2-40B4-BE49-F238E27FC236}">
                        <a16:creationId xmlns:a16="http://schemas.microsoft.com/office/drawing/2014/main" id="{86805988-C5D9-4E81-96D5-54595E594D80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21955" y="5206486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" name="円/楕円 20">
                    <a:extLst>
                      <a:ext uri="{FF2B5EF4-FFF2-40B4-BE49-F238E27FC236}">
                        <a16:creationId xmlns:a16="http://schemas.microsoft.com/office/drawing/2014/main" id="{EA2D2B15-1648-41AE-85E8-76B52314A368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589972" y="5860918"/>
                    <a:ext cx="51348" cy="51348"/>
                  </a:xfrm>
                  <a:prstGeom prst="ellipse">
                    <a:avLst/>
                  </a:prstGeom>
                  <a:solidFill>
                    <a:srgbClr val="FF33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5" name="グループ化 164">
                  <a:extLst>
                    <a:ext uri="{FF2B5EF4-FFF2-40B4-BE49-F238E27FC236}">
                      <a16:creationId xmlns:a16="http://schemas.microsoft.com/office/drawing/2014/main" id="{64D5EB1E-3865-4719-9BEC-6EF536D59D4C}"/>
                    </a:ext>
                  </a:extLst>
                </p:cNvPr>
                <p:cNvGrpSpPr/>
                <p:nvPr/>
              </p:nvGrpSpPr>
              <p:grpSpPr>
                <a:xfrm rot="18293923">
                  <a:off x="5327363" y="2944742"/>
                  <a:ext cx="614310" cy="332492"/>
                  <a:chOff x="2905899" y="5206486"/>
                  <a:chExt cx="934447" cy="505765"/>
                </a:xfrm>
              </p:grpSpPr>
              <p:sp>
                <p:nvSpPr>
                  <p:cNvPr id="189" name="円/楕円 20">
                    <a:extLst>
                      <a:ext uri="{FF2B5EF4-FFF2-40B4-BE49-F238E27FC236}">
                        <a16:creationId xmlns:a16="http://schemas.microsoft.com/office/drawing/2014/main" id="{87B4F1D0-1165-4651-9CE4-A5BE651CA20C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905899" y="5660903"/>
                    <a:ext cx="51348" cy="51348"/>
                  </a:xfrm>
                  <a:prstGeom prst="ellipse">
                    <a:avLst/>
                  </a:prstGeom>
                  <a:solidFill>
                    <a:srgbClr val="6DDD9A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0" name="円/楕円 20">
                    <a:extLst>
                      <a:ext uri="{FF2B5EF4-FFF2-40B4-BE49-F238E27FC236}">
                        <a16:creationId xmlns:a16="http://schemas.microsoft.com/office/drawing/2014/main" id="{72AB49AD-FC2C-4746-9C21-6A9456CC1B8B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369442" y="5657638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1" name="円/楕円 20">
                    <a:extLst>
                      <a:ext uri="{FF2B5EF4-FFF2-40B4-BE49-F238E27FC236}">
                        <a16:creationId xmlns:a16="http://schemas.microsoft.com/office/drawing/2014/main" id="{56F7E3BF-9ADA-4CF4-8845-BE331C0D84E4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46392" y="5556982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2" name="円/楕円 20">
                    <a:extLst>
                      <a:ext uri="{FF2B5EF4-FFF2-40B4-BE49-F238E27FC236}">
                        <a16:creationId xmlns:a16="http://schemas.microsoft.com/office/drawing/2014/main" id="{7136155D-40E5-499A-8DFF-03657302DC9F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3" name="円/楕円 20">
                    <a:extLst>
                      <a:ext uri="{FF2B5EF4-FFF2-40B4-BE49-F238E27FC236}">
                        <a16:creationId xmlns:a16="http://schemas.microsoft.com/office/drawing/2014/main" id="{96AA7063-CF2F-4710-9244-C2219A4FAADB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21955" y="5206486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6" name="グループ化 165">
                  <a:extLst>
                    <a:ext uri="{FF2B5EF4-FFF2-40B4-BE49-F238E27FC236}">
                      <a16:creationId xmlns:a16="http://schemas.microsoft.com/office/drawing/2014/main" id="{9FE71775-343D-415F-96B6-40F9DB70BA5F}"/>
                    </a:ext>
                  </a:extLst>
                </p:cNvPr>
                <p:cNvGrpSpPr/>
                <p:nvPr/>
              </p:nvGrpSpPr>
              <p:grpSpPr>
                <a:xfrm rot="19216958">
                  <a:off x="5975886" y="3132998"/>
                  <a:ext cx="614310" cy="467642"/>
                  <a:chOff x="2905899" y="5206486"/>
                  <a:chExt cx="934447" cy="711345"/>
                </a:xfrm>
              </p:grpSpPr>
              <p:sp>
                <p:nvSpPr>
                  <p:cNvPr id="180" name="円/楕円 20">
                    <a:extLst>
                      <a:ext uri="{FF2B5EF4-FFF2-40B4-BE49-F238E27FC236}">
                        <a16:creationId xmlns:a16="http://schemas.microsoft.com/office/drawing/2014/main" id="{39A31759-8484-4588-8651-477BCE861453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2905899" y="5660903"/>
                    <a:ext cx="51348" cy="51348"/>
                  </a:xfrm>
                  <a:prstGeom prst="ellipse">
                    <a:avLst/>
                  </a:prstGeom>
                  <a:solidFill>
                    <a:srgbClr val="FF33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" name="円/楕円 20">
                    <a:extLst>
                      <a:ext uri="{FF2B5EF4-FFF2-40B4-BE49-F238E27FC236}">
                        <a16:creationId xmlns:a16="http://schemas.microsoft.com/office/drawing/2014/main" id="{3ADCFABD-4AA6-44BE-A90A-A6D2E9DA48E1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603290" y="5793681"/>
                    <a:ext cx="45719" cy="45719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" name="円/楕円 20">
                    <a:extLst>
                      <a:ext uri="{FF2B5EF4-FFF2-40B4-BE49-F238E27FC236}">
                        <a16:creationId xmlns:a16="http://schemas.microsoft.com/office/drawing/2014/main" id="{1C666B14-E65E-4562-955A-BEF912229A4D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152694" y="5624175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3" name="円/楕円 20">
                    <a:extLst>
                      <a:ext uri="{FF2B5EF4-FFF2-40B4-BE49-F238E27FC236}">
                        <a16:creationId xmlns:a16="http://schemas.microsoft.com/office/drawing/2014/main" id="{9FC8DDC9-4603-482B-816F-FD7753E3F895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4590" y="5439050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円/楕円 20">
                    <a:extLst>
                      <a:ext uri="{FF2B5EF4-FFF2-40B4-BE49-F238E27FC236}">
                        <a16:creationId xmlns:a16="http://schemas.microsoft.com/office/drawing/2014/main" id="{24BA3E2B-5A9E-448A-85FB-68714B85515A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5" name="円/楕円 20">
                    <a:extLst>
                      <a:ext uri="{FF2B5EF4-FFF2-40B4-BE49-F238E27FC236}">
                        <a16:creationId xmlns:a16="http://schemas.microsoft.com/office/drawing/2014/main" id="{8278279E-CC8D-4B61-8DD1-718AFF22F33A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659357" y="5409005"/>
                    <a:ext cx="51348" cy="51348"/>
                  </a:xfrm>
                  <a:prstGeom prst="ellipse">
                    <a:avLst/>
                  </a:prstGeom>
                  <a:solidFill>
                    <a:schemeClr val="accent4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6" name="円/楕円 20">
                    <a:extLst>
                      <a:ext uri="{FF2B5EF4-FFF2-40B4-BE49-F238E27FC236}">
                        <a16:creationId xmlns:a16="http://schemas.microsoft.com/office/drawing/2014/main" id="{B3692211-46DA-4124-A50A-04196B20D05B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412116" y="5439051"/>
                    <a:ext cx="51348" cy="51348"/>
                  </a:xfrm>
                  <a:prstGeom prst="ellipse">
                    <a:avLst/>
                  </a:prstGeom>
                  <a:solidFill>
                    <a:srgbClr val="FF99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7" name="円/楕円 20">
                    <a:extLst>
                      <a:ext uri="{FF2B5EF4-FFF2-40B4-BE49-F238E27FC236}">
                        <a16:creationId xmlns:a16="http://schemas.microsoft.com/office/drawing/2014/main" id="{D547CF80-7654-4BA0-A764-CC33E41BDB57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521955" y="5206486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8" name="円/楕円 20">
                    <a:extLst>
                      <a:ext uri="{FF2B5EF4-FFF2-40B4-BE49-F238E27FC236}">
                        <a16:creationId xmlns:a16="http://schemas.microsoft.com/office/drawing/2014/main" id="{D02E71FB-2689-4876-BB42-8DA78039EB7A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2786" y="5866483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7" name="グループ化 166">
                  <a:extLst>
                    <a:ext uri="{FF2B5EF4-FFF2-40B4-BE49-F238E27FC236}">
                      <a16:creationId xmlns:a16="http://schemas.microsoft.com/office/drawing/2014/main" id="{868372F1-3543-4F8B-B492-268306E587F0}"/>
                    </a:ext>
                  </a:extLst>
                </p:cNvPr>
                <p:cNvGrpSpPr/>
                <p:nvPr/>
              </p:nvGrpSpPr>
              <p:grpSpPr>
                <a:xfrm rot="9900000">
                  <a:off x="5671464" y="2762849"/>
                  <a:ext cx="777655" cy="656896"/>
                  <a:chOff x="3214590" y="4491173"/>
                  <a:chExt cx="1182917" cy="999226"/>
                </a:xfrm>
              </p:grpSpPr>
              <p:sp>
                <p:nvSpPr>
                  <p:cNvPr id="173" name="円/楕円 20">
                    <a:extLst>
                      <a:ext uri="{FF2B5EF4-FFF2-40B4-BE49-F238E27FC236}">
                        <a16:creationId xmlns:a16="http://schemas.microsoft.com/office/drawing/2014/main" id="{470A4B24-C400-4823-98DD-19804A58934E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695262" y="5399673"/>
                    <a:ext cx="51348" cy="51348"/>
                  </a:xfrm>
                  <a:prstGeom prst="ellipse">
                    <a:avLst/>
                  </a:prstGeom>
                  <a:solidFill>
                    <a:srgbClr val="6DDD9A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" name="円/楕円 20">
                    <a:extLst>
                      <a:ext uri="{FF2B5EF4-FFF2-40B4-BE49-F238E27FC236}">
                        <a16:creationId xmlns:a16="http://schemas.microsoft.com/office/drawing/2014/main" id="{CB7824A9-4449-4A65-8D55-8415D677DF0B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4346159" y="4575682"/>
                    <a:ext cx="51348" cy="51348"/>
                  </a:xfrm>
                  <a:prstGeom prst="ellipse">
                    <a:avLst/>
                  </a:prstGeom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" name="円/楕円 20">
                    <a:extLst>
                      <a:ext uri="{FF2B5EF4-FFF2-40B4-BE49-F238E27FC236}">
                        <a16:creationId xmlns:a16="http://schemas.microsoft.com/office/drawing/2014/main" id="{3A2F137C-2E5E-4218-B066-F2EBCBB210F6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214590" y="5439050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" name="円/楕円 20">
                    <a:extLst>
                      <a:ext uri="{FF2B5EF4-FFF2-40B4-BE49-F238E27FC236}">
                        <a16:creationId xmlns:a16="http://schemas.microsoft.com/office/drawing/2014/main" id="{64657C63-DEFB-427E-9538-7BA01BEC33E5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788998" y="5314335"/>
                    <a:ext cx="51348" cy="51348"/>
                  </a:xfrm>
                  <a:prstGeom prst="ellipse">
                    <a:avLst/>
                  </a:prstGeom>
                  <a:solidFill>
                    <a:schemeClr val="accent3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" name="円/楕円 20">
                    <a:extLst>
                      <a:ext uri="{FF2B5EF4-FFF2-40B4-BE49-F238E27FC236}">
                        <a16:creationId xmlns:a16="http://schemas.microsoft.com/office/drawing/2014/main" id="{78ECD496-FC10-4B03-B46D-12B316AF048D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320594" y="5190700"/>
                    <a:ext cx="51348" cy="51348"/>
                  </a:xfrm>
                  <a:prstGeom prst="ellipse">
                    <a:avLst/>
                  </a:prstGeom>
                  <a:solidFill>
                    <a:schemeClr val="accent4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" name="円/楕円 20">
                    <a:extLst>
                      <a:ext uri="{FF2B5EF4-FFF2-40B4-BE49-F238E27FC236}">
                        <a16:creationId xmlns:a16="http://schemas.microsoft.com/office/drawing/2014/main" id="{F1C602C6-900A-4A64-9A4D-2969482D4590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3412116" y="5439051"/>
                    <a:ext cx="51348" cy="51348"/>
                  </a:xfrm>
                  <a:prstGeom prst="ellipse">
                    <a:avLst/>
                  </a:prstGeom>
                  <a:solidFill>
                    <a:srgbClr val="FF9900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" name="円/楕円 20">
                    <a:extLst>
                      <a:ext uri="{FF2B5EF4-FFF2-40B4-BE49-F238E27FC236}">
                        <a16:creationId xmlns:a16="http://schemas.microsoft.com/office/drawing/2014/main" id="{E3B95143-BDFF-4F6A-8575-4F3BE9124C9D}"/>
                      </a:ext>
                    </a:extLst>
                  </p:cNvPr>
                  <p:cNvSpPr/>
                  <p:nvPr/>
                </p:nvSpPr>
                <p:spPr>
                  <a:xfrm rot="20949426" flipH="1" flipV="1">
                    <a:off x="4142028" y="4491173"/>
                    <a:ext cx="51348" cy="51348"/>
                  </a:xfrm>
                  <a:prstGeom prst="ellipse">
                    <a:avLst/>
                  </a:prstGeom>
                  <a:solidFill>
                    <a:schemeClr val="accent6"/>
                  </a:solidFill>
                  <a:ln/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168" name="円/楕円 20">
                  <a:extLst>
                    <a:ext uri="{FF2B5EF4-FFF2-40B4-BE49-F238E27FC236}">
                      <a16:creationId xmlns:a16="http://schemas.microsoft.com/office/drawing/2014/main" id="{0786ABBB-9D0E-4DCE-82C0-62FF6D836433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5864400" y="3283091"/>
                  <a:ext cx="28227" cy="25623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円/楕円 20">
                  <a:extLst>
                    <a:ext uri="{FF2B5EF4-FFF2-40B4-BE49-F238E27FC236}">
                      <a16:creationId xmlns:a16="http://schemas.microsoft.com/office/drawing/2014/main" id="{4534C306-CE3D-479C-BBD7-5693407DF1EA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5941785" y="2972136"/>
                  <a:ext cx="28227" cy="25623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" name="円/楕円 20">
                  <a:extLst>
                    <a:ext uri="{FF2B5EF4-FFF2-40B4-BE49-F238E27FC236}">
                      <a16:creationId xmlns:a16="http://schemas.microsoft.com/office/drawing/2014/main" id="{7FD95DB0-EE6A-4EFF-B541-5E00458F0854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6004018" y="3287898"/>
                  <a:ext cx="28227" cy="25623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円/楕円 20">
                  <a:extLst>
                    <a:ext uri="{FF2B5EF4-FFF2-40B4-BE49-F238E27FC236}">
                      <a16:creationId xmlns:a16="http://schemas.microsoft.com/office/drawing/2014/main" id="{AE11E4A3-1DF0-4A98-B03F-F79E3CEB66CF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6065713" y="3030408"/>
                  <a:ext cx="28227" cy="25623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" name="円/楕円 20">
                  <a:extLst>
                    <a:ext uri="{FF2B5EF4-FFF2-40B4-BE49-F238E27FC236}">
                      <a16:creationId xmlns:a16="http://schemas.microsoft.com/office/drawing/2014/main" id="{389B6432-CB23-4674-995A-CECF436BF7E7}"/>
                    </a:ext>
                  </a:extLst>
                </p:cNvPr>
                <p:cNvSpPr/>
                <p:nvPr/>
              </p:nvSpPr>
              <p:spPr>
                <a:xfrm rot="4749426" flipH="1" flipV="1">
                  <a:off x="5941785" y="3080719"/>
                  <a:ext cx="28227" cy="25623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8" name="楕円 56">
                <a:extLst>
                  <a:ext uri="{FF2B5EF4-FFF2-40B4-BE49-F238E27FC236}">
                    <a16:creationId xmlns:a16="http://schemas.microsoft.com/office/drawing/2014/main" id="{2CCCA028-96B2-4E42-91C9-A4F9F5622105}"/>
                  </a:ext>
                </a:extLst>
              </p:cNvPr>
              <p:cNvSpPr/>
              <p:nvPr/>
            </p:nvSpPr>
            <p:spPr>
              <a:xfrm>
                <a:off x="6000869" y="2865238"/>
                <a:ext cx="234203" cy="234203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楕円 57">
                <a:extLst>
                  <a:ext uri="{FF2B5EF4-FFF2-40B4-BE49-F238E27FC236}">
                    <a16:creationId xmlns:a16="http://schemas.microsoft.com/office/drawing/2014/main" id="{28228351-4F5C-44D2-A6C3-2444155C2B2A}"/>
                  </a:ext>
                </a:extLst>
              </p:cNvPr>
              <p:cNvSpPr/>
              <p:nvPr/>
            </p:nvSpPr>
            <p:spPr>
              <a:xfrm>
                <a:off x="5962202" y="2715819"/>
                <a:ext cx="299354" cy="299354"/>
              </a:xfrm>
              <a:prstGeom prst="ellipse">
                <a:avLst/>
              </a:prstGeom>
              <a:gradFill flip="none" rotWithShape="1">
                <a:gsLst>
                  <a:gs pos="79000">
                    <a:srgbClr val="FDE7E3">
                      <a:alpha val="0"/>
                    </a:srgbClr>
                  </a:gs>
                  <a:gs pos="93000">
                    <a:schemeClr val="bg1">
                      <a:alpha val="0"/>
                    </a:schemeClr>
                  </a:gs>
                  <a:gs pos="68000">
                    <a:srgbClr val="FACAC4">
                      <a:alpha val="0"/>
                    </a:srgbClr>
                  </a:gs>
                  <a:gs pos="56000">
                    <a:srgbClr val="F6ACA4">
                      <a:alpha val="29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33000">
                    <a:srgbClr val="EE7164">
                      <a:alpha val="80000"/>
                    </a:srgbClr>
                  </a:gs>
                  <a:gs pos="14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楕円 53">
                <a:extLst>
                  <a:ext uri="{FF2B5EF4-FFF2-40B4-BE49-F238E27FC236}">
                    <a16:creationId xmlns:a16="http://schemas.microsoft.com/office/drawing/2014/main" id="{3D8CA6B2-012D-48E6-9DB5-0DADEEBB5A37}"/>
                  </a:ext>
                </a:extLst>
              </p:cNvPr>
              <p:cNvSpPr/>
              <p:nvPr/>
            </p:nvSpPr>
            <p:spPr>
              <a:xfrm>
                <a:off x="5843776" y="2779239"/>
                <a:ext cx="281282" cy="281282"/>
              </a:xfrm>
              <a:prstGeom prst="ellipse">
                <a:avLst/>
              </a:prstGeom>
              <a:gradFill flip="none" rotWithShape="1">
                <a:gsLst>
                  <a:gs pos="76000">
                    <a:srgbClr val="FACAC4">
                      <a:alpha val="8000"/>
                    </a:srgbClr>
                  </a:gs>
                  <a:gs pos="44500">
                    <a:srgbClr val="F28F84">
                      <a:alpha val="63000"/>
                    </a:srgbClr>
                  </a:gs>
                  <a:gs pos="27000">
                    <a:srgbClr val="EE7164">
                      <a:alpha val="80000"/>
                    </a:srgbClr>
                  </a:gs>
                  <a:gs pos="2000">
                    <a:srgbClr val="FF5050">
                      <a:alpha val="9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楕円 64">
                <a:extLst>
                  <a:ext uri="{FF2B5EF4-FFF2-40B4-BE49-F238E27FC236}">
                    <a16:creationId xmlns:a16="http://schemas.microsoft.com/office/drawing/2014/main" id="{922EEDAE-6221-4F71-9CDC-3457990900BD}"/>
                  </a:ext>
                </a:extLst>
              </p:cNvPr>
              <p:cNvSpPr/>
              <p:nvPr/>
            </p:nvSpPr>
            <p:spPr>
              <a:xfrm rot="8079882">
                <a:off x="5985898" y="2796759"/>
                <a:ext cx="121486" cy="255842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楕円 65">
                <a:extLst>
                  <a:ext uri="{FF2B5EF4-FFF2-40B4-BE49-F238E27FC236}">
                    <a16:creationId xmlns:a16="http://schemas.microsoft.com/office/drawing/2014/main" id="{4AD9FEFD-70FE-4EFC-AE40-45FD07D44039}"/>
                  </a:ext>
                </a:extLst>
              </p:cNvPr>
              <p:cNvSpPr/>
              <p:nvPr/>
            </p:nvSpPr>
            <p:spPr>
              <a:xfrm rot="2922737">
                <a:off x="6019156" y="2740611"/>
                <a:ext cx="118306" cy="3227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7615A">
                      <a:alpha val="60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8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楕円 71">
                <a:extLst>
                  <a:ext uri="{FF2B5EF4-FFF2-40B4-BE49-F238E27FC236}">
                    <a16:creationId xmlns:a16="http://schemas.microsoft.com/office/drawing/2014/main" id="{031DED86-9C9F-49EE-B1E2-B04C5CF2477E}"/>
                  </a:ext>
                </a:extLst>
              </p:cNvPr>
              <p:cNvSpPr/>
              <p:nvPr/>
            </p:nvSpPr>
            <p:spPr>
              <a:xfrm rot="20395640">
                <a:off x="6017319" y="2761423"/>
                <a:ext cx="135774" cy="247699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7615A">
                      <a:alpha val="72000"/>
                    </a:srgbClr>
                  </a:gs>
                  <a:gs pos="89000">
                    <a:srgbClr val="EE7164">
                      <a:alpha val="10000"/>
                    </a:srgbClr>
                  </a:gs>
                  <a:gs pos="15000">
                    <a:srgbClr val="FF5050">
                      <a:alpha val="71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5" name="右矢印 156">
              <a:extLst>
                <a:ext uri="{FF2B5EF4-FFF2-40B4-BE49-F238E27FC236}">
                  <a16:creationId xmlns:a16="http://schemas.microsoft.com/office/drawing/2014/main" id="{77DD63D1-ACE2-4E43-BD53-9EA25283C6D9}"/>
                </a:ext>
              </a:extLst>
            </p:cNvPr>
            <p:cNvSpPr/>
            <p:nvPr/>
          </p:nvSpPr>
          <p:spPr>
            <a:xfrm rot="12938019">
              <a:off x="3352981" y="2710618"/>
              <a:ext cx="643440" cy="108787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右矢印 157">
              <a:extLst>
                <a:ext uri="{FF2B5EF4-FFF2-40B4-BE49-F238E27FC236}">
                  <a16:creationId xmlns:a16="http://schemas.microsoft.com/office/drawing/2014/main" id="{607C7315-6FFC-4B3E-A69A-2E640DAC88B7}"/>
                </a:ext>
              </a:extLst>
            </p:cNvPr>
            <p:cNvSpPr/>
            <p:nvPr/>
          </p:nvSpPr>
          <p:spPr>
            <a:xfrm rot="1507395">
              <a:off x="4077985" y="3082437"/>
              <a:ext cx="643440" cy="108787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右矢印 158">
              <a:extLst>
                <a:ext uri="{FF2B5EF4-FFF2-40B4-BE49-F238E27FC236}">
                  <a16:creationId xmlns:a16="http://schemas.microsoft.com/office/drawing/2014/main" id="{B9810BA8-A8A2-49C1-A12F-E46A3E4DB451}"/>
                </a:ext>
              </a:extLst>
            </p:cNvPr>
            <p:cNvSpPr/>
            <p:nvPr/>
          </p:nvSpPr>
          <p:spPr>
            <a:xfrm rot="21019126">
              <a:off x="4093212" y="2844901"/>
              <a:ext cx="534082" cy="96932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右矢印 159">
              <a:extLst>
                <a:ext uri="{FF2B5EF4-FFF2-40B4-BE49-F238E27FC236}">
                  <a16:creationId xmlns:a16="http://schemas.microsoft.com/office/drawing/2014/main" id="{5DD32B9F-54D7-43EF-9322-B7E535F4624C}"/>
                </a:ext>
              </a:extLst>
            </p:cNvPr>
            <p:cNvSpPr/>
            <p:nvPr/>
          </p:nvSpPr>
          <p:spPr>
            <a:xfrm rot="9832336">
              <a:off x="3476150" y="3066869"/>
              <a:ext cx="562547" cy="77418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楕円 64">
              <a:extLst>
                <a:ext uri="{FF2B5EF4-FFF2-40B4-BE49-F238E27FC236}">
                  <a16:creationId xmlns:a16="http://schemas.microsoft.com/office/drawing/2014/main" id="{3729083B-AC99-4F28-9956-F2CA3E5879D0}"/>
                </a:ext>
              </a:extLst>
            </p:cNvPr>
            <p:cNvSpPr/>
            <p:nvPr/>
          </p:nvSpPr>
          <p:spPr>
            <a:xfrm rot="8079882">
              <a:off x="3900635" y="2812232"/>
              <a:ext cx="153666" cy="323611"/>
            </a:xfrm>
            <a:prstGeom prst="ellipse">
              <a:avLst/>
            </a:prstGeom>
            <a:gradFill flip="none" rotWithShape="1">
              <a:gsLst>
                <a:gs pos="38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65">
              <a:extLst>
                <a:ext uri="{FF2B5EF4-FFF2-40B4-BE49-F238E27FC236}">
                  <a16:creationId xmlns:a16="http://schemas.microsoft.com/office/drawing/2014/main" id="{E76664C5-651E-4C10-9A11-50F5288EAF96}"/>
                </a:ext>
              </a:extLst>
            </p:cNvPr>
            <p:cNvSpPr/>
            <p:nvPr/>
          </p:nvSpPr>
          <p:spPr>
            <a:xfrm rot="2922737">
              <a:off x="3984071" y="2787057"/>
              <a:ext cx="260782" cy="367438"/>
            </a:xfrm>
            <a:prstGeom prst="ellipse">
              <a:avLst/>
            </a:prstGeom>
            <a:gradFill flip="none" rotWithShape="1">
              <a:gsLst>
                <a:gs pos="50000">
                  <a:srgbClr val="F7615A">
                    <a:alpha val="60000"/>
                  </a:srgbClr>
                </a:gs>
                <a:gs pos="89000">
                  <a:srgbClr val="EE7164">
                    <a:alpha val="10000"/>
                  </a:srgbClr>
                </a:gs>
                <a:gs pos="15000">
                  <a:srgbClr val="FF5050">
                    <a:alpha val="8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77">
              <a:extLst>
                <a:ext uri="{FF2B5EF4-FFF2-40B4-BE49-F238E27FC236}">
                  <a16:creationId xmlns:a16="http://schemas.microsoft.com/office/drawing/2014/main" id="{84CDD1DE-7002-4DD6-B62D-F01B47E98E12}"/>
                </a:ext>
              </a:extLst>
            </p:cNvPr>
            <p:cNvSpPr/>
            <p:nvPr/>
          </p:nvSpPr>
          <p:spPr>
            <a:xfrm rot="9332795">
              <a:off x="4029873" y="2871038"/>
              <a:ext cx="169919" cy="241582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77">
              <a:extLst>
                <a:ext uri="{FF2B5EF4-FFF2-40B4-BE49-F238E27FC236}">
                  <a16:creationId xmlns:a16="http://schemas.microsoft.com/office/drawing/2014/main" id="{EDAE81B8-B953-447B-8886-5A8A3CC22E17}"/>
                </a:ext>
              </a:extLst>
            </p:cNvPr>
            <p:cNvSpPr/>
            <p:nvPr/>
          </p:nvSpPr>
          <p:spPr>
            <a:xfrm rot="9332795">
              <a:off x="3977270" y="2912870"/>
              <a:ext cx="140856" cy="193794"/>
            </a:xfrm>
            <a:prstGeom prst="ellipse">
              <a:avLst/>
            </a:prstGeom>
            <a:gradFill flip="none" rotWithShape="1">
              <a:gsLst>
                <a:gs pos="92000">
                  <a:srgbClr val="F7615A">
                    <a:alpha val="30000"/>
                  </a:srgbClr>
                </a:gs>
                <a:gs pos="95000">
                  <a:srgbClr val="EE7164">
                    <a:alpha val="20000"/>
                  </a:srgbClr>
                </a:gs>
                <a:gs pos="75000">
                  <a:srgbClr val="FF4228">
                    <a:alpha val="70000"/>
                  </a:srgbClr>
                </a:gs>
                <a:gs pos="21000">
                  <a:srgbClr val="FF0000">
                    <a:alpha val="90000"/>
                  </a:srgbClr>
                </a:gs>
                <a:gs pos="47000">
                  <a:srgbClr val="FF3300">
                    <a:alpha val="94000"/>
                  </a:srgbClr>
                </a:gs>
                <a:gs pos="85000">
                  <a:srgbClr val="FF5050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20">
              <a:extLst>
                <a:ext uri="{FF2B5EF4-FFF2-40B4-BE49-F238E27FC236}">
                  <a16:creationId xmlns:a16="http://schemas.microsoft.com/office/drawing/2014/main" id="{06358B2F-3BF9-431C-A335-551F3B1090D4}"/>
                </a:ext>
              </a:extLst>
            </p:cNvPr>
            <p:cNvSpPr/>
            <p:nvPr/>
          </p:nvSpPr>
          <p:spPr>
            <a:xfrm rot="4752875" flipH="1" flipV="1">
              <a:off x="3306233" y="2461086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4" name="円/楕円 20">
              <a:extLst>
                <a:ext uri="{FF2B5EF4-FFF2-40B4-BE49-F238E27FC236}">
                  <a16:creationId xmlns:a16="http://schemas.microsoft.com/office/drawing/2014/main" id="{CA7E5AD9-E010-40DA-A576-CE4A0DAEE1C8}"/>
                </a:ext>
              </a:extLst>
            </p:cNvPr>
            <p:cNvSpPr/>
            <p:nvPr/>
          </p:nvSpPr>
          <p:spPr>
            <a:xfrm rot="4752875" flipH="1" flipV="1">
              <a:off x="4814913" y="3279970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5" name="円/楕円 20">
              <a:extLst>
                <a:ext uri="{FF2B5EF4-FFF2-40B4-BE49-F238E27FC236}">
                  <a16:creationId xmlns:a16="http://schemas.microsoft.com/office/drawing/2014/main" id="{80D47ACC-2E84-4BDD-8E97-B9D0E255E9F4}"/>
                </a:ext>
              </a:extLst>
            </p:cNvPr>
            <p:cNvSpPr/>
            <p:nvPr/>
          </p:nvSpPr>
          <p:spPr>
            <a:xfrm rot="4752875" flipH="1" flipV="1">
              <a:off x="4726813" y="2783182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円/楕円 20">
              <a:extLst>
                <a:ext uri="{FF2B5EF4-FFF2-40B4-BE49-F238E27FC236}">
                  <a16:creationId xmlns:a16="http://schemas.microsoft.com/office/drawing/2014/main" id="{F580698F-E298-47FC-BA62-EF86055131F0}"/>
                </a:ext>
              </a:extLst>
            </p:cNvPr>
            <p:cNvSpPr/>
            <p:nvPr/>
          </p:nvSpPr>
          <p:spPr>
            <a:xfrm rot="4752875" flipH="1" flipV="1">
              <a:off x="3361898" y="3156466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4F5BD11B-86E0-4548-A551-A22FA4DF8615}"/>
              </a:ext>
            </a:extLst>
          </p:cNvPr>
          <p:cNvGrpSpPr/>
          <p:nvPr/>
        </p:nvGrpSpPr>
        <p:grpSpPr>
          <a:xfrm>
            <a:off x="5250885" y="4445092"/>
            <a:ext cx="625060" cy="555185"/>
            <a:chOff x="750486" y="2234007"/>
            <a:chExt cx="1546275" cy="1456524"/>
          </a:xfrm>
        </p:grpSpPr>
        <p:grpSp>
          <p:nvGrpSpPr>
            <p:cNvPr id="202" name="mul1">
              <a:extLst>
                <a:ext uri="{FF2B5EF4-FFF2-40B4-BE49-F238E27FC236}">
                  <a16:creationId xmlns:a16="http://schemas.microsoft.com/office/drawing/2014/main" id="{B12F0BF8-77E7-47CC-A3F8-8235258712A9}"/>
                </a:ext>
              </a:extLst>
            </p:cNvPr>
            <p:cNvGrpSpPr/>
            <p:nvPr/>
          </p:nvGrpSpPr>
          <p:grpSpPr>
            <a:xfrm>
              <a:off x="1138718" y="2665539"/>
              <a:ext cx="1016674" cy="692128"/>
              <a:chOff x="3734812" y="2496762"/>
              <a:chExt cx="911681" cy="620652"/>
            </a:xfrm>
          </p:grpSpPr>
          <p:grpSp>
            <p:nvGrpSpPr>
              <p:cNvPr id="216" name="グループ化 215">
                <a:extLst>
                  <a:ext uri="{FF2B5EF4-FFF2-40B4-BE49-F238E27FC236}">
                    <a16:creationId xmlns:a16="http://schemas.microsoft.com/office/drawing/2014/main" id="{289FFC78-E64A-4A8B-BB36-0B15BE9BF699}"/>
                  </a:ext>
                </a:extLst>
              </p:cNvPr>
              <p:cNvGrpSpPr/>
              <p:nvPr/>
            </p:nvGrpSpPr>
            <p:grpSpPr>
              <a:xfrm rot="13793923">
                <a:off x="4140667" y="2986917"/>
                <a:ext cx="59338" cy="201655"/>
                <a:chOff x="3515807" y="5556982"/>
                <a:chExt cx="81933" cy="306744"/>
              </a:xfrm>
            </p:grpSpPr>
            <p:sp>
              <p:nvSpPr>
                <p:cNvPr id="228" name="円/楕円 20">
                  <a:extLst>
                    <a:ext uri="{FF2B5EF4-FFF2-40B4-BE49-F238E27FC236}">
                      <a16:creationId xmlns:a16="http://schemas.microsoft.com/office/drawing/2014/main" id="{EF6A79E3-69CE-49C0-A01F-D2028F139927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15807" y="5812379"/>
                  <a:ext cx="51348" cy="51347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29" name="円/楕円 20">
                  <a:extLst>
                    <a:ext uri="{FF2B5EF4-FFF2-40B4-BE49-F238E27FC236}">
                      <a16:creationId xmlns:a16="http://schemas.microsoft.com/office/drawing/2014/main" id="{D29973C9-1901-49D3-956E-8B7B4350B758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46392" y="5556982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7" name="グループ化 216">
                <a:extLst>
                  <a:ext uri="{FF2B5EF4-FFF2-40B4-BE49-F238E27FC236}">
                    <a16:creationId xmlns:a16="http://schemas.microsoft.com/office/drawing/2014/main" id="{53598968-711D-4B67-915D-94EB2768B34D}"/>
                  </a:ext>
                </a:extLst>
              </p:cNvPr>
              <p:cNvGrpSpPr/>
              <p:nvPr/>
            </p:nvGrpSpPr>
            <p:grpSpPr>
              <a:xfrm rot="14716958">
                <a:off x="4258804" y="2468370"/>
                <a:ext cx="359297" cy="416081"/>
                <a:chOff x="3214590" y="5206486"/>
                <a:chExt cx="496115" cy="632914"/>
              </a:xfrm>
            </p:grpSpPr>
            <p:sp>
              <p:nvSpPr>
                <p:cNvPr id="224" name="円/楕円 20">
                  <a:extLst>
                    <a:ext uri="{FF2B5EF4-FFF2-40B4-BE49-F238E27FC236}">
                      <a16:creationId xmlns:a16="http://schemas.microsoft.com/office/drawing/2014/main" id="{38BE068B-B876-401E-BB7A-A74C6DEF731E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03290" y="5793681"/>
                  <a:ext cx="45719" cy="45719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" name="円/楕円 20">
                  <a:extLst>
                    <a:ext uri="{FF2B5EF4-FFF2-40B4-BE49-F238E27FC236}">
                      <a16:creationId xmlns:a16="http://schemas.microsoft.com/office/drawing/2014/main" id="{902D73BD-963A-40AF-984D-BCE25B778710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214590" y="5439050"/>
                  <a:ext cx="51348" cy="51348"/>
                </a:xfrm>
                <a:prstGeom prst="ellipse">
                  <a:avLst/>
                </a:prstGeom>
                <a:solidFill>
                  <a:schemeClr val="accent6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" name="円/楕円 20">
                  <a:extLst>
                    <a:ext uri="{FF2B5EF4-FFF2-40B4-BE49-F238E27FC236}">
                      <a16:creationId xmlns:a16="http://schemas.microsoft.com/office/drawing/2014/main" id="{27DE4770-1288-48C1-8C1B-C4B482045C9F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659357" y="5409005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" name="円/楕円 20">
                  <a:extLst>
                    <a:ext uri="{FF2B5EF4-FFF2-40B4-BE49-F238E27FC236}">
                      <a16:creationId xmlns:a16="http://schemas.microsoft.com/office/drawing/2014/main" id="{793F3C07-E592-4F75-A2DD-8A1B1E4557AD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521955" y="5206486"/>
                  <a:ext cx="51348" cy="51348"/>
                </a:xfrm>
                <a:prstGeom prst="ellipse">
                  <a:avLst/>
                </a:prstGeom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8" name="グループ化 217">
                <a:extLst>
                  <a:ext uri="{FF2B5EF4-FFF2-40B4-BE49-F238E27FC236}">
                    <a16:creationId xmlns:a16="http://schemas.microsoft.com/office/drawing/2014/main" id="{1D24A52B-35AE-40AF-BB54-BB698FD4EDCF}"/>
                  </a:ext>
                </a:extLst>
              </p:cNvPr>
              <p:cNvGrpSpPr/>
              <p:nvPr/>
            </p:nvGrpSpPr>
            <p:grpSpPr>
              <a:xfrm rot="5400000">
                <a:off x="3696090" y="2570140"/>
                <a:ext cx="376415" cy="298972"/>
                <a:chOff x="3320594" y="5190700"/>
                <a:chExt cx="519752" cy="454777"/>
              </a:xfrm>
            </p:grpSpPr>
            <p:sp>
              <p:nvSpPr>
                <p:cNvPr id="220" name="円/楕円 20">
                  <a:extLst>
                    <a:ext uri="{FF2B5EF4-FFF2-40B4-BE49-F238E27FC236}">
                      <a16:creationId xmlns:a16="http://schemas.microsoft.com/office/drawing/2014/main" id="{5088B368-396D-4998-B808-71131C39FC53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0253" y="5594129"/>
                  <a:ext cx="51348" cy="51348"/>
                </a:xfrm>
                <a:prstGeom prst="ellipse">
                  <a:avLst/>
                </a:prstGeom>
                <a:solidFill>
                  <a:srgbClr val="6DDD9A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" name="円/楕円 20">
                  <a:extLst>
                    <a:ext uri="{FF2B5EF4-FFF2-40B4-BE49-F238E27FC236}">
                      <a16:creationId xmlns:a16="http://schemas.microsoft.com/office/drawing/2014/main" id="{F47A626A-C3AE-426B-9C96-A30702B1D848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788998" y="5314335"/>
                  <a:ext cx="51348" cy="51348"/>
                </a:xfrm>
                <a:prstGeom prst="ellipse">
                  <a:avLst/>
                </a:prstGeom>
                <a:solidFill>
                  <a:schemeClr val="accent3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" name="円/楕円 20">
                  <a:extLst>
                    <a:ext uri="{FF2B5EF4-FFF2-40B4-BE49-F238E27FC236}">
                      <a16:creationId xmlns:a16="http://schemas.microsoft.com/office/drawing/2014/main" id="{474DD062-290E-4CF9-9BC1-B642EF47F3EA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320594" y="5190700"/>
                  <a:ext cx="51348" cy="51348"/>
                </a:xfrm>
                <a:prstGeom prst="ellipse">
                  <a:avLst/>
                </a:prstGeom>
                <a:solidFill>
                  <a:schemeClr val="accent4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" name="円/楕円 234">
                  <a:extLst>
                    <a:ext uri="{FF2B5EF4-FFF2-40B4-BE49-F238E27FC236}">
                      <a16:creationId xmlns:a16="http://schemas.microsoft.com/office/drawing/2014/main" id="{D0042FAF-098B-47CB-AF54-848357525F93}"/>
                    </a:ext>
                  </a:extLst>
                </p:cNvPr>
                <p:cNvSpPr/>
                <p:nvPr/>
              </p:nvSpPr>
              <p:spPr>
                <a:xfrm rot="20949426" flipH="1" flipV="1">
                  <a:off x="3412116" y="5439051"/>
                  <a:ext cx="51348" cy="51348"/>
                </a:xfrm>
                <a:prstGeom prst="ellipse">
                  <a:avLst/>
                </a:prstGeom>
                <a:solidFill>
                  <a:srgbClr val="FF9900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9" name="円/楕円 20">
                <a:extLst>
                  <a:ext uri="{FF2B5EF4-FFF2-40B4-BE49-F238E27FC236}">
                    <a16:creationId xmlns:a16="http://schemas.microsoft.com/office/drawing/2014/main" id="{DE168FDD-79D5-4125-968F-0B121FC78E6B}"/>
                  </a:ext>
                </a:extLst>
              </p:cNvPr>
              <p:cNvSpPr/>
              <p:nvPr/>
            </p:nvSpPr>
            <p:spPr>
              <a:xfrm rot="3963079" flipH="1" flipV="1">
                <a:off x="4041356" y="2684376"/>
                <a:ext cx="36640" cy="33260"/>
              </a:xfrm>
              <a:prstGeom prst="ellipse">
                <a:avLst/>
              </a:prstGeom>
              <a:solidFill>
                <a:schemeClr val="accent6"/>
              </a:solidFill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3" name="右矢印 214">
              <a:extLst>
                <a:ext uri="{FF2B5EF4-FFF2-40B4-BE49-F238E27FC236}">
                  <a16:creationId xmlns:a16="http://schemas.microsoft.com/office/drawing/2014/main" id="{7AC27773-58FC-4870-A916-11928D032E36}"/>
                </a:ext>
              </a:extLst>
            </p:cNvPr>
            <p:cNvSpPr/>
            <p:nvPr/>
          </p:nvSpPr>
          <p:spPr>
            <a:xfrm rot="12938019">
              <a:off x="816011" y="2660370"/>
              <a:ext cx="643440" cy="108787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右矢印 215">
              <a:extLst>
                <a:ext uri="{FF2B5EF4-FFF2-40B4-BE49-F238E27FC236}">
                  <a16:creationId xmlns:a16="http://schemas.microsoft.com/office/drawing/2014/main" id="{5FAE1132-864B-47FD-BB08-045C4B320061}"/>
                </a:ext>
              </a:extLst>
            </p:cNvPr>
            <p:cNvSpPr/>
            <p:nvPr/>
          </p:nvSpPr>
          <p:spPr>
            <a:xfrm rot="3347435">
              <a:off x="1540487" y="3304923"/>
              <a:ext cx="643440" cy="108786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右矢印 216">
              <a:extLst>
                <a:ext uri="{FF2B5EF4-FFF2-40B4-BE49-F238E27FC236}">
                  <a16:creationId xmlns:a16="http://schemas.microsoft.com/office/drawing/2014/main" id="{94B7F869-115B-42E7-A866-9F07B300C568}"/>
                </a:ext>
              </a:extLst>
            </p:cNvPr>
            <p:cNvSpPr/>
            <p:nvPr/>
          </p:nvSpPr>
          <p:spPr>
            <a:xfrm rot="18295989">
              <a:off x="1763286" y="2574394"/>
              <a:ext cx="643440" cy="108786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右矢印 217">
              <a:extLst>
                <a:ext uri="{FF2B5EF4-FFF2-40B4-BE49-F238E27FC236}">
                  <a16:creationId xmlns:a16="http://schemas.microsoft.com/office/drawing/2014/main" id="{A85E8896-D8B9-4CE1-9D4E-5C80F2357192}"/>
                </a:ext>
              </a:extLst>
            </p:cNvPr>
            <p:cNvSpPr/>
            <p:nvPr/>
          </p:nvSpPr>
          <p:spPr>
            <a:xfrm rot="8007459">
              <a:off x="797677" y="3337021"/>
              <a:ext cx="610647" cy="96373"/>
            </a:xfrm>
            <a:prstGeom prst="rightArrow">
              <a:avLst>
                <a:gd name="adj1" fmla="val 35042"/>
                <a:gd name="adj2" fmla="val 9750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円/楕円 20">
              <a:extLst>
                <a:ext uri="{FF2B5EF4-FFF2-40B4-BE49-F238E27FC236}">
                  <a16:creationId xmlns:a16="http://schemas.microsoft.com/office/drawing/2014/main" id="{4FE3A4B3-49D7-4D69-9E07-0F931024A32E}"/>
                </a:ext>
              </a:extLst>
            </p:cNvPr>
            <p:cNvSpPr/>
            <p:nvPr/>
          </p:nvSpPr>
          <p:spPr>
            <a:xfrm rot="4752875" flipH="1" flipV="1">
              <a:off x="2227606" y="2234007"/>
              <a:ext cx="69155" cy="69155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8" name="円/楕円 20">
              <a:extLst>
                <a:ext uri="{FF2B5EF4-FFF2-40B4-BE49-F238E27FC236}">
                  <a16:creationId xmlns:a16="http://schemas.microsoft.com/office/drawing/2014/main" id="{19702DA2-73B2-4EA0-B862-503F0A7B9CEA}"/>
                </a:ext>
              </a:extLst>
            </p:cNvPr>
            <p:cNvSpPr/>
            <p:nvPr/>
          </p:nvSpPr>
          <p:spPr>
            <a:xfrm rot="4752875" flipH="1" flipV="1">
              <a:off x="2104102" y="3562714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9" name="円/楕円 20">
              <a:extLst>
                <a:ext uri="{FF2B5EF4-FFF2-40B4-BE49-F238E27FC236}">
                  <a16:creationId xmlns:a16="http://schemas.microsoft.com/office/drawing/2014/main" id="{427C2B09-0234-460B-83E9-EB4EB167D84D}"/>
                </a:ext>
              </a:extLst>
            </p:cNvPr>
            <p:cNvSpPr/>
            <p:nvPr/>
          </p:nvSpPr>
          <p:spPr>
            <a:xfrm rot="4752875" flipH="1" flipV="1">
              <a:off x="750486" y="2427318"/>
              <a:ext cx="56119" cy="56119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0" name="円/楕円 20">
              <a:extLst>
                <a:ext uri="{FF2B5EF4-FFF2-40B4-BE49-F238E27FC236}">
                  <a16:creationId xmlns:a16="http://schemas.microsoft.com/office/drawing/2014/main" id="{F89F4BFC-BBDA-4DE4-A073-BD9846A28714}"/>
                </a:ext>
              </a:extLst>
            </p:cNvPr>
            <p:cNvSpPr/>
            <p:nvPr/>
          </p:nvSpPr>
          <p:spPr>
            <a:xfrm rot="12973812" flipH="1" flipV="1">
              <a:off x="1831917" y="3512381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円/楕円 20">
              <a:extLst>
                <a:ext uri="{FF2B5EF4-FFF2-40B4-BE49-F238E27FC236}">
                  <a16:creationId xmlns:a16="http://schemas.microsoft.com/office/drawing/2014/main" id="{308EA45C-19C0-4D77-A779-7A58A095A894}"/>
                </a:ext>
              </a:extLst>
            </p:cNvPr>
            <p:cNvSpPr/>
            <p:nvPr/>
          </p:nvSpPr>
          <p:spPr>
            <a:xfrm rot="12973812" flipH="1" flipV="1">
              <a:off x="2119399" y="2316582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円/楕円 20">
              <a:extLst>
                <a:ext uri="{FF2B5EF4-FFF2-40B4-BE49-F238E27FC236}">
                  <a16:creationId xmlns:a16="http://schemas.microsoft.com/office/drawing/2014/main" id="{CAE4F98E-8E09-4973-BE3C-B35EDA7DA68B}"/>
                </a:ext>
              </a:extLst>
            </p:cNvPr>
            <p:cNvSpPr/>
            <p:nvPr/>
          </p:nvSpPr>
          <p:spPr>
            <a:xfrm rot="12973812" flipH="1" flipV="1">
              <a:off x="2115766" y="2717604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円/楕円 20">
              <a:extLst>
                <a:ext uri="{FF2B5EF4-FFF2-40B4-BE49-F238E27FC236}">
                  <a16:creationId xmlns:a16="http://schemas.microsoft.com/office/drawing/2014/main" id="{BD91D7C9-AC4B-484A-BB45-76D1F736E024}"/>
                </a:ext>
              </a:extLst>
            </p:cNvPr>
            <p:cNvSpPr/>
            <p:nvPr/>
          </p:nvSpPr>
          <p:spPr>
            <a:xfrm rot="12973812" flipH="1" flipV="1">
              <a:off x="980370" y="2436732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円/楕円 20">
              <a:extLst>
                <a:ext uri="{FF2B5EF4-FFF2-40B4-BE49-F238E27FC236}">
                  <a16:creationId xmlns:a16="http://schemas.microsoft.com/office/drawing/2014/main" id="{D05183EE-89BE-4EA4-8D3F-D1D353536C86}"/>
                </a:ext>
              </a:extLst>
            </p:cNvPr>
            <p:cNvSpPr/>
            <p:nvPr/>
          </p:nvSpPr>
          <p:spPr>
            <a:xfrm rot="12973812" flipH="1" flipV="1">
              <a:off x="980370" y="2774374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円/楕円 20">
              <a:extLst>
                <a:ext uri="{FF2B5EF4-FFF2-40B4-BE49-F238E27FC236}">
                  <a16:creationId xmlns:a16="http://schemas.microsoft.com/office/drawing/2014/main" id="{95E12A9D-1711-4FBE-975F-6BF7F570752E}"/>
                </a:ext>
              </a:extLst>
            </p:cNvPr>
            <p:cNvSpPr/>
            <p:nvPr/>
          </p:nvSpPr>
          <p:spPr>
            <a:xfrm rot="12973812" flipH="1" flipV="1">
              <a:off x="1100519" y="3508749"/>
              <a:ext cx="38017" cy="38017"/>
            </a:xfrm>
            <a:prstGeom prst="ellipse">
              <a:avLst/>
            </a:prstGeom>
            <a:solidFill>
              <a:srgbClr val="FF3300"/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F329A1CA-5734-47D9-9F7C-6F34C4560F0D}"/>
              </a:ext>
            </a:extLst>
          </p:cNvPr>
          <p:cNvSpPr/>
          <p:nvPr/>
        </p:nvSpPr>
        <p:spPr>
          <a:xfrm>
            <a:off x="6106215" y="1336615"/>
            <a:ext cx="51459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u="sng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QGP limit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</a:t>
            </a:r>
          </a:p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hadron production only from fluids </a:t>
            </a:r>
          </a:p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(Chemically equilibrated matter)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A037DF-DD00-4EF6-BD8E-1E486476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33" y="1641993"/>
            <a:ext cx="3329550" cy="5101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正方形/長方形 230">
                <a:extLst>
                  <a:ext uri="{FF2B5EF4-FFF2-40B4-BE49-F238E27FC236}">
                    <a16:creationId xmlns:a16="http://schemas.microsoft.com/office/drawing/2014/main" id="{F6832819-0E3B-45DB-9AC9-469405A4279E}"/>
                  </a:ext>
                </a:extLst>
              </p:cNvPr>
              <p:cNvSpPr/>
              <p:nvPr/>
            </p:nvSpPr>
            <p:spPr>
              <a:xfrm>
                <a:off x="6399063" y="3863826"/>
                <a:ext cx="2123402" cy="983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游ゴシック Medium" panose="020B05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游ゴシック Medium" panose="020B0500000000000000" pitchFamily="50" charset="-128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游ゴシック Medium" panose="020B0500000000000000" pitchFamily="50" charset="-128"/>
                                </a:rPr>
                                <m:t>ch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𝑑</m:t>
                          </m:r>
                          <m:r>
                            <a:rPr lang="en-US" altLang="ja-JP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𝜂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&lt;</m:t>
                      </m:r>
                      <m:r>
                        <a:rPr lang="en-US" altLang="ja-JP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100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1" name="正方形/長方形 230">
                <a:extLst>
                  <a:ext uri="{FF2B5EF4-FFF2-40B4-BE49-F238E27FC236}">
                    <a16:creationId xmlns:a16="http://schemas.microsoft.com/office/drawing/2014/main" id="{F6832819-0E3B-45DB-9AC9-469405A42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63" y="3863826"/>
                <a:ext cx="2123402" cy="98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C614449E-EE8F-4AC9-AD8C-10AE675FBCEF}"/>
              </a:ext>
            </a:extLst>
          </p:cNvPr>
          <p:cNvSpPr txBox="1"/>
          <p:nvPr/>
        </p:nvSpPr>
        <p:spPr>
          <a:xfrm>
            <a:off x="9086314" y="2772075"/>
            <a:ext cx="262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QGP formation dominance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テキスト ボックス 232">
                <a:extLst>
                  <a:ext uri="{FF2B5EF4-FFF2-40B4-BE49-F238E27FC236}">
                    <a16:creationId xmlns:a16="http://schemas.microsoft.com/office/drawing/2014/main" id="{27E3DE30-4F46-49EA-BCEC-D4C2D2E6DF93}"/>
                  </a:ext>
                </a:extLst>
              </p:cNvPr>
              <p:cNvSpPr txBox="1"/>
              <p:nvPr/>
            </p:nvSpPr>
            <p:spPr>
              <a:xfrm>
                <a:off x="7370666" y="4329239"/>
                <a:ext cx="359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33" name="テキスト ボックス 232">
                <a:extLst>
                  <a:ext uri="{FF2B5EF4-FFF2-40B4-BE49-F238E27FC236}">
                    <a16:creationId xmlns:a16="http://schemas.microsoft.com/office/drawing/2014/main" id="{27E3DE30-4F46-49EA-BCEC-D4C2D2E6D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666" y="4329239"/>
                <a:ext cx="3590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矢印: 右 233">
            <a:extLst>
              <a:ext uri="{FF2B5EF4-FFF2-40B4-BE49-F238E27FC236}">
                <a16:creationId xmlns:a16="http://schemas.microsoft.com/office/drawing/2014/main" id="{0EC98678-BF03-4680-8899-A2CB17D2C916}"/>
              </a:ext>
            </a:extLst>
          </p:cNvPr>
          <p:cNvSpPr/>
          <p:nvPr/>
        </p:nvSpPr>
        <p:spPr>
          <a:xfrm>
            <a:off x="8596880" y="4136571"/>
            <a:ext cx="480291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6BE81-3FBE-4CE3-8E94-732E8E1D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正方形/長方形 234">
                <a:extLst>
                  <a:ext uri="{FF2B5EF4-FFF2-40B4-BE49-F238E27FC236}">
                    <a16:creationId xmlns:a16="http://schemas.microsoft.com/office/drawing/2014/main" id="{F242A00D-E60B-4A2E-BE9F-81F6B132E6E7}"/>
                  </a:ext>
                </a:extLst>
              </p:cNvPr>
              <p:cNvSpPr/>
              <p:nvPr/>
            </p:nvSpPr>
            <p:spPr>
              <a:xfrm>
                <a:off x="6412921" y="2695436"/>
                <a:ext cx="2123402" cy="983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游ゴシック Medium" panose="020B05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游ゴシック Medium" panose="020B0500000000000000" pitchFamily="50" charset="-128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游ゴシック Medium" panose="020B0500000000000000" pitchFamily="50" charset="-128"/>
                                </a:rPr>
                                <m:t>ch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𝑑</m:t>
                          </m:r>
                          <m:r>
                            <a:rPr lang="en-US" altLang="ja-JP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游ゴシック Medium" panose="020B0500000000000000" pitchFamily="50" charset="-128"/>
                            </a:rPr>
                            <m:t>𝜂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&gt;</m:t>
                      </m:r>
                      <m:r>
                        <a:rPr lang="en-US" altLang="ja-JP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游ゴシック Medium" panose="020B0500000000000000" pitchFamily="50" charset="-128"/>
                        </a:rPr>
                        <m:t>100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35" name="正方形/長方形 234">
                <a:extLst>
                  <a:ext uri="{FF2B5EF4-FFF2-40B4-BE49-F238E27FC236}">
                    <a16:creationId xmlns:a16="http://schemas.microsoft.com/office/drawing/2014/main" id="{F242A00D-E60B-4A2E-BE9F-81F6B132E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21" y="2695436"/>
                <a:ext cx="2123402" cy="98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939343C9-6DB4-4A15-B1F6-BE3BBF24296F}"/>
                  </a:ext>
                </a:extLst>
              </p:cNvPr>
              <p:cNvSpPr txBox="1"/>
              <p:nvPr/>
            </p:nvSpPr>
            <p:spPr>
              <a:xfrm>
                <a:off x="7404205" y="3189820"/>
                <a:ext cx="359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939343C9-6DB4-4A15-B1F6-BE3BBF242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205" y="3189820"/>
                <a:ext cx="3590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矢印: 右 236">
            <a:extLst>
              <a:ext uri="{FF2B5EF4-FFF2-40B4-BE49-F238E27FC236}">
                <a16:creationId xmlns:a16="http://schemas.microsoft.com/office/drawing/2014/main" id="{AD0FE073-4C8D-4DC9-9646-43E5933FEE71}"/>
              </a:ext>
            </a:extLst>
          </p:cNvPr>
          <p:cNvSpPr/>
          <p:nvPr/>
        </p:nvSpPr>
        <p:spPr>
          <a:xfrm>
            <a:off x="8606025" y="2951786"/>
            <a:ext cx="480291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74954185-7C8B-4301-A207-130412D40B43}"/>
              </a:ext>
            </a:extLst>
          </p:cNvPr>
          <p:cNvSpPr txBox="1"/>
          <p:nvPr/>
        </p:nvSpPr>
        <p:spPr>
          <a:xfrm>
            <a:off x="9086315" y="3956039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Partial creation</a:t>
            </a:r>
          </a:p>
          <a:p>
            <a:pPr algn="l"/>
            <a:r>
              <a:rPr kumimoji="1" lang="en-US" altLang="ja-JP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of QGP</a:t>
            </a:r>
            <a:endParaRPr kumimoji="1" lang="ja-JP" altLang="en-US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B83BA62-19FE-4F7C-8C6D-C17A13E746CD}"/>
              </a:ext>
            </a:extLst>
          </p:cNvPr>
          <p:cNvSpPr/>
          <p:nvPr/>
        </p:nvSpPr>
        <p:spPr>
          <a:xfrm>
            <a:off x="6412921" y="2675347"/>
            <a:ext cx="5298245" cy="22171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9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C07B3-6A77-40B9-A60D-4A3F7540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Lambdas, phi mesons and protons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5F48CB-89A4-4B3C-B859-5C504EF5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6876AD-2171-4C82-8CE9-9B3F12CA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307" y="2032427"/>
            <a:ext cx="2403450" cy="3569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9FBD87E-58B8-456A-B6EE-6249ACB79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185" y="2137560"/>
            <a:ext cx="3329550" cy="33587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C3C4CE-1A54-4782-AFC7-EAF4CBC22DB1}"/>
              </a:ext>
            </a:extLst>
          </p:cNvPr>
          <p:cNvSpPr txBox="1"/>
          <p:nvPr/>
        </p:nvSpPr>
        <p:spPr>
          <a:xfrm>
            <a:off x="8968505" y="2289134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preliminary</a:t>
            </a:r>
            <a:endParaRPr kumimoji="1" lang="ja-JP" altLang="en-US" sz="28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23B7B5-45A6-4145-8800-BA57DA5146FA}"/>
              </a:ext>
            </a:extLst>
          </p:cNvPr>
          <p:cNvSpPr txBox="1"/>
          <p:nvPr/>
        </p:nvSpPr>
        <p:spPr>
          <a:xfrm>
            <a:off x="4985402" y="2286561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preliminary</a:t>
            </a:r>
            <a:endParaRPr kumimoji="1" lang="ja-JP" altLang="en-US" sz="28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2D9288E-5C1B-40D0-8DEF-36AB1556DD6E}"/>
                  </a:ext>
                </a:extLst>
              </p:cNvPr>
              <p:cNvSpPr txBox="1"/>
              <p:nvPr/>
            </p:nvSpPr>
            <p:spPr>
              <a:xfrm>
                <a:off x="4700307" y="5708550"/>
                <a:ext cx="2625911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ch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&lt;0.5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2D9288E-5C1B-40D0-8DEF-36AB1556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07" y="5708550"/>
                <a:ext cx="2625911" cy="469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95D3E04-1CA5-4220-8F4C-FA006A5F547D}"/>
                  </a:ext>
                </a:extLst>
              </p:cNvPr>
              <p:cNvSpPr txBox="1"/>
              <p:nvPr/>
            </p:nvSpPr>
            <p:spPr>
              <a:xfrm>
                <a:off x="8533004" y="5647868"/>
                <a:ext cx="2625911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800" b="0" i="0" smtClean="0">
                                          <a:latin typeface="Cambria Math" panose="02040503050406030204" pitchFamily="18" charset="0"/>
                                        </a:rPr>
                                        <m:t>ch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&lt;0.5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95D3E04-1CA5-4220-8F4C-FA006A5F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004" y="5647868"/>
                <a:ext cx="2625911" cy="469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81156F0-C8C6-448A-9548-793636E133A2}"/>
                  </a:ext>
                </a:extLst>
              </p:cNvPr>
              <p:cNvSpPr txBox="1"/>
              <p:nvPr/>
            </p:nvSpPr>
            <p:spPr>
              <a:xfrm rot="16200000">
                <a:off x="7245924" y="3467568"/>
                <a:ext cx="1144416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81156F0-C8C6-448A-9548-793636E13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45924" y="3467568"/>
                <a:ext cx="1144416" cy="464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242D2AF-0AF3-44F4-BB2C-F54F767F826C}"/>
                  </a:ext>
                </a:extLst>
              </p:cNvPr>
              <p:cNvSpPr txBox="1"/>
              <p:nvPr/>
            </p:nvSpPr>
            <p:spPr>
              <a:xfrm rot="16200000">
                <a:off x="3750367" y="3464971"/>
                <a:ext cx="1182118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242D2AF-0AF3-44F4-BB2C-F54F767F8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50367" y="3464971"/>
                <a:ext cx="1182118" cy="4692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4DC43-4489-4BF7-A13A-94B338B75087}"/>
              </a:ext>
            </a:extLst>
          </p:cNvPr>
          <p:cNvSpPr txBox="1"/>
          <p:nvPr/>
        </p:nvSpPr>
        <p:spPr>
          <a:xfrm>
            <a:off x="5893951" y="6356350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err="1"/>
              <a:t>Y.Kanakubo</a:t>
            </a:r>
            <a:r>
              <a:rPr kumimoji="1" lang="en-US" altLang="ja-JP" sz="1600" dirty="0"/>
              <a:t> et al. (in preparation)</a:t>
            </a:r>
            <a:endParaRPr kumimoji="1" lang="ja-JP" altLang="en-US" sz="1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1C94476-8D98-478D-AE62-8BF48B9F3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153" y="1865542"/>
            <a:ext cx="2625911" cy="401694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44BDAB7-D804-4B81-AE1A-6451E20834FD}"/>
              </a:ext>
            </a:extLst>
          </p:cNvPr>
          <p:cNvSpPr/>
          <p:nvPr/>
        </p:nvSpPr>
        <p:spPr>
          <a:xfrm>
            <a:off x="1225611" y="6057337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/>
              <a:t>Y.Kanakubo</a:t>
            </a:r>
            <a:r>
              <a:rPr kumimoji="1" lang="en-US" altLang="ja-JP" dirty="0"/>
              <a:t> et al., </a:t>
            </a:r>
          </a:p>
          <a:p>
            <a:r>
              <a:rPr kumimoji="1" lang="en-US" altLang="ja-JP" dirty="0"/>
              <a:t>arXiv:1807.06254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8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AEE0CD-23B2-402A-9C5C-37D44D3C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原子核研究の原稿から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8C69D-A6B7-4B31-96E5-40701300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AFB6B4-0D82-42F6-ABF6-0C2E76A9A188}"/>
              </a:ext>
            </a:extLst>
          </p:cNvPr>
          <p:cNvSpPr txBox="1"/>
          <p:nvPr/>
        </p:nvSpPr>
        <p:spPr>
          <a:xfrm>
            <a:off x="1032084" y="1561519"/>
            <a:ext cx="536717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rabicPeriod"/>
            </a:pPr>
            <a:r>
              <a:rPr kumimoji="1" lang="ja-JP" altLang="en-US" sz="2800" dirty="0"/>
              <a:t>ハドロン質量依存性</a:t>
            </a:r>
            <a:endParaRPr kumimoji="1" lang="en-US" altLang="ja-JP" sz="2800" dirty="0"/>
          </a:p>
          <a:p>
            <a:pPr lvl="1"/>
            <a:r>
              <a:rPr kumimoji="1" lang="en-US" altLang="ja-JP" sz="2400" dirty="0"/>
              <a:t>Cronin?</a:t>
            </a:r>
            <a:r>
              <a:rPr kumimoji="1" lang="ja-JP" altLang="en-US" sz="2400" dirty="0"/>
              <a:t> 流体膨張</a:t>
            </a:r>
            <a:r>
              <a:rPr kumimoji="1" lang="en-US" altLang="ja-JP" sz="2400" dirty="0"/>
              <a:t>?</a:t>
            </a:r>
          </a:p>
          <a:p>
            <a:pPr lvl="1"/>
            <a:r>
              <a:rPr kumimoji="1" lang="en-US" altLang="ja-JP" sz="2400" dirty="0">
                <a:sym typeface="Wingdings" panose="05000000000000000000" pitchFamily="2" charset="2"/>
              </a:rPr>
              <a:t>PID</a:t>
            </a:r>
            <a:r>
              <a:rPr kumimoji="1" lang="ja-JP" altLang="en-US" sz="2400" dirty="0">
                <a:sym typeface="Wingdings" panose="05000000000000000000" pitchFamily="2" charset="2"/>
              </a:rPr>
              <a:t>の重要性</a:t>
            </a:r>
            <a:endParaRPr kumimoji="1" lang="en-US" altLang="ja-JP" sz="2400" dirty="0"/>
          </a:p>
          <a:p>
            <a:r>
              <a:rPr kumimoji="1" lang="en-US" altLang="ja-JP" sz="2800" dirty="0"/>
              <a:t>2. </a:t>
            </a:r>
            <a:r>
              <a:rPr kumimoji="1" lang="ja-JP" altLang="en-US" sz="2800" dirty="0"/>
              <a:t>揺らぎの重要性</a:t>
            </a:r>
            <a:endParaRPr kumimoji="1" lang="en-US" altLang="ja-JP" sz="2800" dirty="0"/>
          </a:p>
          <a:p>
            <a:pPr lvl="1"/>
            <a:r>
              <a:rPr kumimoji="1" lang="ja-JP" altLang="en-US" sz="2400" dirty="0"/>
              <a:t>陽子の形の揺らぎ</a:t>
            </a:r>
            <a:r>
              <a:rPr kumimoji="1" lang="en-US" altLang="ja-JP" sz="2400" dirty="0"/>
              <a:t>? </a:t>
            </a:r>
            <a:r>
              <a:rPr kumimoji="1" lang="ja-JP" altLang="en-US" sz="2400" dirty="0"/>
              <a:t>不十分な飽和</a:t>
            </a:r>
            <a:r>
              <a:rPr kumimoji="1" lang="en-US" altLang="ja-JP" sz="2400" dirty="0"/>
              <a:t>?</a:t>
            </a:r>
          </a:p>
          <a:p>
            <a:pPr lvl="1"/>
            <a:r>
              <a:rPr kumimoji="1" lang="ja-JP" altLang="en-US" sz="2400" dirty="0"/>
              <a:t>多重度揺らぎ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　高多重度</a:t>
            </a:r>
            <a:r>
              <a:rPr kumimoji="1" lang="en-US" altLang="ja-JP" sz="2400" dirty="0">
                <a:sym typeface="Wingdings" panose="05000000000000000000" pitchFamily="2" charset="2"/>
              </a:rPr>
              <a:t></a:t>
            </a:r>
            <a:r>
              <a:rPr kumimoji="1" lang="ja-JP" altLang="en-US" sz="2400" dirty="0"/>
              <a:t>ジェット起源</a:t>
            </a:r>
            <a:r>
              <a:rPr kumimoji="1" lang="en-US" altLang="ja-JP" sz="2400" dirty="0"/>
              <a:t>?</a:t>
            </a:r>
          </a:p>
          <a:p>
            <a:r>
              <a:rPr kumimoji="1" lang="en-US" altLang="ja-JP" sz="2800" dirty="0"/>
              <a:t>3. </a:t>
            </a:r>
            <a:r>
              <a:rPr kumimoji="1" lang="ja-JP" altLang="en-US" sz="2800" dirty="0"/>
              <a:t>局所平衡化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流体化</a:t>
            </a:r>
            <a:endParaRPr kumimoji="1" lang="en-US" altLang="ja-JP" sz="2800" dirty="0"/>
          </a:p>
          <a:p>
            <a:pPr lvl="1"/>
            <a:r>
              <a:rPr kumimoji="1" lang="en-US" altLang="ja-JP" sz="2400" dirty="0"/>
              <a:t>CGC</a:t>
            </a:r>
            <a:r>
              <a:rPr kumimoji="1" lang="ja-JP" altLang="en-US" sz="2400" dirty="0"/>
              <a:t>による奇数次のフロー</a:t>
            </a:r>
            <a:r>
              <a:rPr kumimoji="1" lang="en-US" altLang="ja-JP" sz="2400" dirty="0"/>
              <a:t>?</a:t>
            </a:r>
          </a:p>
          <a:p>
            <a:pPr lvl="1"/>
            <a:r>
              <a:rPr kumimoji="1" lang="ja-JP" altLang="en-US" sz="2400" dirty="0"/>
              <a:t>中間多重度</a:t>
            </a:r>
            <a:r>
              <a:rPr kumimoji="1" lang="en-US" altLang="ja-JP" sz="2400" dirty="0"/>
              <a:t>(~50</a:t>
            </a:r>
            <a:r>
              <a:rPr kumimoji="1" lang="ja-JP" altLang="en-US" sz="2400" dirty="0"/>
              <a:t>程度</a:t>
            </a:r>
            <a:r>
              <a:rPr kumimoji="1" lang="en-US" altLang="ja-JP" sz="2400" dirty="0"/>
              <a:t>?)</a:t>
            </a:r>
            <a:r>
              <a:rPr kumimoji="1" lang="ja-JP" altLang="en-US" sz="2400" dirty="0"/>
              <a:t>が重要</a:t>
            </a:r>
            <a:r>
              <a:rPr kumimoji="1" lang="en-US" altLang="ja-JP" sz="2400" dirty="0"/>
              <a:t>?</a:t>
            </a:r>
          </a:p>
          <a:p>
            <a:r>
              <a:rPr kumimoji="1" lang="en-US" altLang="ja-JP" sz="2800" dirty="0"/>
              <a:t>4. </a:t>
            </a:r>
            <a:r>
              <a:rPr kumimoji="1" lang="ja-JP" altLang="en-US" sz="2800" dirty="0"/>
              <a:t>様々な粒子相関</a:t>
            </a:r>
            <a:endParaRPr kumimoji="1" lang="en-US" altLang="ja-JP" sz="2800" dirty="0"/>
          </a:p>
          <a:p>
            <a:pPr lvl="1"/>
            <a:r>
              <a:rPr kumimoji="1" lang="en-US" altLang="ja-JP" sz="2400" dirty="0"/>
              <a:t>Flow/Non-flow</a:t>
            </a:r>
            <a:r>
              <a:rPr kumimoji="1" lang="ja-JP" altLang="en-US" sz="2400" dirty="0"/>
              <a:t>の差っ引き</a:t>
            </a:r>
            <a:endParaRPr kumimoji="1"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F10321-7AA7-4642-8CC2-332A23F2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00" y="1561519"/>
            <a:ext cx="3087000" cy="436580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F0460C-A7B0-4F21-A1AD-757B295AFDC1}"/>
              </a:ext>
            </a:extLst>
          </p:cNvPr>
          <p:cNvSpPr/>
          <p:nvPr/>
        </p:nvSpPr>
        <p:spPr>
          <a:xfrm>
            <a:off x="6096000" y="6008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/>
              <a:t>平野哲文、「小さい衝突系における集団的な振る舞い」原子核研究第</a:t>
            </a:r>
            <a:r>
              <a:rPr kumimoji="1" lang="en-US" altLang="ja-JP" dirty="0"/>
              <a:t>62</a:t>
            </a:r>
            <a:r>
              <a:rPr kumimoji="1" lang="ja-JP" altLang="en-US" dirty="0"/>
              <a:t>巻</a:t>
            </a:r>
            <a:r>
              <a:rPr kumimoji="1" lang="en-US" altLang="ja-JP" dirty="0"/>
              <a:t>2</a:t>
            </a:r>
            <a:r>
              <a:rPr kumimoji="1" lang="ja-JP" altLang="en-US" dirty="0"/>
              <a:t>号</a:t>
            </a:r>
            <a:r>
              <a:rPr kumimoji="1" lang="en-US" altLang="ja-JP" dirty="0"/>
              <a:t>p.41</a:t>
            </a:r>
          </a:p>
        </p:txBody>
      </p:sp>
    </p:spTree>
    <p:extLst>
      <p:ext uri="{BB962C8B-B14F-4D97-AF65-F5344CB8AC3E}">
        <p14:creationId xmlns:p14="http://schemas.microsoft.com/office/powerpoint/2010/main" val="64214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92C4BC8-B7AF-45C9-A047-A78D355A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 be QGP or not to be?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F3387B7-3E92-48F5-B2C1-37AC7CAD6D2D}"/>
              </a:ext>
            </a:extLst>
          </p:cNvPr>
          <p:cNvSpPr/>
          <p:nvPr/>
        </p:nvSpPr>
        <p:spPr>
          <a:xfrm>
            <a:off x="446052" y="3641851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790C805-C5FC-4B7E-BBEC-7691BF200A3B}"/>
              </a:ext>
            </a:extLst>
          </p:cNvPr>
          <p:cNvSpPr/>
          <p:nvPr/>
        </p:nvSpPr>
        <p:spPr>
          <a:xfrm>
            <a:off x="1033352" y="3011851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79E431-03E7-47E8-891F-0098BE1C2FF6}"/>
              </a:ext>
            </a:extLst>
          </p:cNvPr>
          <p:cNvSpPr/>
          <p:nvPr/>
        </p:nvSpPr>
        <p:spPr>
          <a:xfrm>
            <a:off x="5941073" y="3011851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77E964D-9066-40D8-8103-0AC689B0E1DD}"/>
              </a:ext>
            </a:extLst>
          </p:cNvPr>
          <p:cNvSpPr/>
          <p:nvPr/>
        </p:nvSpPr>
        <p:spPr>
          <a:xfrm>
            <a:off x="3441908" y="3011851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C409D1-5EAF-4BDC-88A6-82C6237E2AAE}"/>
              </a:ext>
            </a:extLst>
          </p:cNvPr>
          <p:cNvSpPr/>
          <p:nvPr/>
        </p:nvSpPr>
        <p:spPr>
          <a:xfrm>
            <a:off x="3028025" y="3508826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DC8E3A1-46D6-4335-A032-899FAAA477DA}"/>
              </a:ext>
            </a:extLst>
          </p:cNvPr>
          <p:cNvSpPr/>
          <p:nvPr/>
        </p:nvSpPr>
        <p:spPr>
          <a:xfrm>
            <a:off x="3118025" y="3698396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12D823F-9148-478F-9039-F5760FB8D697}"/>
              </a:ext>
            </a:extLst>
          </p:cNvPr>
          <p:cNvSpPr/>
          <p:nvPr/>
        </p:nvSpPr>
        <p:spPr>
          <a:xfrm>
            <a:off x="5382518" y="3508826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B1BEB64-5622-4BEF-8106-04364F958D90}"/>
              </a:ext>
            </a:extLst>
          </p:cNvPr>
          <p:cNvSpPr/>
          <p:nvPr/>
        </p:nvSpPr>
        <p:spPr>
          <a:xfrm>
            <a:off x="5562518" y="3608396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FAC6C74-B4AB-479F-AC4F-87E80E169C26}"/>
              </a:ext>
            </a:extLst>
          </p:cNvPr>
          <p:cNvSpPr/>
          <p:nvPr/>
        </p:nvSpPr>
        <p:spPr>
          <a:xfrm>
            <a:off x="5382518" y="3698396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13D7AB-2423-4647-84BD-7735B88A8759}"/>
              </a:ext>
            </a:extLst>
          </p:cNvPr>
          <p:cNvSpPr txBox="1"/>
          <p:nvPr/>
        </p:nvSpPr>
        <p:spPr>
          <a:xfrm>
            <a:off x="379145" y="2628372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/>
              <a:t>p+Au</a:t>
            </a:r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313812-8838-4F1F-811E-5EB2008622B8}"/>
              </a:ext>
            </a:extLst>
          </p:cNvPr>
          <p:cNvSpPr txBox="1"/>
          <p:nvPr/>
        </p:nvSpPr>
        <p:spPr>
          <a:xfrm>
            <a:off x="3248620" y="2628372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/>
              <a:t>d+Au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55709B-B77D-4E49-AF5E-DC2DF79BB2F6}"/>
              </a:ext>
            </a:extLst>
          </p:cNvPr>
          <p:cNvSpPr txBox="1"/>
          <p:nvPr/>
        </p:nvSpPr>
        <p:spPr>
          <a:xfrm>
            <a:off x="5612561" y="262837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aseline="30000" dirty="0"/>
              <a:t>3</a:t>
            </a:r>
            <a:r>
              <a:rPr kumimoji="1" lang="en-US" altLang="ja-JP" sz="2800" dirty="0"/>
              <a:t>He+Au</a:t>
            </a:r>
            <a:endParaRPr kumimoji="1" lang="ja-JP" altLang="en-US" sz="2800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8ABC7A7F-6506-4EB1-8022-671CF593C076}"/>
              </a:ext>
            </a:extLst>
          </p:cNvPr>
          <p:cNvSpPr/>
          <p:nvPr/>
        </p:nvSpPr>
        <p:spPr>
          <a:xfrm>
            <a:off x="9828305" y="3641851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6BF2185-A1B2-4240-9C76-8D6987447E8A}"/>
              </a:ext>
            </a:extLst>
          </p:cNvPr>
          <p:cNvSpPr/>
          <p:nvPr/>
        </p:nvSpPr>
        <p:spPr>
          <a:xfrm>
            <a:off x="10415605" y="3011851"/>
            <a:ext cx="1476000" cy="14760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D3EA3-2139-42F1-A4EA-07D1C865EC18}"/>
              </a:ext>
            </a:extLst>
          </p:cNvPr>
          <p:cNvSpPr txBox="1"/>
          <p:nvPr/>
        </p:nvSpPr>
        <p:spPr>
          <a:xfrm>
            <a:off x="9761398" y="2628372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/>
              <a:t>p+Pb</a:t>
            </a:r>
            <a:endParaRPr kumimoji="1" lang="ja-JP" altLang="en-US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31555E-6415-4528-AA10-45177E4C8F63}"/>
              </a:ext>
            </a:extLst>
          </p:cNvPr>
          <p:cNvSpPr txBox="1"/>
          <p:nvPr/>
        </p:nvSpPr>
        <p:spPr>
          <a:xfrm>
            <a:off x="325215" y="2149238"/>
            <a:ext cx="10454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u="sng" dirty="0"/>
              <a:t>RHIC</a:t>
            </a:r>
            <a:endParaRPr kumimoji="1" lang="ja-JP" altLang="en-US" sz="2800" u="sng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800556-E3D3-4FC4-8203-DD3703057D9B}"/>
              </a:ext>
            </a:extLst>
          </p:cNvPr>
          <p:cNvSpPr txBox="1"/>
          <p:nvPr/>
        </p:nvSpPr>
        <p:spPr>
          <a:xfrm>
            <a:off x="8068598" y="2105152"/>
            <a:ext cx="91243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u="sng" dirty="0"/>
              <a:t>LHC</a:t>
            </a:r>
            <a:endParaRPr kumimoji="1" lang="ja-JP" altLang="en-US" sz="2800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1C54B-0F0C-4F46-B600-085E415E95B4}"/>
              </a:ext>
            </a:extLst>
          </p:cNvPr>
          <p:cNvSpPr txBox="1"/>
          <p:nvPr/>
        </p:nvSpPr>
        <p:spPr>
          <a:xfrm>
            <a:off x="1714685" y="4580059"/>
            <a:ext cx="8780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2003~2010: Control experiment </a:t>
            </a:r>
          </a:p>
          <a:p>
            <a:pPr lvl="1"/>
            <a:r>
              <a:rPr kumimoji="1" lang="en-US" altLang="ja-JP" sz="2800" dirty="0">
                <a:sym typeface="Wingdings" panose="05000000000000000000" pitchFamily="2" charset="2"/>
              </a:rPr>
              <a:t> Understanding of i</a:t>
            </a:r>
            <a:r>
              <a:rPr kumimoji="1" lang="en-US" altLang="ja-JP" sz="2800" dirty="0"/>
              <a:t>nitial state (cold nuclear matter)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effects</a:t>
            </a:r>
          </a:p>
          <a:p>
            <a:pPr algn="l"/>
            <a:r>
              <a:rPr kumimoji="1" lang="en-US" altLang="ja-JP" sz="2800" dirty="0"/>
              <a:t>2010: Discovery of “ridge” structure in pp by CMS</a:t>
            </a:r>
          </a:p>
          <a:p>
            <a:pPr algn="l"/>
            <a:r>
              <a:rPr kumimoji="1" lang="en-US" altLang="ja-JP" sz="2800" dirty="0"/>
              <a:t>2010~today: Discussion of possibility to create QGP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A05204-1148-44BA-A76B-B3FECF23932B}"/>
              </a:ext>
            </a:extLst>
          </p:cNvPr>
          <p:cNvSpPr txBox="1"/>
          <p:nvPr/>
        </p:nvSpPr>
        <p:spPr>
          <a:xfrm>
            <a:off x="3448964" y="1339995"/>
            <a:ext cx="533511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That is THE question!</a:t>
            </a:r>
            <a:endParaRPr kumimoji="1" lang="ja-JP" alt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A9D63E3-5FA8-4EE2-AAF8-BF8EDF57A818}"/>
              </a:ext>
            </a:extLst>
          </p:cNvPr>
          <p:cNvSpPr/>
          <p:nvPr/>
        </p:nvSpPr>
        <p:spPr>
          <a:xfrm>
            <a:off x="8419535" y="3649288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33C0C6-4B2B-4D5B-856C-ED3F3920B4D6}"/>
              </a:ext>
            </a:extLst>
          </p:cNvPr>
          <p:cNvSpPr txBox="1"/>
          <p:nvPr/>
        </p:nvSpPr>
        <p:spPr>
          <a:xfrm>
            <a:off x="8352628" y="263580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/>
              <a:t>p+p</a:t>
            </a:r>
            <a:endParaRPr kumimoji="1" lang="ja-JP" altLang="en-US" sz="2800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8CFD8D3-5A4E-41A2-8C5D-F0314F7DD629}"/>
              </a:ext>
            </a:extLst>
          </p:cNvPr>
          <p:cNvSpPr/>
          <p:nvPr/>
        </p:nvSpPr>
        <p:spPr>
          <a:xfrm>
            <a:off x="8951074" y="3667875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6BF22059-52B8-43BD-BEDC-7E1115A5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8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32A47-F2FB-41F0-9CA4-036EE560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Slide from talk</a:t>
            </a:r>
            <a:r>
              <a:rPr kumimoji="1" lang="en-US" altLang="ja-JP" dirty="0"/>
              <a:t> by </a:t>
            </a:r>
            <a:r>
              <a:rPr kumimoji="1" lang="en-US" altLang="ja-JP" dirty="0" err="1"/>
              <a:t>Y.Tachibana</a:t>
            </a:r>
            <a:r>
              <a:rPr kumimoji="1" lang="en-US" altLang="ja-JP" dirty="0"/>
              <a:t> at QM2018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F1E273-CEA1-4A65-A5F2-57212BC4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9DB268-2AB1-42C9-9AF0-C5B4B3E6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1" y="1840618"/>
            <a:ext cx="5821201" cy="436580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1126B4-6B79-460F-ACE3-FCC1A1532DE6}"/>
              </a:ext>
            </a:extLst>
          </p:cNvPr>
          <p:cNvSpPr txBox="1"/>
          <p:nvPr/>
        </p:nvSpPr>
        <p:spPr>
          <a:xfrm>
            <a:off x="6918037" y="1946026"/>
            <a:ext cx="4627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Power of particle ratios</a:t>
            </a:r>
          </a:p>
          <a:p>
            <a:pPr algn="l"/>
            <a:r>
              <a:rPr kumimoji="1" lang="en-US" altLang="ja-JP" sz="2800" dirty="0"/>
              <a:t>to discriminate several hadron production pictures from each other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D6FBF11-285A-4717-9873-E08A7C888574}"/>
                  </a:ext>
                </a:extLst>
              </p:cNvPr>
              <p:cNvSpPr txBox="1"/>
              <p:nvPr/>
            </p:nvSpPr>
            <p:spPr>
              <a:xfrm>
                <a:off x="6918037" y="4535055"/>
                <a:ext cx="4982454" cy="1475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Particle ratio as a function of</a:t>
                </a:r>
              </a:p>
              <a:p>
                <a:pPr algn="l"/>
                <a:r>
                  <a:rPr kumimoji="1" lang="en-US" altLang="ja-JP" sz="2800" dirty="0"/>
                  <a:t>jet size</a:t>
                </a:r>
              </a:p>
              <a:p>
                <a:pPr algn="l"/>
                <a:r>
                  <a:rPr kumimoji="1" lang="en-US" altLang="ja-JP" sz="2800" b="0" dirty="0"/>
                  <a:t>    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D6FBF11-285A-4717-9873-E08A7C888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7" y="4535055"/>
                <a:ext cx="4982454" cy="1475917"/>
              </a:xfrm>
              <a:prstGeom prst="rect">
                <a:avLst/>
              </a:prstGeom>
              <a:blipFill>
                <a:blip r:embed="rId3"/>
                <a:stretch>
                  <a:fillRect l="-2570" t="-4545" r="-1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矢印: 下 6">
            <a:extLst>
              <a:ext uri="{FF2B5EF4-FFF2-40B4-BE49-F238E27FC236}">
                <a16:creationId xmlns:a16="http://schemas.microsoft.com/office/drawing/2014/main" id="{031E88F6-2D87-4B27-95E4-0FBA87A48B18}"/>
              </a:ext>
            </a:extLst>
          </p:cNvPr>
          <p:cNvSpPr/>
          <p:nvPr/>
        </p:nvSpPr>
        <p:spPr>
          <a:xfrm>
            <a:off x="8592123" y="3665505"/>
            <a:ext cx="817141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0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1BE87-A0A8-419A-A97A-A3AEB960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from PYTHIA 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1881D0-533A-4F05-B53C-5C5FB184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0D804F-4ACB-41E5-B50D-4BF4BFE91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9" y="1530610"/>
            <a:ext cx="5020004" cy="3765004"/>
          </a:xfrm>
          <a:prstGeom prst="rect">
            <a:avLst/>
          </a:prstGeom>
        </p:spPr>
      </p:pic>
      <p:pic>
        <p:nvPicPr>
          <p:cNvPr id="5" name="Picture 2" descr="C:\Users\Kanakubo\Pictures\Screenshots\スクリーンショット (68).png">
            <a:extLst>
              <a:ext uri="{FF2B5EF4-FFF2-40B4-BE49-F238E27FC236}">
                <a16:creationId xmlns:a16="http://schemas.microsoft.com/office/drawing/2014/main" id="{55340DF1-A006-44AA-8AEE-520C5B3A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56" y="1287026"/>
            <a:ext cx="4149110" cy="46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ECF91E-E129-4727-874D-4C6794C0DAAC}"/>
              </a:ext>
            </a:extLst>
          </p:cNvPr>
          <p:cNvSpPr/>
          <p:nvPr/>
        </p:nvSpPr>
        <p:spPr>
          <a:xfrm rot="5400000">
            <a:off x="8363329" y="3723663"/>
            <a:ext cx="5730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ALICE Collaboration, </a:t>
            </a:r>
            <a:r>
              <a:rPr lang="ja-JP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Phys.Lett. B760 (2016) 720-735</a:t>
            </a:r>
            <a:endParaRPr lang="fr-FR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860B801-5AD2-4C07-A484-4CEE2A5138F5}"/>
              </a:ext>
            </a:extLst>
          </p:cNvPr>
          <p:cNvSpPr/>
          <p:nvPr/>
        </p:nvSpPr>
        <p:spPr>
          <a:xfrm rot="16200000">
            <a:off x="-2538255" y="3810101"/>
            <a:ext cx="5484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ALICE Collaboration, 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Phys. Rev. Lett. 110 (2013) 032301</a:t>
            </a:r>
            <a:endParaRPr lang="fr-FR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F0CD2-BC2B-4860-8785-83DB1F145482}"/>
              </a:ext>
            </a:extLst>
          </p:cNvPr>
          <p:cNvSpPr txBox="1"/>
          <p:nvPr/>
        </p:nvSpPr>
        <p:spPr>
          <a:xfrm>
            <a:off x="1611468" y="5517199"/>
            <a:ext cx="7885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PYTHIA 8.230</a:t>
            </a:r>
          </a:p>
          <a:p>
            <a:pPr algn="l"/>
            <a:r>
              <a:rPr kumimoji="1" lang="en-US" altLang="ja-JP" sz="2800" dirty="0"/>
              <a:t>Yields: OK</a:t>
            </a:r>
          </a:p>
          <a:p>
            <a:pPr algn="l"/>
            <a:r>
              <a:rPr kumimoji="1" lang="en-US" altLang="ja-JP" sz="2800" dirty="0"/>
              <a:t>Spectra: Steeper </a:t>
            </a:r>
            <a:r>
              <a:rPr kumimoji="1" lang="en-US" altLang="ja-JP" sz="2800" dirty="0">
                <a:sym typeface="Wingdings" panose="05000000000000000000" pitchFamily="2" charset="2"/>
              </a:rPr>
              <a:t> Need transverse dynamics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DB685E7-6621-4991-9623-28E4B4A6DE58}"/>
                  </a:ext>
                </a:extLst>
              </p:cNvPr>
              <p:cNvSpPr txBox="1"/>
              <p:nvPr/>
            </p:nvSpPr>
            <p:spPr>
              <a:xfrm>
                <a:off x="2301835" y="4592288"/>
                <a:ext cx="3558168" cy="4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sz="2000" dirty="0" err="1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Times New Roman" panose="02020603050405020304" pitchFamily="18" charset="0"/>
                  </a:rPr>
                  <a:t>+Pb</a:t>
                </a:r>
                <a:r>
                  <a:rPr kumimoji="1" lang="en-US" altLang="ja-JP" sz="2000" dirty="0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游明朝 Light" panose="02020300000000000000" pitchFamily="18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游明朝 Light" panose="02020300000000000000" pitchFamily="18" charset="-128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  <a:ea typeface="游明朝 Light" panose="02020300000000000000" pitchFamily="18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  <a:ea typeface="游明朝 Light" panose="02020300000000000000" pitchFamily="18" charset="-128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游明朝 Light" panose="02020300000000000000" pitchFamily="18" charset="-128"/>
                      </a:rPr>
                      <m:t>=2.76</m:t>
                    </m:r>
                    <m:r>
                      <a:rPr lang="en-US" altLang="ja-JP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游明朝 Light" panose="02020300000000000000" pitchFamily="18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游明朝 Light" panose="02020300000000000000" pitchFamily="18" charset="-128"/>
                      </a:rPr>
                      <m:t>TeV</m:t>
                    </m:r>
                    <m:r>
                      <a:rPr lang="en-US" altLang="ja-JP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游明朝 Light" panose="02020300000000000000" pitchFamily="18" charset="-128"/>
                      </a:rPr>
                      <m:t>,</m:t>
                    </m:r>
                  </m:oMath>
                </a14:m>
                <a:r>
                  <a:rPr lang="en-US" altLang="ja-JP" sz="2000" dirty="0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NSD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DB685E7-6621-4991-9623-28E4B4A6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35" y="4592288"/>
                <a:ext cx="3558168" cy="408060"/>
              </a:xfrm>
              <a:prstGeom prst="rect">
                <a:avLst/>
              </a:prstGeom>
              <a:blipFill>
                <a:blip r:embed="rId4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DC654F2-57A5-4C57-A0D4-678D47BD0046}"/>
                  </a:ext>
                </a:extLst>
              </p:cNvPr>
              <p:cNvSpPr txBox="1"/>
              <p:nvPr/>
            </p:nvSpPr>
            <p:spPr>
              <a:xfrm>
                <a:off x="7596343" y="1912273"/>
                <a:ext cx="3558168" cy="7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Times New Roman" panose="02020603050405020304" pitchFamily="18" charset="0"/>
                  </a:rPr>
                  <a:t>p</a:t>
                </a:r>
                <a:r>
                  <a:rPr kumimoji="1" lang="en-US" altLang="ja-JP" sz="2000" dirty="0" err="1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Times New Roman" panose="02020603050405020304" pitchFamily="18" charset="0"/>
                  </a:rPr>
                  <a:t>+Pb</a:t>
                </a:r>
                <a:r>
                  <a:rPr kumimoji="1" lang="en-US" altLang="ja-JP" sz="2000" dirty="0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游明朝 Light" panose="02020300000000000000" pitchFamily="18" charset="-128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游明朝 Light" panose="02020300000000000000" pitchFamily="18" charset="-128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  <a:ea typeface="游明朝 Light" panose="02020300000000000000" pitchFamily="18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  <a:ea typeface="游明朝 Light" panose="02020300000000000000" pitchFamily="18" charset="-128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游明朝 Light" panose="02020300000000000000" pitchFamily="18" charset="-128"/>
                      </a:rPr>
                      <m:t>=2.76</m:t>
                    </m:r>
                    <m:r>
                      <a:rPr lang="en-US" altLang="ja-JP" sz="2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游明朝 Light" panose="02020300000000000000" pitchFamily="18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/>
                        <a:ea typeface="游明朝 Light" panose="02020300000000000000" pitchFamily="18" charset="-128"/>
                      </a:rPr>
                      <m:t>TeV</m:t>
                    </m:r>
                  </m:oMath>
                </a14:m>
                <a:endParaRPr lang="en-US" altLang="ja-JP" sz="2000" dirty="0">
                  <a:solidFill>
                    <a:schemeClr val="bg2">
                      <a:lumMod val="2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  <a:p>
                <a:pPr algn="ctr"/>
                <a:r>
                  <a:rPr lang="en-US" altLang="ja-JP" sz="2000" dirty="0">
                    <a:solidFill>
                      <a:schemeClr val="bg2">
                        <a:lumMod val="25000"/>
                      </a:schemeClr>
                    </a:solidFill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 NSD, midrapidity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DC654F2-57A5-4C57-A0D4-678D47BD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43" y="1912273"/>
                <a:ext cx="3558168" cy="715837"/>
              </a:xfrm>
              <a:prstGeom prst="rect">
                <a:avLst/>
              </a:prstGeom>
              <a:blipFill>
                <a:blip r:embed="rId5"/>
                <a:stretch>
                  <a:fillRect t="-4274" b="-14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652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44450-4003-418A-8734-1DC449AB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Fluidization rate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846BBBF-B229-4ED3-AD7C-7D7CDCE7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2C5AD9-9792-49B8-8C3D-B93DB5F6E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1" y="1597080"/>
            <a:ext cx="4035150" cy="43658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58105B5-170B-4AC0-AA1A-C4B175569709}"/>
                  </a:ext>
                </a:extLst>
              </p:cNvPr>
              <p:cNvSpPr txBox="1"/>
              <p:nvPr/>
            </p:nvSpPr>
            <p:spPr>
              <a:xfrm>
                <a:off x="6259271" y="2728776"/>
                <a:ext cx="3986219" cy="1400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4400" b="0" i="0" smtClean="0">
                                  <a:latin typeface="Cambria Math" panose="02040503050406030204" pitchFamily="18" charset="0"/>
                                </a:rPr>
                                <m:t>core</m:t>
                              </m:r>
                            </m:sub>
                          </m:s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4400" b="0" i="0" smtClean="0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kumimoji="1" lang="en-US" altLang="ja-JP" sz="4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58105B5-170B-4AC0-AA1A-C4B175569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71" y="2728776"/>
                <a:ext cx="3986219" cy="1400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A702FC-B625-445F-AA79-B1F38750D061}"/>
              </a:ext>
            </a:extLst>
          </p:cNvPr>
          <p:cNvSpPr txBox="1"/>
          <p:nvPr/>
        </p:nvSpPr>
        <p:spPr>
          <a:xfrm>
            <a:off x="6413683" y="149914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Core energy at midrapidity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1687B7-8D1B-40A4-AC46-6D799B5BEF76}"/>
              </a:ext>
            </a:extLst>
          </p:cNvPr>
          <p:cNvSpPr txBox="1"/>
          <p:nvPr/>
        </p:nvSpPr>
        <p:spPr>
          <a:xfrm>
            <a:off x="6413683" y="4792580"/>
            <a:ext cx="4794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Total energy at midrapidity</a:t>
            </a:r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 </a:t>
            </a:r>
            <a:r>
              <a:rPr kumimoji="1" lang="en-US" altLang="ja-JP" sz="2800" dirty="0" err="1">
                <a:sym typeface="Wingdings" panose="05000000000000000000" pitchFamily="2" charset="2"/>
              </a:rPr>
              <a:t>Partons</a:t>
            </a:r>
            <a:r>
              <a:rPr kumimoji="1" lang="en-US" altLang="ja-JP" sz="2800" dirty="0">
                <a:sym typeface="Wingdings" panose="05000000000000000000" pitchFamily="2" charset="2"/>
              </a:rPr>
              <a:t> forced to fluidize at the first time step</a:t>
            </a:r>
            <a:endParaRPr kumimoji="1" lang="ja-JP" altLang="en-US" sz="28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CF62EFA-E973-43C9-8A07-3D9135987DFD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8252381" y="4129224"/>
            <a:ext cx="558696" cy="6633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A7074EC-78FE-41F7-B086-2F045BF02E97}"/>
              </a:ext>
            </a:extLst>
          </p:cNvPr>
          <p:cNvCxnSpPr>
            <a:stCxn id="6" idx="2"/>
            <a:endCxn id="5" idx="0"/>
          </p:cNvCxnSpPr>
          <p:nvPr/>
        </p:nvCxnSpPr>
        <p:spPr>
          <a:xfrm flipH="1">
            <a:off x="8252381" y="2022366"/>
            <a:ext cx="438528" cy="7064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4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0E030C-7835-4DA4-8EA4-083B3351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HEP vs HIC physicists’ view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A8C7488-8CEE-48B4-8E52-B17DD5A73402}"/>
                  </a:ext>
                </a:extLst>
              </p:cNvPr>
              <p:cNvSpPr txBox="1"/>
              <p:nvPr/>
            </p:nvSpPr>
            <p:spPr>
              <a:xfrm>
                <a:off x="258682" y="3436949"/>
                <a:ext cx="5102400" cy="30469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HEP (Generic purpose MC)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Jet universality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Fragmentation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  <a:p>
                <a:pPr marL="1371600" lvl="2" indent="-457200">
                  <a:buFont typeface="Wingdings" panose="05000000000000000000" pitchFamily="2" charset="2"/>
                  <a:buChar char="à"/>
                </a:pPr>
                <a:r>
                  <a:rPr kumimoji="1" lang="en-US" altLang="ja-JP" sz="2400" dirty="0"/>
                  <a:t>Applied to </a:t>
                </a:r>
                <a:r>
                  <a:rPr kumimoji="1" lang="en-US" altLang="ja-JP" sz="2400" dirty="0" err="1"/>
                  <a:t>p+p</a:t>
                </a:r>
                <a:r>
                  <a:rPr kumimoji="1" lang="en-US" altLang="ja-JP" sz="2400" dirty="0"/>
                  <a:t> collisions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No multiplicity dependence</a:t>
                </a:r>
              </a:p>
              <a:p>
                <a:pPr lvl="1"/>
                <a:r>
                  <a:rPr kumimoji="1" lang="en-US" altLang="ja-JP" sz="2400" dirty="0"/>
                  <a:t>of particle ratios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Need non-perturbative, new mechanisms to interpret data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A8C7488-8CEE-48B4-8E52-B17DD5A73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2" y="3436949"/>
                <a:ext cx="5102400" cy="3046988"/>
              </a:xfrm>
              <a:prstGeom prst="rect">
                <a:avLst/>
              </a:prstGeom>
              <a:blipFill>
                <a:blip r:embed="rId2"/>
                <a:stretch>
                  <a:fillRect l="-1669" t="-1394" r="-238" b="-33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02F1D0-2505-4509-815A-22A8EF259796}"/>
              </a:ext>
            </a:extLst>
          </p:cNvPr>
          <p:cNvSpPr txBox="1"/>
          <p:nvPr/>
        </p:nvSpPr>
        <p:spPr>
          <a:xfrm>
            <a:off x="6588779" y="3433740"/>
            <a:ext cx="543076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HIC (Dynamical modeling)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Successful modeling in A+A collisions</a:t>
            </a:r>
          </a:p>
          <a:p>
            <a:pPr lvl="1"/>
            <a:r>
              <a:rPr kumimoji="1" lang="en-US" altLang="ja-JP" sz="2400" dirty="0">
                <a:sym typeface="Wingdings" panose="05000000000000000000" pitchFamily="2" charset="2"/>
              </a:rPr>
              <a:t> Paradigm of QGP fluidity</a:t>
            </a:r>
            <a:endParaRPr kumimoji="1" lang="en-US" altLang="ja-JP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Testing understanding of the QGP in </a:t>
            </a:r>
            <a:r>
              <a:rPr kumimoji="1" lang="en-US" altLang="ja-JP" sz="2400" dirty="0" err="1"/>
              <a:t>p+p</a:t>
            </a:r>
            <a:r>
              <a:rPr kumimoji="1" lang="en-US" altLang="ja-JP" sz="2400" dirty="0"/>
              <a:t> collisions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QGP-based modeling applicable in small colliding systems???</a:t>
            </a:r>
            <a:endParaRPr kumimoji="1" lang="ja-JP" altLang="en-US" sz="240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7B7D35-1BF6-492D-90E8-83B4924A2CC8}"/>
              </a:ext>
            </a:extLst>
          </p:cNvPr>
          <p:cNvSpPr/>
          <p:nvPr/>
        </p:nvSpPr>
        <p:spPr>
          <a:xfrm>
            <a:off x="918111" y="2456322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2F630F8-4B60-47A2-B982-43074087413A}"/>
              </a:ext>
            </a:extLst>
          </p:cNvPr>
          <p:cNvSpPr/>
          <p:nvPr/>
        </p:nvSpPr>
        <p:spPr>
          <a:xfrm>
            <a:off x="1539650" y="2456322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B82B8A-CF87-45DD-AEAC-CDDFC198803B}"/>
              </a:ext>
            </a:extLst>
          </p:cNvPr>
          <p:cNvSpPr txBox="1"/>
          <p:nvPr/>
        </p:nvSpPr>
        <p:spPr>
          <a:xfrm>
            <a:off x="350988" y="1284823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/>
              <a:t>p+p</a:t>
            </a:r>
            <a:r>
              <a:rPr kumimoji="1" lang="en-US" altLang="ja-JP" sz="2800" dirty="0"/>
              <a:t> physics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D8085C-04C9-48B8-9933-5D3FB683A6CB}"/>
              </a:ext>
            </a:extLst>
          </p:cNvPr>
          <p:cNvSpPr txBox="1"/>
          <p:nvPr/>
        </p:nvSpPr>
        <p:spPr>
          <a:xfrm>
            <a:off x="9201817" y="1284823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A+A physics</a:t>
            </a:r>
            <a:endParaRPr kumimoji="1" lang="ja-JP" altLang="en-US" sz="2800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5BC59A9-7A2F-46C4-A37E-975814F59246}"/>
              </a:ext>
            </a:extLst>
          </p:cNvPr>
          <p:cNvSpPr/>
          <p:nvPr/>
        </p:nvSpPr>
        <p:spPr>
          <a:xfrm>
            <a:off x="8771460" y="1739388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37041BD-BBA0-465D-91DA-C89CEC126165}"/>
              </a:ext>
            </a:extLst>
          </p:cNvPr>
          <p:cNvSpPr/>
          <p:nvPr/>
        </p:nvSpPr>
        <p:spPr>
          <a:xfrm>
            <a:off x="10422361" y="1739388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ストライプ 11">
            <a:extLst>
              <a:ext uri="{FF2B5EF4-FFF2-40B4-BE49-F238E27FC236}">
                <a16:creationId xmlns:a16="http://schemas.microsoft.com/office/drawing/2014/main" id="{7E7037E4-D3DE-46E5-BB8B-1BB1AB593B7F}"/>
              </a:ext>
            </a:extLst>
          </p:cNvPr>
          <p:cNvSpPr/>
          <p:nvPr/>
        </p:nvSpPr>
        <p:spPr>
          <a:xfrm>
            <a:off x="2875577" y="2145569"/>
            <a:ext cx="2185860" cy="800829"/>
          </a:xfrm>
          <a:prstGeom prst="stripedRightArrow">
            <a:avLst>
              <a:gd name="adj1" fmla="val 42376"/>
              <a:gd name="adj2" fmla="val 17769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矢印: ストライプ 13">
            <a:extLst>
              <a:ext uri="{FF2B5EF4-FFF2-40B4-BE49-F238E27FC236}">
                <a16:creationId xmlns:a16="http://schemas.microsoft.com/office/drawing/2014/main" id="{4709D063-D0BC-4A6F-9840-342D63DFE143}"/>
              </a:ext>
            </a:extLst>
          </p:cNvPr>
          <p:cNvSpPr/>
          <p:nvPr/>
        </p:nvSpPr>
        <p:spPr>
          <a:xfrm flipH="1">
            <a:off x="6512743" y="2145569"/>
            <a:ext cx="2185860" cy="800829"/>
          </a:xfrm>
          <a:prstGeom prst="stripedRightArrow">
            <a:avLst>
              <a:gd name="adj1" fmla="val 42376"/>
              <a:gd name="adj2" fmla="val 17769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爆発: 8 pt 15">
            <a:extLst>
              <a:ext uri="{FF2B5EF4-FFF2-40B4-BE49-F238E27FC236}">
                <a16:creationId xmlns:a16="http://schemas.microsoft.com/office/drawing/2014/main" id="{8E4C3036-0396-4363-B39E-700EBE7708DA}"/>
              </a:ext>
            </a:extLst>
          </p:cNvPr>
          <p:cNvSpPr/>
          <p:nvPr/>
        </p:nvSpPr>
        <p:spPr>
          <a:xfrm>
            <a:off x="4870691" y="1436511"/>
            <a:ext cx="2185860" cy="221894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C797CE-E0DA-4271-ABC9-4C2C6A4B890B}"/>
              </a:ext>
            </a:extLst>
          </p:cNvPr>
          <p:cNvSpPr txBox="1"/>
          <p:nvPr/>
        </p:nvSpPr>
        <p:spPr>
          <a:xfrm>
            <a:off x="4658747" y="1711346"/>
            <a:ext cx="28745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High multiplicity</a:t>
            </a:r>
          </a:p>
          <a:p>
            <a:pPr algn="ctr"/>
            <a:r>
              <a:rPr kumimoji="1" lang="en-US" altLang="ja-JP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p+p</a:t>
            </a:r>
            <a:r>
              <a:rPr kumimoji="1" lang="en-US" altLang="ja-JP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physics as</a:t>
            </a:r>
          </a:p>
          <a:p>
            <a:pPr algn="ctr"/>
            <a:r>
              <a:rPr kumimoji="1" lang="en-US" altLang="ja-JP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interdisciplinary</a:t>
            </a:r>
          </a:p>
          <a:p>
            <a:pPr algn="ctr"/>
            <a:r>
              <a:rPr kumimoji="1" lang="en-US" altLang="ja-JP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research</a:t>
            </a:r>
            <a:endParaRPr kumimoji="1" lang="ja-JP" alt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13761F6-8222-4A4D-A09C-5B5ABBA6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6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34875-D9E9-4DCF-B210-A3A23AD1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Everything st</a:t>
            </a:r>
            <a:r>
              <a:rPr lang="en-US" altLang="ja-JP" dirty="0"/>
              <a:t>arts from CMS findings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9EFA56-A02E-4523-9C19-6103A53F3AB9}"/>
              </a:ext>
            </a:extLst>
          </p:cNvPr>
          <p:cNvSpPr txBox="1"/>
          <p:nvPr/>
        </p:nvSpPr>
        <p:spPr>
          <a:xfrm rot="16200000">
            <a:off x="-1045006" y="2734796"/>
            <a:ext cx="3243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CMS Collaboration (2010)</a:t>
            </a:r>
            <a:endParaRPr kumimoji="1" lang="ja-JP" altLang="en-US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525542-6C81-4F39-900F-E468B7DDA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58" r="20569" b="4695"/>
          <a:stretch/>
        </p:blipFill>
        <p:spPr>
          <a:xfrm>
            <a:off x="838200" y="1399474"/>
            <a:ext cx="2743201" cy="48675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C62AD89-31D7-4359-92E5-6B4A9F44130E}"/>
                  </a:ext>
                </a:extLst>
              </p:cNvPr>
              <p:cNvSpPr txBox="1"/>
              <p:nvPr/>
            </p:nvSpPr>
            <p:spPr>
              <a:xfrm>
                <a:off x="3999458" y="1837503"/>
                <a:ext cx="7906215" cy="354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ym typeface="Wingdings" panose="05000000000000000000" pitchFamily="2" charset="2"/>
                  </a:rPr>
                  <a:t>First ridge observation in high-multiplicity pp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rad>
                    <m:r>
                      <a:rPr kumimoji="1" lang="en-US" altLang="ja-JP" sz="2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=7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TeV</m:t>
                    </m:r>
                  </m:oMath>
                </a14:m>
                <a:r>
                  <a:rPr kumimoji="1" lang="en-US" altLang="ja-JP" sz="2800" dirty="0">
                    <a:sym typeface="Wingdings" panose="05000000000000000000" pitchFamily="2" charset="2"/>
                  </a:rPr>
                  <a:t> !</a:t>
                </a:r>
                <a:endParaRPr kumimoji="1" lang="ja-JP" altLang="en-US" sz="2800" dirty="0"/>
              </a:p>
              <a:p>
                <a:pPr algn="l"/>
                <a:endParaRPr kumimoji="1" lang="en-US" altLang="ja-JP" sz="2800" dirty="0"/>
              </a:p>
              <a:p>
                <a:pPr algn="l"/>
                <a:r>
                  <a:rPr kumimoji="1" lang="en-US" altLang="ja-JP" sz="2800" dirty="0"/>
                  <a:t>Ridge in heavy ion collisions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>
                    <a:sym typeface="Wingdings" panose="05000000000000000000" pitchFamily="2" charset="2"/>
                  </a:rPr>
                  <a:t>Correlated emission pattern along rapidity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>
                    <a:sym typeface="Wingdings" panose="05000000000000000000" pitchFamily="2" charset="2"/>
                  </a:rPr>
                  <a:t>Interpreted as collective flow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>
                    <a:sym typeface="Wingdings" panose="05000000000000000000" pitchFamily="2" charset="2"/>
                  </a:rPr>
                  <a:t>Need some correlation in the very early stage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C62AD89-31D7-4359-92E5-6B4A9F441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58" y="1837503"/>
                <a:ext cx="7906215" cy="3544047"/>
              </a:xfrm>
              <a:prstGeom prst="rect">
                <a:avLst/>
              </a:prstGeom>
              <a:blipFill>
                <a:blip r:embed="rId3"/>
                <a:stretch>
                  <a:fillRect l="-1542" t="-1718" b="-3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>
            <a:extLst>
              <a:ext uri="{FF2B5EF4-FFF2-40B4-BE49-F238E27FC236}">
                <a16:creationId xmlns:a16="http://schemas.microsoft.com/office/drawing/2014/main" id="{CE44EA64-724E-43B5-8277-FC57308194ED}"/>
              </a:ext>
            </a:extLst>
          </p:cNvPr>
          <p:cNvSpPr/>
          <p:nvPr/>
        </p:nvSpPr>
        <p:spPr>
          <a:xfrm rot="20126627">
            <a:off x="1886743" y="5499583"/>
            <a:ext cx="646113" cy="3587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ECE63A3-CFE4-42D0-B1E2-70AB240611C7}"/>
              </a:ext>
            </a:extLst>
          </p:cNvPr>
          <p:cNvSpPr/>
          <p:nvPr/>
        </p:nvSpPr>
        <p:spPr>
          <a:xfrm rot="20126627">
            <a:off x="2721362" y="5038666"/>
            <a:ext cx="646113" cy="3587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8AE84FD-60E7-4C6A-BF49-944D810D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3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47BFD-1FED-4178-8AD7-C856B954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Collectivity in pp and </a:t>
            </a:r>
            <a:r>
              <a:rPr lang="en-US" altLang="ja-JP" dirty="0" err="1"/>
              <a:t>pPb</a:t>
            </a:r>
            <a:r>
              <a:rPr lang="en-US" altLang="ja-JP" dirty="0"/>
              <a:t> collisions at LHC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1120ED-3ECF-4279-9A6F-42D5951A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27" y="4000256"/>
            <a:ext cx="6687766" cy="25995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CE4206C-0242-4897-858D-7CFA1FA6E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73" r="67020" b="13498"/>
          <a:stretch/>
        </p:blipFill>
        <p:spPr>
          <a:xfrm>
            <a:off x="7446772" y="1617686"/>
            <a:ext cx="2801199" cy="23885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25A549-E765-4241-85FA-840179498E1A}"/>
              </a:ext>
            </a:extLst>
          </p:cNvPr>
          <p:cNvSpPr txBox="1"/>
          <p:nvPr/>
        </p:nvSpPr>
        <p:spPr>
          <a:xfrm rot="5400000">
            <a:off x="8953551" y="301875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Guilbaud</a:t>
            </a:r>
            <a:r>
              <a:rPr kumimoji="1" lang="en-US" altLang="ja-JP" sz="2000" dirty="0"/>
              <a:t> for CMS (2017)</a:t>
            </a:r>
            <a:endParaRPr kumimoji="1"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B039AD-78AB-4BFA-B34D-B4670DA97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74" t="30273" r="33917" b="13498"/>
          <a:stretch/>
        </p:blipFill>
        <p:spPr>
          <a:xfrm>
            <a:off x="4753448" y="1611680"/>
            <a:ext cx="2693324" cy="23885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5E7B2A9-A32F-4571-9B95-6368D28B8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77" t="30273" r="-69" b="13498"/>
          <a:stretch/>
        </p:blipFill>
        <p:spPr>
          <a:xfrm>
            <a:off x="1952249" y="1611680"/>
            <a:ext cx="2904282" cy="238857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040052-0979-4E76-9CDA-DF96D229DFBE}"/>
              </a:ext>
            </a:extLst>
          </p:cNvPr>
          <p:cNvSpPr txBox="1"/>
          <p:nvPr/>
        </p:nvSpPr>
        <p:spPr>
          <a:xfrm>
            <a:off x="3816420" y="3738645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chemeClr val="bg1"/>
                </a:solidFill>
              </a:rPr>
              <a:t>pp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CAA09E-4672-4D18-9B6E-6D8760BAD6F5}"/>
              </a:ext>
            </a:extLst>
          </p:cNvPr>
          <p:cNvSpPr txBox="1"/>
          <p:nvPr/>
        </p:nvSpPr>
        <p:spPr>
          <a:xfrm>
            <a:off x="5707941" y="3738645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>
                <a:solidFill>
                  <a:schemeClr val="bg1"/>
                </a:solidFill>
              </a:rPr>
              <a:t>p+Pb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162461-46F8-44F7-8601-27F490BCBBCC}"/>
              </a:ext>
            </a:extLst>
          </p:cNvPr>
          <p:cNvSpPr txBox="1"/>
          <p:nvPr/>
        </p:nvSpPr>
        <p:spPr>
          <a:xfrm>
            <a:off x="7748993" y="3738645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err="1">
                <a:solidFill>
                  <a:schemeClr val="bg1"/>
                </a:solidFill>
              </a:rPr>
              <a:t>Pb+Pb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884B44C-4E0D-4020-8B1F-A2B23F57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2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407E4A-6F95-428D-9727-B3F4F4A7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Mass Ordering in </a:t>
            </a:r>
            <a:r>
              <a:rPr kumimoji="1" lang="en-US" altLang="ja-JP" dirty="0" err="1"/>
              <a:t>p+Pb</a:t>
            </a:r>
            <a:r>
              <a:rPr kumimoji="1" lang="en-US" altLang="ja-JP" dirty="0"/>
              <a:t> at LHC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454AFB-6AE6-4C34-9B0D-104BF25E7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6" b="1776"/>
          <a:stretch/>
        </p:blipFill>
        <p:spPr>
          <a:xfrm>
            <a:off x="701610" y="1523479"/>
            <a:ext cx="5061882" cy="42993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4E464D-1415-40E2-8299-15A2772D196E}"/>
              </a:ext>
            </a:extLst>
          </p:cNvPr>
          <p:cNvSpPr txBox="1"/>
          <p:nvPr/>
        </p:nvSpPr>
        <p:spPr>
          <a:xfrm rot="16200000">
            <a:off x="-1071417" y="3500586"/>
            <a:ext cx="322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ALICE overview, talk at QM2018</a:t>
            </a:r>
            <a:endParaRPr kumimoji="1"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E4506B-9799-4E28-86D9-997970579FFB}"/>
              </a:ext>
            </a:extLst>
          </p:cNvPr>
          <p:cNvSpPr txBox="1"/>
          <p:nvPr/>
        </p:nvSpPr>
        <p:spPr>
          <a:xfrm>
            <a:off x="6067828" y="1431115"/>
            <a:ext cx="5929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Mass ordering behavior among pi, K, p, and Lambda</a:t>
            </a:r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 One of the typical results from hydrodynamic collectivity</a:t>
            </a:r>
            <a:endParaRPr kumimoji="1" lang="en-US" altLang="ja-JP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610DFC-8EA1-40E7-990D-EE05AB709227}"/>
              </a:ext>
            </a:extLst>
          </p:cNvPr>
          <p:cNvSpPr txBox="1"/>
          <p:nvPr/>
        </p:nvSpPr>
        <p:spPr>
          <a:xfrm>
            <a:off x="6270909" y="3246997"/>
            <a:ext cx="5662127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(Selected) alternative interpretation: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/>
              <a:t>Hadronic cascade</a:t>
            </a:r>
          </a:p>
          <a:p>
            <a:pPr lvl="1"/>
            <a:r>
              <a:rPr kumimoji="1" lang="en-US" altLang="ja-JP" sz="1400" dirty="0"/>
              <a:t>   </a:t>
            </a:r>
            <a:r>
              <a:rPr kumimoji="1" lang="en-US" altLang="ja-JP" sz="1400" dirty="0" err="1"/>
              <a:t>Y.Zhou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X.Zhu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P.Li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H.Song</a:t>
            </a:r>
            <a:r>
              <a:rPr kumimoji="1" lang="en-US" altLang="ja-JP" sz="1400" dirty="0"/>
              <a:t> (2015)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/>
              <a:t>Parton transport</a:t>
            </a:r>
          </a:p>
          <a:p>
            <a:pPr lvl="1"/>
            <a:r>
              <a:rPr kumimoji="1" lang="en-US" altLang="ja-JP" sz="1400" dirty="0"/>
              <a:t>   </a:t>
            </a:r>
            <a:r>
              <a:rPr kumimoji="1" lang="en-US" altLang="ja-JP" sz="1400" dirty="0" err="1"/>
              <a:t>P.Bozek</a:t>
            </a:r>
            <a:r>
              <a:rPr kumimoji="1" lang="en-US" altLang="ja-JP" sz="1400" dirty="0"/>
              <a:t>, A. </a:t>
            </a:r>
            <a:r>
              <a:rPr kumimoji="1" lang="en-US" altLang="ja-JP" sz="1400" dirty="0" err="1"/>
              <a:t>Bzdak</a:t>
            </a:r>
            <a:r>
              <a:rPr kumimoji="1" lang="en-US" altLang="ja-JP" sz="1400" dirty="0"/>
              <a:t>, G.-</a:t>
            </a:r>
            <a:r>
              <a:rPr kumimoji="1" lang="en-US" altLang="ja-JP" sz="1400" dirty="0" err="1"/>
              <a:t>L.Ma</a:t>
            </a:r>
            <a:r>
              <a:rPr kumimoji="1" lang="en-US" altLang="ja-JP" sz="1400" dirty="0"/>
              <a:t> (2015)</a:t>
            </a:r>
            <a:endParaRPr kumimoji="1" lang="en-US" altLang="ja-JP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/>
              <a:t>Parton escape mechanism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   </a:t>
            </a:r>
            <a:r>
              <a:rPr kumimoji="1" lang="en-US" altLang="ja-JP" sz="1400" dirty="0" err="1"/>
              <a:t>L.He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T.Edmonds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Z.W.Lin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F.Liu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D.Molnar</a:t>
            </a:r>
            <a:r>
              <a:rPr kumimoji="1" lang="en-US" altLang="ja-JP" sz="1400" dirty="0"/>
              <a:t> (2015)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/>
              <a:t>Free streaming + hadronization </a:t>
            </a:r>
          </a:p>
          <a:p>
            <a:pPr lvl="1"/>
            <a:r>
              <a:rPr kumimoji="1" lang="en-US" altLang="ja-JP" sz="1400" dirty="0"/>
              <a:t>   </a:t>
            </a:r>
            <a:r>
              <a:rPr kumimoji="1" lang="en-US" altLang="ja-JP" sz="1400" dirty="0" err="1"/>
              <a:t>P.Romaschke</a:t>
            </a:r>
            <a:r>
              <a:rPr kumimoji="1" lang="en-US" altLang="ja-JP" sz="1400" dirty="0"/>
              <a:t> (2015)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dirty="0"/>
              <a:t>Classical Yang-Mills + Lund </a:t>
            </a:r>
            <a:r>
              <a:rPr kumimoji="1" lang="en-US" altLang="ja-JP" dirty="0" err="1"/>
              <a:t>fragmentaion</a:t>
            </a:r>
            <a:endParaRPr kumimoji="1" lang="en-US" altLang="ja-JP" dirty="0"/>
          </a:p>
          <a:p>
            <a:pPr lvl="1"/>
            <a:r>
              <a:rPr kumimoji="1" lang="en-US" altLang="ja-JP" sz="1400" dirty="0"/>
              <a:t>   </a:t>
            </a:r>
            <a:r>
              <a:rPr kumimoji="1" lang="en-US" altLang="ja-JP" sz="1400" dirty="0" err="1"/>
              <a:t>B.Schenke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S.Schlichting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P.Tribedy</a:t>
            </a:r>
            <a:r>
              <a:rPr kumimoji="1" lang="en-US" altLang="ja-JP" sz="1400" dirty="0"/>
              <a:t>, </a:t>
            </a:r>
            <a:r>
              <a:rPr kumimoji="1" lang="en-US" altLang="ja-JP" sz="1400" dirty="0" err="1"/>
              <a:t>R.Venugopalan</a:t>
            </a:r>
            <a:r>
              <a:rPr kumimoji="1" lang="en-US" altLang="ja-JP" sz="1400" dirty="0"/>
              <a:t> (2016)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FF7FFC-E985-4242-8AAA-F872BEB53157}"/>
              </a:ext>
            </a:extLst>
          </p:cNvPr>
          <p:cNvSpPr txBox="1"/>
          <p:nvPr/>
        </p:nvSpPr>
        <p:spPr>
          <a:xfrm>
            <a:off x="3100377" y="6147041"/>
            <a:ext cx="6001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Unified description from pp to AA?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CC2814-CE23-49F6-910D-F123BABB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71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EDD6D-AA0D-4A9F-A4EF-4DB62DE1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Classical Yang-Mills + Lund fragmentation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C3FF2B-8EDB-4B05-8B88-4A7162BB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251" y="1695597"/>
            <a:ext cx="8140906" cy="45940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6981BE-99E2-44A1-B759-59CC6E419A6E}"/>
              </a:ext>
            </a:extLst>
          </p:cNvPr>
          <p:cNvSpPr txBox="1"/>
          <p:nvPr/>
        </p:nvSpPr>
        <p:spPr>
          <a:xfrm rot="16200000">
            <a:off x="-1153361" y="3478352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err="1">
                <a:solidFill>
                  <a:schemeClr val="bg1"/>
                </a:solidFill>
              </a:rPr>
              <a:t>P.Tribedy</a:t>
            </a:r>
            <a:r>
              <a:rPr kumimoji="1" lang="en-US" altLang="ja-JP" sz="1600" dirty="0">
                <a:solidFill>
                  <a:schemeClr val="bg1"/>
                </a:solidFill>
              </a:rPr>
              <a:t>, talk at QM2018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5AC422-79B4-4B2A-9E26-16028A48EAC2}"/>
              </a:ext>
            </a:extLst>
          </p:cNvPr>
          <p:cNvSpPr txBox="1"/>
          <p:nvPr/>
        </p:nvSpPr>
        <p:spPr>
          <a:xfrm>
            <a:off x="7684656" y="1126639"/>
            <a:ext cx="45073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Classical Yang-Mills simulations</a:t>
            </a:r>
          </a:p>
          <a:p>
            <a:pPr algn="l"/>
            <a:endParaRPr kumimoji="1" lang="en-US" altLang="ja-JP" sz="2800" dirty="0"/>
          </a:p>
          <a:p>
            <a:pPr algn="l"/>
            <a:r>
              <a:rPr kumimoji="1" lang="en-US" altLang="ja-JP" sz="2800" dirty="0"/>
              <a:t>Sampling gluons to form a string</a:t>
            </a:r>
          </a:p>
          <a:p>
            <a:pPr algn="l"/>
            <a:endParaRPr kumimoji="1" lang="en-US" altLang="ja-JP" sz="2800" dirty="0"/>
          </a:p>
          <a:p>
            <a:pPr algn="l"/>
            <a:r>
              <a:rPr kumimoji="1" lang="en-US" altLang="ja-JP" sz="2800" dirty="0"/>
              <a:t>Lund string fragmentation</a:t>
            </a:r>
          </a:p>
          <a:p>
            <a:pPr algn="l"/>
            <a:endParaRPr kumimoji="1" lang="en-US" altLang="ja-JP" sz="2800" dirty="0"/>
          </a:p>
          <a:p>
            <a:pPr algn="l"/>
            <a:r>
              <a:rPr kumimoji="1" lang="en-US" altLang="ja-JP" sz="2800" dirty="0"/>
              <a:t>Grouping scheme: Gluons close in </a:t>
            </a:r>
            <a:r>
              <a:rPr kumimoji="1" lang="en-US" altLang="ja-JP" sz="2800" dirty="0">
                <a:solidFill>
                  <a:srgbClr val="FFFF00"/>
                </a:solidFill>
              </a:rPr>
              <a:t>transverse</a:t>
            </a:r>
            <a:r>
              <a:rPr kumimoji="1" lang="en-US" altLang="ja-JP" sz="2800" dirty="0"/>
              <a:t> momentum space</a:t>
            </a:r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Seed of collectivity?</a:t>
            </a:r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How to justify?</a:t>
            </a:r>
            <a:endParaRPr kumimoji="1" lang="ja-JP" altLang="en-US" sz="280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78372E29-6238-46D8-AA12-62861A0E6860}"/>
              </a:ext>
            </a:extLst>
          </p:cNvPr>
          <p:cNvSpPr/>
          <p:nvPr/>
        </p:nvSpPr>
        <p:spPr>
          <a:xfrm>
            <a:off x="9385604" y="2065187"/>
            <a:ext cx="608137" cy="3992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B4861625-3425-4A17-913A-2F4C62636380}"/>
              </a:ext>
            </a:extLst>
          </p:cNvPr>
          <p:cNvSpPr/>
          <p:nvPr/>
        </p:nvSpPr>
        <p:spPr>
          <a:xfrm>
            <a:off x="9390228" y="3335186"/>
            <a:ext cx="608137" cy="3992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50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AB3BD5-E054-4723-B13C-E77B40B5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Rope + shove model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0E5A34-D11D-4B39-8283-693AFA340A80}"/>
              </a:ext>
            </a:extLst>
          </p:cNvPr>
          <p:cNvSpPr txBox="1"/>
          <p:nvPr/>
        </p:nvSpPr>
        <p:spPr>
          <a:xfrm>
            <a:off x="6070198" y="5771577"/>
            <a:ext cx="5920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Ridge appears in central pp events</a:t>
            </a:r>
          </a:p>
          <a:p>
            <a:pPr algn="l"/>
            <a:r>
              <a:rPr kumimoji="1" lang="en-US" altLang="ja-JP" sz="2800" dirty="0"/>
              <a:t>shoving model ~ hydro?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0D368C-1AC0-43D6-8EA2-264F8F06C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71" t="37540" r="13140" b="7032"/>
          <a:stretch/>
        </p:blipFill>
        <p:spPr>
          <a:xfrm>
            <a:off x="7299507" y="3546391"/>
            <a:ext cx="2942217" cy="225119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C32FA9-E747-46BD-A319-7DBC9EE5982D}"/>
              </a:ext>
            </a:extLst>
          </p:cNvPr>
          <p:cNvSpPr txBox="1"/>
          <p:nvPr/>
        </p:nvSpPr>
        <p:spPr>
          <a:xfrm>
            <a:off x="3443203" y="1310051"/>
            <a:ext cx="321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Bierlich</a:t>
            </a:r>
            <a:r>
              <a:rPr kumimoji="1" lang="en-US" altLang="ja-JP" sz="2000" dirty="0"/>
              <a:t> et al.(2014, 2016)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4CA272-7EC9-40C7-9ECB-69326016BB61}"/>
              </a:ext>
            </a:extLst>
          </p:cNvPr>
          <p:cNvSpPr txBox="1"/>
          <p:nvPr/>
        </p:nvSpPr>
        <p:spPr>
          <a:xfrm>
            <a:off x="1052994" y="1670741"/>
            <a:ext cx="4397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Strings overlapping in transverse plane</a:t>
            </a:r>
          </a:p>
          <a:p>
            <a:pPr algn="l"/>
            <a:r>
              <a:rPr kumimoji="1" lang="en-US" altLang="ja-JP" sz="2800" dirty="0">
                <a:sym typeface="Wingdings" panose="05000000000000000000" pitchFamily="2" charset="2"/>
              </a:rPr>
              <a:t>”Rope” formation (with larger string tension)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9F1FFBA-4A3A-4992-82AF-97D80C5DD9A8}"/>
                  </a:ext>
                </a:extLst>
              </p:cNvPr>
              <p:cNvSpPr txBox="1"/>
              <p:nvPr/>
            </p:nvSpPr>
            <p:spPr>
              <a:xfrm>
                <a:off x="1834375" y="4298321"/>
                <a:ext cx="2835200" cy="987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𝜅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9F1FFBA-4A3A-4992-82AF-97D80C5D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5" y="4298321"/>
                <a:ext cx="2835200" cy="987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703699-AA06-487A-B631-1C25F27A669B}"/>
                  </a:ext>
                </a:extLst>
              </p:cNvPr>
              <p:cNvSpPr txBox="1"/>
              <p:nvPr/>
            </p:nvSpPr>
            <p:spPr>
              <a:xfrm>
                <a:off x="1084642" y="5443193"/>
                <a:ext cx="446618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(&gt;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/>
                  <a:t> expected to enhance yields of strange hadrons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7703699-AA06-487A-B631-1C25F27A6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42" y="5443193"/>
                <a:ext cx="4466181" cy="1384995"/>
              </a:xfrm>
              <a:prstGeom prst="rect">
                <a:avLst/>
              </a:prstGeom>
              <a:blipFill>
                <a:blip r:embed="rId4"/>
                <a:stretch>
                  <a:fillRect l="-2865" t="-4846" r="-3001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A35A16-5F8C-4201-96C9-92D142E8C552}"/>
              </a:ext>
            </a:extLst>
          </p:cNvPr>
          <p:cNvSpPr txBox="1"/>
          <p:nvPr/>
        </p:nvSpPr>
        <p:spPr>
          <a:xfrm>
            <a:off x="1052994" y="3647258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Schwinger mechanism</a:t>
            </a:r>
            <a:endParaRPr kumimoji="1" lang="ja-JP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DC9E839-64B8-4DDF-B47D-E144E2BB5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846" y="711687"/>
            <a:ext cx="3624608" cy="27571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0A408DC-CBB0-4C49-82DA-005E739BE622}"/>
              </a:ext>
            </a:extLst>
          </p:cNvPr>
          <p:cNvSpPr txBox="1"/>
          <p:nvPr/>
        </p:nvSpPr>
        <p:spPr>
          <a:xfrm rot="5400000">
            <a:off x="9677359" y="1837195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err="1"/>
              <a:t>Lönnblad</a:t>
            </a:r>
            <a:r>
              <a:rPr kumimoji="1" lang="en-US" altLang="ja-JP" sz="2000" dirty="0"/>
              <a:t> (2017)</a:t>
            </a:r>
            <a:endParaRPr kumimoji="1" lang="ja-JP" altLang="en-US" sz="2000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6DACD51-87B1-4CD7-B182-7CB6F3E7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14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FA0332A-15D0-4B23-AF95-7C130A8B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Hydrodynamic analysis of elliptic flow </a:t>
            </a:r>
            <a:r>
              <a:rPr kumimoji="1" lang="en-US" altLang="ja-JP" dirty="0"/>
              <a:t> in </a:t>
            </a:r>
            <a:r>
              <a:rPr lang="en-US" altLang="ja-JP" dirty="0" err="1"/>
              <a:t>p,d,He+Au</a:t>
            </a:r>
            <a:r>
              <a:rPr lang="en-US" altLang="ja-JP" dirty="0"/>
              <a:t> collisions at RHIC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1956B0B-A949-439B-8593-D12F0A42E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8" t="9089" r="7260" b="2403"/>
          <a:stretch/>
        </p:blipFill>
        <p:spPr>
          <a:xfrm>
            <a:off x="256481" y="1683834"/>
            <a:ext cx="8084634" cy="310003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14BB27-EEBB-40CA-A9C3-FEDB9785E94A}"/>
              </a:ext>
            </a:extLst>
          </p:cNvPr>
          <p:cNvSpPr txBox="1"/>
          <p:nvPr/>
        </p:nvSpPr>
        <p:spPr>
          <a:xfrm>
            <a:off x="4788767" y="4810943"/>
            <a:ext cx="355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PHENIX Collaboration(2017)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CAD21EF-659B-4620-A9E1-D6894C63B0A7}"/>
              </a:ext>
            </a:extLst>
          </p:cNvPr>
          <p:cNvSpPr txBox="1"/>
          <p:nvPr/>
        </p:nvSpPr>
        <p:spPr>
          <a:xfrm>
            <a:off x="8486081" y="1683834"/>
            <a:ext cx="3337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Large elliptic flow measured at RHIC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Mass ordering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Consistent with hydrodynamic calculations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BACAEE1-FA24-4131-8F31-9ED166FF906E}"/>
                  </a:ext>
                </a:extLst>
              </p:cNvPr>
              <p:cNvSpPr txBox="1"/>
              <p:nvPr/>
            </p:nvSpPr>
            <p:spPr>
              <a:xfrm>
                <a:off x="9453589" y="4361490"/>
                <a:ext cx="1437958" cy="737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=0.08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BACAEE1-FA24-4131-8F31-9ED166FF9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589" y="4361490"/>
                <a:ext cx="1437958" cy="737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87CB1E-426D-47BC-900A-932112087A11}"/>
              </a:ext>
            </a:extLst>
          </p:cNvPr>
          <p:cNvSpPr txBox="1"/>
          <p:nvPr/>
        </p:nvSpPr>
        <p:spPr>
          <a:xfrm>
            <a:off x="1747024" y="5400154"/>
            <a:ext cx="869795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/>
              <a:t>Reproduction of experimental results in both large and small systems at RHIC in a single hydro.</a:t>
            </a:r>
            <a:endParaRPr kumimoji="1" lang="ja-JP" altLang="en-US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ADD69A-1D03-43B1-B2E7-2F6D8CF2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57B-DD1B-4031-B9F9-0C464C9FAFE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79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游ゴシックのみ">
      <a:majorFont>
        <a:latin typeface="游ゴシック Medium"/>
        <a:ea typeface="游ゴシック Medium"/>
        <a:cs typeface=""/>
      </a:majorFont>
      <a:minorFont>
        <a:latin typeface="游ゴシック Medium"/>
        <a:ea typeface="游ゴシック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33261</TotalTime>
  <Words>1341</Words>
  <Application>Microsoft Office PowerPoint</Application>
  <PresentationFormat>ワイド画面</PresentationFormat>
  <Paragraphs>259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Cambria Math</vt:lpstr>
      <vt:lpstr>游明朝 Light</vt:lpstr>
      <vt:lpstr>游ゴシック</vt:lpstr>
      <vt:lpstr>Wingdings</vt:lpstr>
      <vt:lpstr>Times New Roman</vt:lpstr>
      <vt:lpstr>游ゴシック Medium</vt:lpstr>
      <vt:lpstr>Arial</vt:lpstr>
      <vt:lpstr>Office Theme</vt:lpstr>
      <vt:lpstr>QGP in small colliding systems?</vt:lpstr>
      <vt:lpstr>To be QGP or not to be?</vt:lpstr>
      <vt:lpstr>HEP vs HIC physicists’ view</vt:lpstr>
      <vt:lpstr>Everything starts from CMS findings</vt:lpstr>
      <vt:lpstr>Collectivity in pp and pPb collisions at LHC</vt:lpstr>
      <vt:lpstr>Mass Ordering in p+Pb at LHC</vt:lpstr>
      <vt:lpstr>Classical Yang-Mills + Lund fragmentation</vt:lpstr>
      <vt:lpstr>Rope + shove model</vt:lpstr>
      <vt:lpstr>Hydrodynamic analysis of elliptic flow  in p,d,He+Au collisions at RHIC</vt:lpstr>
      <vt:lpstr>Violation of “jet universality”</vt:lpstr>
      <vt:lpstr>Strangeness enhancement</vt:lpstr>
      <vt:lpstr>Continuous change of hadron production mechanism</vt:lpstr>
      <vt:lpstr>Core-Corona Picture</vt:lpstr>
      <vt:lpstr>Model</vt:lpstr>
      <vt:lpstr>Dynamical initialization</vt:lpstr>
      <vt:lpstr>Dynamical core-corona initialization</vt:lpstr>
      <vt:lpstr>Core-corona effects on strangeness production</vt:lpstr>
      <vt:lpstr>Lambdas, phi mesons and protons</vt:lpstr>
      <vt:lpstr>原子核研究の原稿から</vt:lpstr>
      <vt:lpstr>Slide from talk by Y.Tachibana at QM2018</vt:lpstr>
      <vt:lpstr>Results from PYTHIA </vt:lpstr>
      <vt:lpstr>Fluidization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Initialization of hydrodynamic fields</dc:title>
  <dc:creator>Tetsufumi Hirano</dc:creator>
  <cp:lastModifiedBy>Hirano Tetsufumi</cp:lastModifiedBy>
  <cp:revision>643</cp:revision>
  <dcterms:created xsi:type="dcterms:W3CDTF">2017-04-17T06:18:11Z</dcterms:created>
  <dcterms:modified xsi:type="dcterms:W3CDTF">2018-08-17T00:17:58Z</dcterms:modified>
</cp:coreProperties>
</file>