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9" r:id="rId4"/>
    <p:sldId id="271" r:id="rId5"/>
    <p:sldId id="269" r:id="rId6"/>
    <p:sldId id="262" r:id="rId7"/>
    <p:sldId id="27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FFFFF"/>
    <a:srgbClr val="F8F8F8"/>
    <a:srgbClr val="FFFFCC"/>
    <a:srgbClr val="F6F3B8"/>
    <a:srgbClr val="66FFFF"/>
    <a:srgbClr val="33CCCC"/>
    <a:srgbClr val="C7F4F5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98" autoAdjust="0"/>
    <p:restoredTop sz="93542" autoAdjust="0"/>
  </p:normalViewPr>
  <p:slideViewPr>
    <p:cSldViewPr>
      <p:cViewPr varScale="1">
        <p:scale>
          <a:sx n="76" d="100"/>
          <a:sy n="76" d="100"/>
        </p:scale>
        <p:origin x="112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634C-0CCF-4543-B762-ADCA8884D78C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8A0C-3E04-4F69-8717-008C4FF711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744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506A43C5-BE40-4643-9299-C8C101565D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82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A43C5-BE40-4643-9299-C8C101565D0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06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651000"/>
            <a:ext cx="8748712" cy="2209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dirty="0"/>
              <a:t>マスタ タイトルの書式設定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364038"/>
            <a:ext cx="6580187" cy="194468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3188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188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188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BA886EFD-2E0F-4DA2-B16D-2454709EA3E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251520" y="4077072"/>
            <a:ext cx="8610600" cy="0"/>
          </a:xfrm>
          <a:prstGeom prst="line">
            <a:avLst/>
          </a:prstGeom>
          <a:noFill/>
          <a:ln w="76200" cmpd="thickThin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26" y="268284"/>
            <a:ext cx="5863742" cy="116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C37BC-6420-4320-A3E9-F51F6CF6DA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8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44513"/>
            <a:ext cx="2057400" cy="56927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4513"/>
            <a:ext cx="6019800" cy="56927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601CD-98E3-4041-8A55-9F03840DBA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0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8388424" y="6404818"/>
            <a:ext cx="5709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fld id="{3202F3A5-21D6-4090-8F15-94F810A0E4F3}" type="slidenum">
              <a:rPr lang="en-US" altLang="ja-JP" sz="16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>
                <a:defRPr/>
              </a:pPr>
              <a:t>‹#›</a:t>
            </a:fld>
            <a:endParaRPr lang="en-US" altLang="ja-JP" sz="1600" b="1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699"/>
              </a:buClr>
              <a:defRPr/>
            </a:lvl1pPr>
            <a:lvl2pPr>
              <a:buClr>
                <a:srgbClr val="006699"/>
              </a:buClr>
              <a:defRPr/>
            </a:lvl2pPr>
            <a:lvl3pPr>
              <a:buClr>
                <a:srgbClr val="006699"/>
              </a:buClr>
              <a:defRPr/>
            </a:lvl3pPr>
            <a:lvl4pPr>
              <a:buClr>
                <a:srgbClr val="006699"/>
              </a:buClr>
              <a:defRPr/>
            </a:lvl4pPr>
            <a:lvl5pPr>
              <a:buClr>
                <a:srgbClr val="006699"/>
              </a:buClr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6584D08E-7EE2-4167-9871-CDB0C073B5B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2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5872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98653E1A-79F3-46CC-9C78-1932CE80D4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486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176713"/>
          </a:xfrm>
        </p:spPr>
        <p:txBody>
          <a:bodyPr/>
          <a:lstStyle>
            <a:lvl1pPr>
              <a:buClr>
                <a:srgbClr val="006699"/>
              </a:buClr>
              <a:defRPr sz="2800"/>
            </a:lvl1pPr>
            <a:lvl2pPr>
              <a:buClr>
                <a:srgbClr val="006699"/>
              </a:buClr>
              <a:defRPr sz="2400"/>
            </a:lvl2pPr>
            <a:lvl3pPr>
              <a:buClr>
                <a:srgbClr val="006699"/>
              </a:buClr>
              <a:defRPr sz="2000"/>
            </a:lvl3pPr>
            <a:lvl4pPr>
              <a:buClr>
                <a:srgbClr val="006699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176713"/>
          </a:xfrm>
        </p:spPr>
        <p:txBody>
          <a:bodyPr/>
          <a:lstStyle>
            <a:lvl1pPr marL="514350" indent="-514350">
              <a:buClr>
                <a:srgbClr val="006699"/>
              </a:buClr>
              <a:buFont typeface="+mj-lt"/>
              <a:buAutoNum type="arabicPeriod"/>
              <a:defRPr sz="2800"/>
            </a:lvl1pPr>
            <a:lvl2pPr marL="914400" indent="-457200">
              <a:buClr>
                <a:srgbClr val="006699"/>
              </a:buClr>
              <a:buFont typeface="+mj-lt"/>
              <a:buAutoNum type="arabicPeriod"/>
              <a:defRPr sz="2400"/>
            </a:lvl2pPr>
            <a:lvl3pPr marL="1371600" indent="-457200">
              <a:buClr>
                <a:srgbClr val="006699"/>
              </a:buClr>
              <a:buFont typeface="+mj-lt"/>
              <a:buAutoNum type="arabicPeriod"/>
              <a:defRPr sz="2000"/>
            </a:lvl3pPr>
            <a:lvl4pPr marL="1714500" indent="-342900">
              <a:buClr>
                <a:srgbClr val="006699"/>
              </a:buClr>
              <a:buFont typeface="+mj-lt"/>
              <a:buAutoNum type="arabicPeriod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74EC-DB14-499B-BAEB-8B443E2B01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19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2980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43004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43004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67D1F-373E-4DB6-A596-79E4C9C34A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84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C73E-A3D9-48F9-BDBF-B39C28F9D8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91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26B25-C0B1-4E56-9532-351FB80321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302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34630-B062-4E31-A98C-F235C02364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89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69063"/>
            <a:ext cx="2895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690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6F470-D74E-4082-B184-6B65927829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91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kiyoyama\Desktop\Niaslogo.gif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3"/>
          <a:stretch/>
        </p:blipFill>
        <p:spPr bwMode="auto">
          <a:xfrm>
            <a:off x="323528" y="6460158"/>
            <a:ext cx="658244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116632"/>
            <a:ext cx="764319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3795"/>
            <a:ext cx="8229600" cy="444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09872" y="1124744"/>
            <a:ext cx="8610600" cy="0"/>
          </a:xfrm>
          <a:prstGeom prst="line">
            <a:avLst/>
          </a:prstGeom>
          <a:noFill/>
          <a:ln w="76200" cmpd="thickThin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096" name="Text Box 8"/>
          <p:cNvSpPr txBox="1">
            <a:spLocks noChangeArrowheads="1"/>
          </p:cNvSpPr>
          <p:nvPr userDrawn="1"/>
        </p:nvSpPr>
        <p:spPr bwMode="auto">
          <a:xfrm>
            <a:off x="3120577" y="6544355"/>
            <a:ext cx="28998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400" dirty="0">
                <a:solidFill>
                  <a:srgbClr val="006699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Nagasaki Institute of Applied Science</a:t>
            </a:r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209872" y="6381328"/>
            <a:ext cx="8610600" cy="0"/>
          </a:xfrm>
          <a:prstGeom prst="line">
            <a:avLst/>
          </a:prstGeom>
          <a:noFill/>
          <a:ln w="76200" cmpd="thinThick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52818" y="188640"/>
            <a:ext cx="718782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80000"/>
        <a:buFont typeface="Wingdings" pitchFamily="2" charset="2"/>
        <a:buChar char="¨"/>
        <a:defRPr kumimoji="1" sz="24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SzPct val="70000"/>
        <a:buFont typeface="Wingdings" pitchFamily="2" charset="2"/>
        <a:buChar char="¨"/>
        <a:defRPr kumimoji="1" sz="24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kumimoji="1" sz="24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665" y="1484784"/>
            <a:ext cx="8640960" cy="295232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スマートグリッドの電力収支の解析</a:t>
            </a:r>
            <a:br>
              <a:rPr lang="en-US" altLang="ja-JP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</a:br>
            <a:endParaRPr lang="en-US" altLang="ja-JP" sz="4000" dirty="0"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5220072" y="4725144"/>
            <a:ext cx="3528392" cy="1512168"/>
          </a:xfrm>
        </p:spPr>
        <p:txBody>
          <a:bodyPr/>
          <a:lstStyle/>
          <a:p>
            <a:pPr algn="l"/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松井硏究室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学籍番号：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1815001</a:t>
            </a:r>
          </a:p>
          <a:p>
            <a:pPr algn="l"/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発表者名：大野文徳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5779" y="2025134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電力網の老朽化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227" y="1700808"/>
            <a:ext cx="5832648" cy="3879096"/>
          </a:xfrm>
          <a:prstGeom prst="rect">
            <a:avLst/>
          </a:prstGeom>
        </p:spPr>
      </p:pic>
      <p:sp>
        <p:nvSpPr>
          <p:cNvPr id="9" name="下矢印 8"/>
          <p:cNvSpPr/>
          <p:nvPr/>
        </p:nvSpPr>
        <p:spPr bwMode="auto">
          <a:xfrm>
            <a:off x="1403648" y="2852936"/>
            <a:ext cx="484632" cy="97840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2525" y="417084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電力網の改善</a:t>
            </a:r>
          </a:p>
        </p:txBody>
      </p:sp>
    </p:spTree>
    <p:extLst>
      <p:ext uri="{BB962C8B-B14F-4D97-AF65-F5344CB8AC3E}">
        <p14:creationId xmlns:p14="http://schemas.microsoft.com/office/powerpoint/2010/main" val="170091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スマートグリッドについて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5691" y="1556792"/>
            <a:ext cx="4896544" cy="444658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39552" y="1412776"/>
            <a:ext cx="359425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スマートグリッドとは</a:t>
            </a:r>
            <a:endParaRPr kumimoji="1" lang="en-US" altLang="ja-JP" sz="3200" dirty="0"/>
          </a:p>
          <a:p>
            <a:endParaRPr kumimoji="1" lang="en-US" altLang="ja-JP" sz="3200" dirty="0"/>
          </a:p>
          <a:p>
            <a:r>
              <a:rPr kumimoji="1" lang="ja-JP" altLang="en-US" sz="3200" dirty="0"/>
              <a:t>最新の情報通信</a:t>
            </a:r>
            <a:endParaRPr kumimoji="1" lang="en-US" altLang="ja-JP" sz="3200" dirty="0"/>
          </a:p>
          <a:p>
            <a:r>
              <a:rPr kumimoji="1" lang="ja-JP" altLang="en-US" sz="3200" dirty="0"/>
              <a:t>を活用して、電力</a:t>
            </a:r>
            <a:endParaRPr kumimoji="1" lang="en-US" altLang="ja-JP" sz="3200" dirty="0"/>
          </a:p>
          <a:p>
            <a:r>
              <a:rPr kumimoji="1" lang="ja-JP" altLang="en-US" sz="3200" dirty="0"/>
              <a:t>供給・需要に</a:t>
            </a:r>
            <a:r>
              <a:rPr kumimoji="1" lang="ja-JP" altLang="en-US" sz="3200" dirty="0" err="1"/>
              <a:t>かか</a:t>
            </a:r>
            <a:endParaRPr kumimoji="1" lang="en-US" altLang="ja-JP" sz="3200" dirty="0"/>
          </a:p>
          <a:p>
            <a:r>
              <a:rPr kumimoji="1" lang="ja-JP" altLang="en-US" sz="3200" dirty="0"/>
              <a:t>る課題に対応する</a:t>
            </a:r>
            <a:endParaRPr kumimoji="1" lang="en-US" altLang="ja-JP" sz="3200" dirty="0"/>
          </a:p>
          <a:p>
            <a:r>
              <a:rPr kumimoji="1" lang="ja-JP" altLang="en-US" sz="3200" dirty="0"/>
              <a:t>次世代電力系統の</a:t>
            </a:r>
            <a:endParaRPr kumimoji="1" lang="en-US" altLang="ja-JP" sz="3200" dirty="0"/>
          </a:p>
          <a:p>
            <a:r>
              <a:rPr kumimoji="1" lang="ja-JP" altLang="en-US" sz="3200" dirty="0"/>
              <a:t>こと。</a:t>
            </a:r>
          </a:p>
        </p:txBody>
      </p:sp>
    </p:spTree>
    <p:extLst>
      <p:ext uri="{BB962C8B-B14F-4D97-AF65-F5344CB8AC3E}">
        <p14:creationId xmlns:p14="http://schemas.microsoft.com/office/powerpoint/2010/main" val="33625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053B2-7C9B-406F-A134-C03D1038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スマートグリッドの種類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F38271-47D9-43DD-9F43-030AD5381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1512168"/>
          </a:xfrm>
        </p:spPr>
        <p:txBody>
          <a:bodyPr/>
          <a:lstStyle/>
          <a:p>
            <a:r>
              <a:rPr kumimoji="1" lang="ja-JP" altLang="en-US" sz="3200" dirty="0"/>
              <a:t>供給信頼度強化型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ja-JP" altLang="en-US" sz="3200" dirty="0"/>
              <a:t>再生可能エネルギーの大量生産型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r>
              <a:rPr kumimoji="1" lang="ja-JP" altLang="en-US" sz="3200" dirty="0"/>
              <a:t>急成長需要充足型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ja-JP" altLang="en-US" sz="3200" dirty="0"/>
              <a:t>ゼロベース都市開設型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8185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-99392"/>
            <a:ext cx="7920880" cy="1296144"/>
          </a:xfrm>
        </p:spPr>
        <p:txBody>
          <a:bodyPr/>
          <a:lstStyle/>
          <a:p>
            <a:r>
              <a:rPr kumimoji="1" lang="ja-JP" altLang="en-US" sz="3200" dirty="0"/>
              <a:t>スマートグリッドのメリット・デメリット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12776"/>
            <a:ext cx="1800200" cy="3600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/>
              <a:t>メリット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988840"/>
            <a:ext cx="4198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・ピークシフトが可能になる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593804"/>
            <a:ext cx="705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・消費者も電力使用量を管理できるようになる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3202516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・広域の停電が起きにくくなる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3818470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デメリット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4434424"/>
            <a:ext cx="2265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・コストが高い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734" y="4957644"/>
            <a:ext cx="2868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・セキュリティ問題</a:t>
            </a:r>
          </a:p>
        </p:txBody>
      </p:sp>
    </p:spTree>
    <p:extLst>
      <p:ext uri="{BB962C8B-B14F-4D97-AF65-F5344CB8AC3E}">
        <p14:creationId xmlns:p14="http://schemas.microsoft.com/office/powerpoint/2010/main" val="190288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 flipH="1">
            <a:off x="411479" y="1503795"/>
            <a:ext cx="8481000" cy="4589501"/>
          </a:xfrm>
        </p:spPr>
        <p:txBody>
          <a:bodyPr/>
          <a:lstStyle/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293096"/>
            <a:ext cx="8327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スマートハウスにある測定機器の消費電力を解析する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2492896"/>
            <a:ext cx="6117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スマートハウスで環境データを取得する</a:t>
            </a:r>
          </a:p>
        </p:txBody>
      </p:sp>
    </p:spTree>
    <p:extLst>
      <p:ext uri="{BB962C8B-B14F-4D97-AF65-F5344CB8AC3E}">
        <p14:creationId xmlns:p14="http://schemas.microsoft.com/office/powerpoint/2010/main" val="36311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79F48-7EE4-4B1D-9F18-F1EDC29B8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AF699C-7009-4524-805A-EAA8F683A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200" dirty="0"/>
              <a:t>スマートハウスの環境データを取得</a:t>
            </a: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200" dirty="0"/>
              <a:t>消費電力を解析</a:t>
            </a:r>
            <a:endParaRPr lang="en-US" altLang="ja-JP" sz="3200" dirty="0"/>
          </a:p>
          <a:p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FD17B42A-32AE-4CDB-80E3-FC9B29F7ED61}"/>
              </a:ext>
            </a:extLst>
          </p:cNvPr>
          <p:cNvSpPr/>
          <p:nvPr/>
        </p:nvSpPr>
        <p:spPr bwMode="auto">
          <a:xfrm>
            <a:off x="4427984" y="3429000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650018"/>
      </p:ext>
    </p:extLst>
  </p:cSld>
  <p:clrMapOvr>
    <a:masterClrMapping/>
  </p:clrMapOvr>
</p:sld>
</file>

<file path=ppt/theme/theme1.xml><?xml version="1.0" encoding="utf-8"?>
<a:theme xmlns:a="http://schemas.openxmlformats.org/drawingml/2006/main" name="NiA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ohokuKiyoyamaA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hokuKiyoyamaA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hokuKiyoyamaA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hokuKiyoyamaA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hokuKiyoyamaA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hokuKiyoyamaA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hokuKiyoyamaA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TohokuKiyoyamaA2</Template>
  <TotalTime>9265</TotalTime>
  <Words>145</Words>
  <Application>Microsoft Office PowerPoint</Application>
  <PresentationFormat>画面に合わせる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HG丸ｺﾞｼｯｸM-PRO</vt:lpstr>
      <vt:lpstr>ＭＳ Ｐゴシック</vt:lpstr>
      <vt:lpstr>ＭＳ Ｐ明朝</vt:lpstr>
      <vt:lpstr>ＭＳ ゴシック</vt:lpstr>
      <vt:lpstr>Arial</vt:lpstr>
      <vt:lpstr>Calibri</vt:lpstr>
      <vt:lpstr>Times New Roman</vt:lpstr>
      <vt:lpstr>Wingdings</vt:lpstr>
      <vt:lpstr>NiAS1</vt:lpstr>
      <vt:lpstr>スマートグリッドの電力収支の解析 </vt:lpstr>
      <vt:lpstr>背景</vt:lpstr>
      <vt:lpstr>スマートグリッドについて</vt:lpstr>
      <vt:lpstr>スマートグリッドの種類</vt:lpstr>
      <vt:lpstr>スマートグリッドのメリット・デメリット</vt:lpstr>
      <vt:lpstr>研究内容</vt:lpstr>
      <vt:lpstr>今後について</vt:lpstr>
    </vt:vector>
  </TitlesOfParts>
  <Company>ytlab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Dynamically Reconfigurable Interconnection Network for Parallel Image Processing System with Three-Dimensional Structure</dc:title>
  <dc:creator>kiyoyama</dc:creator>
  <cp:lastModifiedBy> </cp:lastModifiedBy>
  <cp:revision>783</cp:revision>
  <dcterms:created xsi:type="dcterms:W3CDTF">2008-03-31T14:53:54Z</dcterms:created>
  <dcterms:modified xsi:type="dcterms:W3CDTF">2018-10-22T05:24:43Z</dcterms:modified>
</cp:coreProperties>
</file>