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6" r:id="rId2"/>
    <p:sldId id="449" r:id="rId3"/>
    <p:sldId id="465" r:id="rId4"/>
    <p:sldId id="453" r:id="rId5"/>
    <p:sldId id="454" r:id="rId6"/>
    <p:sldId id="468" r:id="rId7"/>
    <p:sldId id="469" r:id="rId8"/>
    <p:sldId id="456" r:id="rId9"/>
    <p:sldId id="457" r:id="rId10"/>
    <p:sldId id="450" r:id="rId11"/>
    <p:sldId id="458" r:id="rId12"/>
    <p:sldId id="464" r:id="rId13"/>
    <p:sldId id="467" r:id="rId14"/>
    <p:sldId id="463" r:id="rId15"/>
    <p:sldId id="460" r:id="rId16"/>
    <p:sldId id="461" r:id="rId17"/>
    <p:sldId id="451" r:id="rId18"/>
    <p:sldId id="452" r:id="rId19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F6"/>
    <a:srgbClr val="4472C4"/>
    <a:srgbClr val="0000FF"/>
    <a:srgbClr val="CC00FF"/>
    <a:srgbClr val="0066FF"/>
    <a:srgbClr val="006699"/>
    <a:srgbClr val="0099FF"/>
    <a:srgbClr val="0066CC"/>
    <a:srgbClr val="FF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3542" autoAdjust="0"/>
  </p:normalViewPr>
  <p:slideViewPr>
    <p:cSldViewPr>
      <p:cViewPr varScale="1">
        <p:scale>
          <a:sx n="125" d="100"/>
          <a:sy n="125" d="100"/>
        </p:scale>
        <p:origin x="71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72831200395892"/>
          <c:y val="0.19120322038396886"/>
          <c:w val="0.66157426025804056"/>
          <c:h val="0.64015128726886672"/>
        </c:manualLayout>
      </c:layout>
      <c:lineChart>
        <c:grouping val="standard"/>
        <c:varyColors val="0"/>
        <c:ser>
          <c:idx val="0"/>
          <c:order val="0"/>
          <c:tx>
            <c:strRef>
              <c:f>[中間用.xlsx]シート1!$G$4</c:f>
              <c:strCache>
                <c:ptCount val="1"/>
                <c:pt idx="0">
                  <c:v>角度</c:v>
                </c:pt>
              </c:strCache>
            </c:strRef>
          </c:tx>
          <c:spPr>
            <a:ln w="19050" cmpd="sng">
              <a:solidFill>
                <a:srgbClr val="3366CC"/>
              </a:solidFill>
            </a:ln>
          </c:spPr>
          <c:marker>
            <c:symbol val="none"/>
          </c:marker>
          <c:cat>
            <c:numRef>
              <c:f>[中間用.xlsx]シート1!$F$5:$F$1805</c:f>
              <c:numCache>
                <c:formatCode>General</c:formatCode>
                <c:ptCount val="18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</c:numCache>
            </c:numRef>
          </c:cat>
          <c:val>
            <c:numRef>
              <c:f>[中間用.xlsx]シート1!$G$5:$G$1805</c:f>
              <c:numCache>
                <c:formatCode>General</c:formatCode>
                <c:ptCount val="1801"/>
                <c:pt idx="0">
                  <c:v>1.3262049707800001</c:v>
                </c:pt>
                <c:pt idx="1">
                  <c:v>1.3262049707800001</c:v>
                </c:pt>
                <c:pt idx="2">
                  <c:v>1.3262049707800001</c:v>
                </c:pt>
                <c:pt idx="3">
                  <c:v>1.3262049707800001</c:v>
                </c:pt>
                <c:pt idx="4">
                  <c:v>1.3262049707800001</c:v>
                </c:pt>
                <c:pt idx="5">
                  <c:v>1.2699915587899999</c:v>
                </c:pt>
                <c:pt idx="6">
                  <c:v>1.2699915587899999</c:v>
                </c:pt>
                <c:pt idx="7">
                  <c:v>1.2699915587899999</c:v>
                </c:pt>
                <c:pt idx="8">
                  <c:v>1.2699915587899999</c:v>
                </c:pt>
                <c:pt idx="9">
                  <c:v>1.2699915587899999</c:v>
                </c:pt>
                <c:pt idx="10">
                  <c:v>1.3262049707800001</c:v>
                </c:pt>
                <c:pt idx="11">
                  <c:v>1.3262049707800001</c:v>
                </c:pt>
                <c:pt idx="12">
                  <c:v>1.3262049707800001</c:v>
                </c:pt>
                <c:pt idx="13">
                  <c:v>1.3262049707800001</c:v>
                </c:pt>
                <c:pt idx="14">
                  <c:v>1.3262049707800001</c:v>
                </c:pt>
                <c:pt idx="15">
                  <c:v>1.3262049707800001</c:v>
                </c:pt>
                <c:pt idx="16">
                  <c:v>1.3262049707800001</c:v>
                </c:pt>
                <c:pt idx="17">
                  <c:v>1.3262049707800001</c:v>
                </c:pt>
                <c:pt idx="18">
                  <c:v>1.3262049707800001</c:v>
                </c:pt>
                <c:pt idx="19">
                  <c:v>1.3262049707800001</c:v>
                </c:pt>
                <c:pt idx="20">
                  <c:v>1.3262049707800001</c:v>
                </c:pt>
                <c:pt idx="21">
                  <c:v>1.3262049707800001</c:v>
                </c:pt>
                <c:pt idx="22">
                  <c:v>1.3262049707800001</c:v>
                </c:pt>
                <c:pt idx="23">
                  <c:v>1.3262049707800001</c:v>
                </c:pt>
                <c:pt idx="24">
                  <c:v>1.3262049707800001</c:v>
                </c:pt>
                <c:pt idx="25">
                  <c:v>1.3262049707800001</c:v>
                </c:pt>
                <c:pt idx="26">
                  <c:v>1.43864791809</c:v>
                </c:pt>
                <c:pt idx="27">
                  <c:v>1.43864791809</c:v>
                </c:pt>
                <c:pt idx="28">
                  <c:v>1.43864791809</c:v>
                </c:pt>
                <c:pt idx="29">
                  <c:v>1.43864791809</c:v>
                </c:pt>
                <c:pt idx="30">
                  <c:v>1.43864791809</c:v>
                </c:pt>
                <c:pt idx="31">
                  <c:v>0.87664297309799999</c:v>
                </c:pt>
                <c:pt idx="32">
                  <c:v>0.87664297309799999</c:v>
                </c:pt>
                <c:pt idx="33">
                  <c:v>0.87664297309799999</c:v>
                </c:pt>
                <c:pt idx="34">
                  <c:v>0.87664297309799999</c:v>
                </c:pt>
                <c:pt idx="35">
                  <c:v>0.87664297309799999</c:v>
                </c:pt>
                <c:pt idx="36">
                  <c:v>0.87664297309799999</c:v>
                </c:pt>
                <c:pt idx="37">
                  <c:v>-0.245948244664</c:v>
                </c:pt>
                <c:pt idx="38">
                  <c:v>-0.245948244664</c:v>
                </c:pt>
                <c:pt idx="39">
                  <c:v>-0.245948244664</c:v>
                </c:pt>
                <c:pt idx="40">
                  <c:v>-0.245948244664</c:v>
                </c:pt>
                <c:pt idx="41">
                  <c:v>-0.245948244664</c:v>
                </c:pt>
                <c:pt idx="42">
                  <c:v>-0.58240817041000004</c:v>
                </c:pt>
                <c:pt idx="43">
                  <c:v>-0.58240817041000004</c:v>
                </c:pt>
                <c:pt idx="44">
                  <c:v>-0.58240817041000004</c:v>
                </c:pt>
                <c:pt idx="45">
                  <c:v>-0.58240817041000004</c:v>
                </c:pt>
                <c:pt idx="46">
                  <c:v>-0.58240817041000004</c:v>
                </c:pt>
                <c:pt idx="47">
                  <c:v>0.708139798032</c:v>
                </c:pt>
                <c:pt idx="48">
                  <c:v>0.708139798032</c:v>
                </c:pt>
                <c:pt idx="49">
                  <c:v>0.708139798032</c:v>
                </c:pt>
                <c:pt idx="50">
                  <c:v>0.708139798032</c:v>
                </c:pt>
                <c:pt idx="51">
                  <c:v>0.708139798032</c:v>
                </c:pt>
                <c:pt idx="52">
                  <c:v>1.38242373866</c:v>
                </c:pt>
                <c:pt idx="53">
                  <c:v>1.38242373866</c:v>
                </c:pt>
                <c:pt idx="54">
                  <c:v>1.38242373866</c:v>
                </c:pt>
                <c:pt idx="55">
                  <c:v>1.38242373866</c:v>
                </c:pt>
                <c:pt idx="56">
                  <c:v>1.38242373866</c:v>
                </c:pt>
                <c:pt idx="57">
                  <c:v>1.38242373866</c:v>
                </c:pt>
                <c:pt idx="58">
                  <c:v>1.1575805800300001</c:v>
                </c:pt>
                <c:pt idx="59">
                  <c:v>1.1575805800300001</c:v>
                </c:pt>
                <c:pt idx="60">
                  <c:v>1.1575805800300001</c:v>
                </c:pt>
                <c:pt idx="61">
                  <c:v>1.1575805800300001</c:v>
                </c:pt>
                <c:pt idx="62">
                  <c:v>1.1575805800300001</c:v>
                </c:pt>
                <c:pt idx="63">
                  <c:v>-2.1566065752299999E-2</c:v>
                </c:pt>
                <c:pt idx="64">
                  <c:v>-2.1566065752299999E-2</c:v>
                </c:pt>
                <c:pt idx="65">
                  <c:v>-2.1566065752299999E-2</c:v>
                </c:pt>
                <c:pt idx="66">
                  <c:v>-2.1566065752299999E-2</c:v>
                </c:pt>
                <c:pt idx="67">
                  <c:v>-2.1566065752299999E-2</c:v>
                </c:pt>
                <c:pt idx="68">
                  <c:v>-2.1566065752299999E-2</c:v>
                </c:pt>
                <c:pt idx="69">
                  <c:v>-0.862695027517</c:v>
                </c:pt>
                <c:pt idx="70">
                  <c:v>-0.862695027517</c:v>
                </c:pt>
                <c:pt idx="71">
                  <c:v>-0.862695027517</c:v>
                </c:pt>
                <c:pt idx="72">
                  <c:v>-0.862695027517</c:v>
                </c:pt>
                <c:pt idx="73">
                  <c:v>-0.862695027517</c:v>
                </c:pt>
                <c:pt idx="74">
                  <c:v>-1.1429014712700001</c:v>
                </c:pt>
                <c:pt idx="75">
                  <c:v>-1.1429014712700001</c:v>
                </c:pt>
                <c:pt idx="76">
                  <c:v>-1.1429014712700001</c:v>
                </c:pt>
                <c:pt idx="77">
                  <c:v>-1.1429014712700001</c:v>
                </c:pt>
                <c:pt idx="78">
                  <c:v>-1.1429014712700001</c:v>
                </c:pt>
                <c:pt idx="79">
                  <c:v>-1.1429014712700001</c:v>
                </c:pt>
                <c:pt idx="80">
                  <c:v>0.82047040958200002</c:v>
                </c:pt>
                <c:pt idx="81">
                  <c:v>0.82047040958200002</c:v>
                </c:pt>
                <c:pt idx="82">
                  <c:v>0.82047040958200002</c:v>
                </c:pt>
                <c:pt idx="83">
                  <c:v>0.82047040958200002</c:v>
                </c:pt>
                <c:pt idx="84">
                  <c:v>0.82047040958200002</c:v>
                </c:pt>
                <c:pt idx="85">
                  <c:v>0.31512928039999999</c:v>
                </c:pt>
                <c:pt idx="86">
                  <c:v>0.31512928039999999</c:v>
                </c:pt>
                <c:pt idx="87">
                  <c:v>0.31512928039999999</c:v>
                </c:pt>
                <c:pt idx="88">
                  <c:v>0.31512928039999999</c:v>
                </c:pt>
                <c:pt idx="89">
                  <c:v>0.31512928039999999</c:v>
                </c:pt>
                <c:pt idx="90">
                  <c:v>0.31512928039999999</c:v>
                </c:pt>
                <c:pt idx="91">
                  <c:v>0.48353509206</c:v>
                </c:pt>
                <c:pt idx="92">
                  <c:v>0.48353509206</c:v>
                </c:pt>
                <c:pt idx="93">
                  <c:v>0.48353509206</c:v>
                </c:pt>
                <c:pt idx="94">
                  <c:v>0.48353509206</c:v>
                </c:pt>
                <c:pt idx="95">
                  <c:v>0.48353509206</c:v>
                </c:pt>
                <c:pt idx="96">
                  <c:v>-0.13376500219099999</c:v>
                </c:pt>
                <c:pt idx="97">
                  <c:v>-0.13376500219099999</c:v>
                </c:pt>
                <c:pt idx="98">
                  <c:v>-0.13376500219099999</c:v>
                </c:pt>
                <c:pt idx="99">
                  <c:v>-0.13376500219099999</c:v>
                </c:pt>
                <c:pt idx="100">
                  <c:v>-0.13376500219099999</c:v>
                </c:pt>
                <c:pt idx="101">
                  <c:v>0.25900280578599999</c:v>
                </c:pt>
                <c:pt idx="102">
                  <c:v>0.25900280578599999</c:v>
                </c:pt>
                <c:pt idx="103">
                  <c:v>0.25900280578599999</c:v>
                </c:pt>
                <c:pt idx="104">
                  <c:v>0.25900280578599999</c:v>
                </c:pt>
                <c:pt idx="105">
                  <c:v>0.25900280578599999</c:v>
                </c:pt>
                <c:pt idx="106">
                  <c:v>0.25900280578599999</c:v>
                </c:pt>
                <c:pt idx="107">
                  <c:v>-0.47026939308600002</c:v>
                </c:pt>
                <c:pt idx="108">
                  <c:v>-0.47026939308600002</c:v>
                </c:pt>
                <c:pt idx="109">
                  <c:v>-0.47026939308600002</c:v>
                </c:pt>
                <c:pt idx="110">
                  <c:v>-0.47026939308600002</c:v>
                </c:pt>
                <c:pt idx="111">
                  <c:v>-0.47026939308600002</c:v>
                </c:pt>
                <c:pt idx="112">
                  <c:v>-0.80664430595600001</c:v>
                </c:pt>
                <c:pt idx="113">
                  <c:v>-0.80664430595600001</c:v>
                </c:pt>
                <c:pt idx="114">
                  <c:v>-0.80664430595600001</c:v>
                </c:pt>
                <c:pt idx="115">
                  <c:v>-0.80664430595600001</c:v>
                </c:pt>
                <c:pt idx="116">
                  <c:v>-0.80664430595600001</c:v>
                </c:pt>
                <c:pt idx="117">
                  <c:v>-0.52634055281799996</c:v>
                </c:pt>
                <c:pt idx="118">
                  <c:v>-0.52634055281799996</c:v>
                </c:pt>
                <c:pt idx="119">
                  <c:v>-0.52634055281799996</c:v>
                </c:pt>
                <c:pt idx="120">
                  <c:v>-0.52634055281799996</c:v>
                </c:pt>
                <c:pt idx="121">
                  <c:v>-0.52634055281799996</c:v>
                </c:pt>
                <c:pt idx="122">
                  <c:v>-0.52634055281799996</c:v>
                </c:pt>
                <c:pt idx="123">
                  <c:v>-0.91874253260000005</c:v>
                </c:pt>
                <c:pt idx="124">
                  <c:v>-0.91874253260000005</c:v>
                </c:pt>
                <c:pt idx="125">
                  <c:v>-0.91874253260000005</c:v>
                </c:pt>
                <c:pt idx="126">
                  <c:v>-0.91874253260000005</c:v>
                </c:pt>
                <c:pt idx="127">
                  <c:v>-0.91874253260000005</c:v>
                </c:pt>
                <c:pt idx="128">
                  <c:v>-0.245948244664</c:v>
                </c:pt>
                <c:pt idx="129">
                  <c:v>-0.245948244664</c:v>
                </c:pt>
                <c:pt idx="130">
                  <c:v>-0.245948244664</c:v>
                </c:pt>
                <c:pt idx="131">
                  <c:v>-0.245948244664</c:v>
                </c:pt>
                <c:pt idx="132">
                  <c:v>-0.245948244664</c:v>
                </c:pt>
                <c:pt idx="133">
                  <c:v>0.146762721229</c:v>
                </c:pt>
                <c:pt idx="134">
                  <c:v>0.146762721229</c:v>
                </c:pt>
                <c:pt idx="135">
                  <c:v>0.146762721229</c:v>
                </c:pt>
                <c:pt idx="136">
                  <c:v>0.146762721229</c:v>
                </c:pt>
                <c:pt idx="137">
                  <c:v>0.146762721229</c:v>
                </c:pt>
                <c:pt idx="138">
                  <c:v>-0.75059031371100005</c:v>
                </c:pt>
                <c:pt idx="139">
                  <c:v>-0.75059031371100005</c:v>
                </c:pt>
                <c:pt idx="140">
                  <c:v>-0.75059031371100005</c:v>
                </c:pt>
                <c:pt idx="141">
                  <c:v>-0.75059031371100005</c:v>
                </c:pt>
                <c:pt idx="142">
                  <c:v>-0.75059031371100005</c:v>
                </c:pt>
                <c:pt idx="143">
                  <c:v>-0.69453299655199996</c:v>
                </c:pt>
                <c:pt idx="144">
                  <c:v>-0.69453299655199996</c:v>
                </c:pt>
                <c:pt idx="145">
                  <c:v>-0.69453299655199996</c:v>
                </c:pt>
                <c:pt idx="146">
                  <c:v>-0.69453299655199996</c:v>
                </c:pt>
                <c:pt idx="147">
                  <c:v>-0.69453299655199996</c:v>
                </c:pt>
                <c:pt idx="148">
                  <c:v>-0.75059031371100005</c:v>
                </c:pt>
                <c:pt idx="149">
                  <c:v>-0.75059031371100005</c:v>
                </c:pt>
                <c:pt idx="150">
                  <c:v>-0.75059031371100005</c:v>
                </c:pt>
                <c:pt idx="151">
                  <c:v>-0.75059031371100005</c:v>
                </c:pt>
                <c:pt idx="152">
                  <c:v>-0.75059031371100005</c:v>
                </c:pt>
                <c:pt idx="153">
                  <c:v>0.59582817250999998</c:v>
                </c:pt>
                <c:pt idx="154">
                  <c:v>0.59582817250999998</c:v>
                </c:pt>
                <c:pt idx="155">
                  <c:v>0.59582817250999998</c:v>
                </c:pt>
                <c:pt idx="156">
                  <c:v>0.59582817250999998</c:v>
                </c:pt>
                <c:pt idx="157">
                  <c:v>0.59582817250999998</c:v>
                </c:pt>
                <c:pt idx="158">
                  <c:v>0.65198163959199995</c:v>
                </c:pt>
                <c:pt idx="159">
                  <c:v>0.65198163959199995</c:v>
                </c:pt>
                <c:pt idx="160">
                  <c:v>0.65198163959199995</c:v>
                </c:pt>
                <c:pt idx="161">
                  <c:v>0.65198163959199995</c:v>
                </c:pt>
                <c:pt idx="162">
                  <c:v>0.65198163959199995</c:v>
                </c:pt>
                <c:pt idx="163">
                  <c:v>-7.7667523018099996E-2</c:v>
                </c:pt>
                <c:pt idx="164">
                  <c:v>-7.7667523018099996E-2</c:v>
                </c:pt>
                <c:pt idx="165">
                  <c:v>-7.7667523018099996E-2</c:v>
                </c:pt>
                <c:pt idx="166">
                  <c:v>-7.7667523018099996E-2</c:v>
                </c:pt>
                <c:pt idx="167">
                  <c:v>-7.7667523018099996E-2</c:v>
                </c:pt>
                <c:pt idx="168">
                  <c:v>-7.7667523018099996E-2</c:v>
                </c:pt>
                <c:pt idx="169">
                  <c:v>-1.0308281100100001</c:v>
                </c:pt>
                <c:pt idx="170">
                  <c:v>-1.0308281100100001</c:v>
                </c:pt>
                <c:pt idx="171">
                  <c:v>-1.0308281100100001</c:v>
                </c:pt>
                <c:pt idx="172">
                  <c:v>-1.0308281100100001</c:v>
                </c:pt>
                <c:pt idx="173">
                  <c:v>-1.0308281100100001</c:v>
                </c:pt>
                <c:pt idx="174">
                  <c:v>-0.58240817041000004</c:v>
                </c:pt>
                <c:pt idx="175">
                  <c:v>-0.58240817041000004</c:v>
                </c:pt>
                <c:pt idx="176">
                  <c:v>-0.58240817041000004</c:v>
                </c:pt>
                <c:pt idx="177">
                  <c:v>-0.58240817041000004</c:v>
                </c:pt>
                <c:pt idx="178">
                  <c:v>-0.58240817041000004</c:v>
                </c:pt>
                <c:pt idx="179">
                  <c:v>0.48353509206</c:v>
                </c:pt>
                <c:pt idx="180">
                  <c:v>0.48353509206</c:v>
                </c:pt>
                <c:pt idx="181">
                  <c:v>0.48353509206</c:v>
                </c:pt>
                <c:pt idx="182">
                  <c:v>0.48353509206</c:v>
                </c:pt>
                <c:pt idx="183">
                  <c:v>0.48353509206</c:v>
                </c:pt>
                <c:pt idx="184">
                  <c:v>-0.47026939308600002</c:v>
                </c:pt>
                <c:pt idx="185">
                  <c:v>-0.47026939308600002</c:v>
                </c:pt>
                <c:pt idx="186">
                  <c:v>-0.47026939308600002</c:v>
                </c:pt>
                <c:pt idx="187">
                  <c:v>-0.47026939308600002</c:v>
                </c:pt>
                <c:pt idx="188">
                  <c:v>-0.47026939308600002</c:v>
                </c:pt>
                <c:pt idx="189">
                  <c:v>-0.91874253260000005</c:v>
                </c:pt>
                <c:pt idx="190">
                  <c:v>-0.91874253260000005</c:v>
                </c:pt>
                <c:pt idx="191">
                  <c:v>-0.91874253260000005</c:v>
                </c:pt>
                <c:pt idx="192">
                  <c:v>-0.91874253260000005</c:v>
                </c:pt>
                <c:pt idx="193">
                  <c:v>-0.91874253260000005</c:v>
                </c:pt>
                <c:pt idx="194">
                  <c:v>-0.47026939308600002</c:v>
                </c:pt>
                <c:pt idx="195">
                  <c:v>-0.47026939308600002</c:v>
                </c:pt>
                <c:pt idx="196">
                  <c:v>-0.47026939308600002</c:v>
                </c:pt>
                <c:pt idx="197">
                  <c:v>-0.47026939308600002</c:v>
                </c:pt>
                <c:pt idx="198">
                  <c:v>-0.47026939308600002</c:v>
                </c:pt>
                <c:pt idx="199">
                  <c:v>-0.18985855788</c:v>
                </c:pt>
                <c:pt idx="200">
                  <c:v>-0.18985855788</c:v>
                </c:pt>
                <c:pt idx="201">
                  <c:v>-0.18985855788</c:v>
                </c:pt>
                <c:pt idx="202">
                  <c:v>-0.18985855788</c:v>
                </c:pt>
                <c:pt idx="203">
                  <c:v>-0.18985855788</c:v>
                </c:pt>
                <c:pt idx="204">
                  <c:v>-7.7667523018099996E-2</c:v>
                </c:pt>
                <c:pt idx="205">
                  <c:v>-7.7667523018099996E-2</c:v>
                </c:pt>
                <c:pt idx="206">
                  <c:v>-7.7667523018099996E-2</c:v>
                </c:pt>
                <c:pt idx="207">
                  <c:v>-7.7667523018099996E-2</c:v>
                </c:pt>
                <c:pt idx="208">
                  <c:v>-7.7667523018099996E-2</c:v>
                </c:pt>
                <c:pt idx="209">
                  <c:v>-0.75059031371100005</c:v>
                </c:pt>
                <c:pt idx="210">
                  <c:v>-0.75059031371100005</c:v>
                </c:pt>
                <c:pt idx="211">
                  <c:v>-0.75059031371100005</c:v>
                </c:pt>
                <c:pt idx="212">
                  <c:v>-0.75059031371100005</c:v>
                </c:pt>
                <c:pt idx="213">
                  <c:v>-0.75059031371100005</c:v>
                </c:pt>
                <c:pt idx="214">
                  <c:v>0.427395368617</c:v>
                </c:pt>
                <c:pt idx="215">
                  <c:v>0.427395368617</c:v>
                </c:pt>
                <c:pt idx="216">
                  <c:v>0.427395368617</c:v>
                </c:pt>
                <c:pt idx="217">
                  <c:v>0.427395368617</c:v>
                </c:pt>
                <c:pt idx="218">
                  <c:v>0.427395368617</c:v>
                </c:pt>
                <c:pt idx="219">
                  <c:v>0.65198163959199995</c:v>
                </c:pt>
                <c:pt idx="220">
                  <c:v>0.65198163959199995</c:v>
                </c:pt>
                <c:pt idx="221">
                  <c:v>0.65198163959199995</c:v>
                </c:pt>
                <c:pt idx="222">
                  <c:v>0.65198163959199995</c:v>
                </c:pt>
                <c:pt idx="223">
                  <c:v>0.65198163959199995</c:v>
                </c:pt>
                <c:pt idx="224">
                  <c:v>3.4539424251500001E-2</c:v>
                </c:pt>
                <c:pt idx="225">
                  <c:v>3.4539424251500001E-2</c:v>
                </c:pt>
                <c:pt idx="226">
                  <c:v>3.4539424251500001E-2</c:v>
                </c:pt>
                <c:pt idx="227">
                  <c:v>3.4539424251500001E-2</c:v>
                </c:pt>
                <c:pt idx="228">
                  <c:v>0.87664297309799999</c:v>
                </c:pt>
                <c:pt idx="229">
                  <c:v>0.87664297309799999</c:v>
                </c:pt>
                <c:pt idx="230">
                  <c:v>0.87664297309799999</c:v>
                </c:pt>
                <c:pt idx="231">
                  <c:v>0.87664297309799999</c:v>
                </c:pt>
                <c:pt idx="232">
                  <c:v>0.87664297309799999</c:v>
                </c:pt>
                <c:pt idx="233">
                  <c:v>0.31512928039999999</c:v>
                </c:pt>
                <c:pt idx="234">
                  <c:v>0.31512928039999999</c:v>
                </c:pt>
                <c:pt idx="235">
                  <c:v>0.31512928039999999</c:v>
                </c:pt>
                <c:pt idx="236">
                  <c:v>0.31512928039999999</c:v>
                </c:pt>
                <c:pt idx="237">
                  <c:v>0.31512928039999999</c:v>
                </c:pt>
                <c:pt idx="238">
                  <c:v>0.37126011637700002</c:v>
                </c:pt>
                <c:pt idx="239">
                  <c:v>0.37126011637700002</c:v>
                </c:pt>
                <c:pt idx="240">
                  <c:v>0.37126011637700002</c:v>
                </c:pt>
                <c:pt idx="241">
                  <c:v>0.37126011637700002</c:v>
                </c:pt>
                <c:pt idx="242">
                  <c:v>-0.58240817041000004</c:v>
                </c:pt>
                <c:pt idx="243">
                  <c:v>-0.58240817041000004</c:v>
                </c:pt>
                <c:pt idx="244">
                  <c:v>-0.58240817041000004</c:v>
                </c:pt>
                <c:pt idx="245">
                  <c:v>-0.58240817041000004</c:v>
                </c:pt>
                <c:pt idx="246">
                  <c:v>-0.58240817041000004</c:v>
                </c:pt>
                <c:pt idx="247">
                  <c:v>-7.7667523018099996E-2</c:v>
                </c:pt>
                <c:pt idx="248">
                  <c:v>-7.7667523018099996E-2</c:v>
                </c:pt>
                <c:pt idx="249">
                  <c:v>-7.7667523018099996E-2</c:v>
                </c:pt>
                <c:pt idx="250">
                  <c:v>-7.7667523018099996E-2</c:v>
                </c:pt>
                <c:pt idx="251">
                  <c:v>-7.7667523018099996E-2</c:v>
                </c:pt>
                <c:pt idx="252">
                  <c:v>0.25900280578599999</c:v>
                </c:pt>
                <c:pt idx="253">
                  <c:v>0.25900280578599999</c:v>
                </c:pt>
                <c:pt idx="254">
                  <c:v>0.25900280578599999</c:v>
                </c:pt>
                <c:pt idx="255">
                  <c:v>0.25900280578599999</c:v>
                </c:pt>
                <c:pt idx="256">
                  <c:v>0.25900280578599999</c:v>
                </c:pt>
                <c:pt idx="257">
                  <c:v>0.31512928039999999</c:v>
                </c:pt>
                <c:pt idx="258">
                  <c:v>0.31512928039999999</c:v>
                </c:pt>
                <c:pt idx="259">
                  <c:v>0.31512928039999999</c:v>
                </c:pt>
                <c:pt idx="260">
                  <c:v>0.31512928039999999</c:v>
                </c:pt>
                <c:pt idx="261">
                  <c:v>0.31512928039999999</c:v>
                </c:pt>
                <c:pt idx="262">
                  <c:v>0.427395368617</c:v>
                </c:pt>
                <c:pt idx="263">
                  <c:v>0.427395368617</c:v>
                </c:pt>
                <c:pt idx="264">
                  <c:v>0.427395368617</c:v>
                </c:pt>
                <c:pt idx="265">
                  <c:v>0.427395368617</c:v>
                </c:pt>
                <c:pt idx="266">
                  <c:v>0.427395368617</c:v>
                </c:pt>
                <c:pt idx="267">
                  <c:v>-0.245948244664</c:v>
                </c:pt>
                <c:pt idx="268">
                  <c:v>-0.245948244664</c:v>
                </c:pt>
                <c:pt idx="269">
                  <c:v>-0.245948244664</c:v>
                </c:pt>
                <c:pt idx="270">
                  <c:v>-0.245948244664</c:v>
                </c:pt>
                <c:pt idx="271">
                  <c:v>-0.245948244664</c:v>
                </c:pt>
                <c:pt idx="272">
                  <c:v>0.31512928039999999</c:v>
                </c:pt>
                <c:pt idx="273">
                  <c:v>0.31512928039999999</c:v>
                </c:pt>
                <c:pt idx="274">
                  <c:v>0.31512928039999999</c:v>
                </c:pt>
                <c:pt idx="275">
                  <c:v>0.31512928039999999</c:v>
                </c:pt>
                <c:pt idx="276">
                  <c:v>0.31512928039999999</c:v>
                </c:pt>
                <c:pt idx="277">
                  <c:v>0.31512928039999999</c:v>
                </c:pt>
                <c:pt idx="278">
                  <c:v>-0.52634055281799996</c:v>
                </c:pt>
                <c:pt idx="279">
                  <c:v>-0.52634055281799996</c:v>
                </c:pt>
                <c:pt idx="280">
                  <c:v>-0.52634055281799996</c:v>
                </c:pt>
                <c:pt idx="281">
                  <c:v>-0.52634055281799996</c:v>
                </c:pt>
                <c:pt idx="282">
                  <c:v>-0.52634055281799996</c:v>
                </c:pt>
                <c:pt idx="283">
                  <c:v>3.4539424251500001E-2</c:v>
                </c:pt>
                <c:pt idx="284">
                  <c:v>3.4539424251500001E-2</c:v>
                </c:pt>
                <c:pt idx="285">
                  <c:v>3.4539424251500001E-2</c:v>
                </c:pt>
                <c:pt idx="286">
                  <c:v>3.4539424251500001E-2</c:v>
                </c:pt>
                <c:pt idx="287">
                  <c:v>3.4539424251500001E-2</c:v>
                </c:pt>
                <c:pt idx="288">
                  <c:v>0.98900289194299995</c:v>
                </c:pt>
                <c:pt idx="289">
                  <c:v>0.98900289194299995</c:v>
                </c:pt>
                <c:pt idx="290">
                  <c:v>0.98900289194299995</c:v>
                </c:pt>
                <c:pt idx="291">
                  <c:v>0.98900289194299995</c:v>
                </c:pt>
                <c:pt idx="292">
                  <c:v>0.98900289194299995</c:v>
                </c:pt>
                <c:pt idx="293">
                  <c:v>-0.13376500219099999</c:v>
                </c:pt>
                <c:pt idx="294">
                  <c:v>-0.13376500219099999</c:v>
                </c:pt>
                <c:pt idx="295">
                  <c:v>-0.13376500219099999</c:v>
                </c:pt>
                <c:pt idx="296">
                  <c:v>-0.13376500219099999</c:v>
                </c:pt>
                <c:pt idx="297">
                  <c:v>-0.13376500219099999</c:v>
                </c:pt>
                <c:pt idx="298">
                  <c:v>-1.7031001645999999</c:v>
                </c:pt>
                <c:pt idx="299">
                  <c:v>-1.7031001645999999</c:v>
                </c:pt>
                <c:pt idx="300">
                  <c:v>-1.7031001645999999</c:v>
                </c:pt>
                <c:pt idx="301">
                  <c:v>-1.7031001645999999</c:v>
                </c:pt>
                <c:pt idx="302">
                  <c:v>-1.7031001645999999</c:v>
                </c:pt>
                <c:pt idx="303">
                  <c:v>3.4539424251500001E-2</c:v>
                </c:pt>
                <c:pt idx="304">
                  <c:v>3.4539424251500001E-2</c:v>
                </c:pt>
                <c:pt idx="305">
                  <c:v>3.4539424251500001E-2</c:v>
                </c:pt>
                <c:pt idx="306">
                  <c:v>3.4539424251500001E-2</c:v>
                </c:pt>
                <c:pt idx="307">
                  <c:v>3.4539424251500001E-2</c:v>
                </c:pt>
                <c:pt idx="308">
                  <c:v>-0.41419463683300001</c:v>
                </c:pt>
                <c:pt idx="309">
                  <c:v>-0.41419463683300001</c:v>
                </c:pt>
                <c:pt idx="310">
                  <c:v>-0.41419463683300001</c:v>
                </c:pt>
                <c:pt idx="311">
                  <c:v>-0.41419463683300001</c:v>
                </c:pt>
                <c:pt idx="312">
                  <c:v>-0.41419463683300001</c:v>
                </c:pt>
                <c:pt idx="313">
                  <c:v>-0.47026939308600002</c:v>
                </c:pt>
                <c:pt idx="314">
                  <c:v>-0.47026939308600002</c:v>
                </c:pt>
                <c:pt idx="315">
                  <c:v>-0.47026939308600002</c:v>
                </c:pt>
                <c:pt idx="316">
                  <c:v>-0.47026939308600002</c:v>
                </c:pt>
                <c:pt idx="317">
                  <c:v>-0.47026939308600002</c:v>
                </c:pt>
                <c:pt idx="318">
                  <c:v>1.1013829021499999</c:v>
                </c:pt>
                <c:pt idx="319">
                  <c:v>1.1013829021499999</c:v>
                </c:pt>
                <c:pt idx="320">
                  <c:v>1.1013829021499999</c:v>
                </c:pt>
                <c:pt idx="321">
                  <c:v>1.1013829021499999</c:v>
                </c:pt>
                <c:pt idx="322">
                  <c:v>1.1013829021499999</c:v>
                </c:pt>
                <c:pt idx="323">
                  <c:v>0.37126011637700002</c:v>
                </c:pt>
                <c:pt idx="324">
                  <c:v>0.37126011637700002</c:v>
                </c:pt>
                <c:pt idx="325">
                  <c:v>0.37126011637700002</c:v>
                </c:pt>
                <c:pt idx="326">
                  <c:v>0.37126011637700002</c:v>
                </c:pt>
                <c:pt idx="327">
                  <c:v>0.37126011637700002</c:v>
                </c:pt>
                <c:pt idx="328">
                  <c:v>-0.18985855788</c:v>
                </c:pt>
                <c:pt idx="329">
                  <c:v>-0.18985855788</c:v>
                </c:pt>
                <c:pt idx="330">
                  <c:v>-0.18985855788</c:v>
                </c:pt>
                <c:pt idx="331">
                  <c:v>-0.18985855788</c:v>
                </c:pt>
                <c:pt idx="332">
                  <c:v>-0.18985855788</c:v>
                </c:pt>
                <c:pt idx="333">
                  <c:v>-1.5350682764400001</c:v>
                </c:pt>
                <c:pt idx="334">
                  <c:v>-1.5350682764400001</c:v>
                </c:pt>
                <c:pt idx="335">
                  <c:v>-1.5350682764400001</c:v>
                </c:pt>
                <c:pt idx="336">
                  <c:v>-1.5350682764400001</c:v>
                </c:pt>
                <c:pt idx="337">
                  <c:v>-1.5350682764400001</c:v>
                </c:pt>
                <c:pt idx="338">
                  <c:v>-0.18985855788</c:v>
                </c:pt>
                <c:pt idx="339">
                  <c:v>-0.18985855788</c:v>
                </c:pt>
                <c:pt idx="340">
                  <c:v>-0.18985855788</c:v>
                </c:pt>
                <c:pt idx="341">
                  <c:v>-0.18985855788</c:v>
                </c:pt>
                <c:pt idx="342">
                  <c:v>-0.18985855788</c:v>
                </c:pt>
                <c:pt idx="343">
                  <c:v>0.59582817250999998</c:v>
                </c:pt>
                <c:pt idx="344">
                  <c:v>0.59582817250999998</c:v>
                </c:pt>
                <c:pt idx="345">
                  <c:v>0.59582817250999998</c:v>
                </c:pt>
                <c:pt idx="346">
                  <c:v>0.59582817250999998</c:v>
                </c:pt>
                <c:pt idx="347">
                  <c:v>0.59582817250999998</c:v>
                </c:pt>
                <c:pt idx="348">
                  <c:v>0.37126011637700002</c:v>
                </c:pt>
                <c:pt idx="349">
                  <c:v>0.37126011637700002</c:v>
                </c:pt>
                <c:pt idx="350">
                  <c:v>0.37126011637700002</c:v>
                </c:pt>
                <c:pt idx="351">
                  <c:v>0.37126011637700002</c:v>
                </c:pt>
                <c:pt idx="352">
                  <c:v>0.146762721229</c:v>
                </c:pt>
                <c:pt idx="353">
                  <c:v>0.146762721229</c:v>
                </c:pt>
                <c:pt idx="354">
                  <c:v>0.146762721229</c:v>
                </c:pt>
                <c:pt idx="355">
                  <c:v>0.146762721229</c:v>
                </c:pt>
                <c:pt idx="356">
                  <c:v>0.146762721229</c:v>
                </c:pt>
                <c:pt idx="357">
                  <c:v>0.708139798032</c:v>
                </c:pt>
                <c:pt idx="358">
                  <c:v>0.708139798032</c:v>
                </c:pt>
                <c:pt idx="359">
                  <c:v>0.708139798032</c:v>
                </c:pt>
                <c:pt idx="360">
                  <c:v>0.708139798032</c:v>
                </c:pt>
                <c:pt idx="361">
                  <c:v>0.708139798032</c:v>
                </c:pt>
                <c:pt idx="362">
                  <c:v>0.20288063767100001</c:v>
                </c:pt>
                <c:pt idx="363">
                  <c:v>0.20288063767100001</c:v>
                </c:pt>
                <c:pt idx="364">
                  <c:v>0.20288063767100001</c:v>
                </c:pt>
                <c:pt idx="365">
                  <c:v>0.20288063767100001</c:v>
                </c:pt>
                <c:pt idx="366">
                  <c:v>0.20288063767100001</c:v>
                </c:pt>
                <c:pt idx="367">
                  <c:v>0.427395368617</c:v>
                </c:pt>
                <c:pt idx="368">
                  <c:v>0.427395368617</c:v>
                </c:pt>
                <c:pt idx="369">
                  <c:v>0.427395368617</c:v>
                </c:pt>
                <c:pt idx="370">
                  <c:v>0.427395368617</c:v>
                </c:pt>
                <c:pt idx="371">
                  <c:v>0.427395368617</c:v>
                </c:pt>
                <c:pt idx="372">
                  <c:v>0.708139798032</c:v>
                </c:pt>
                <c:pt idx="373">
                  <c:v>0.708139798032</c:v>
                </c:pt>
                <c:pt idx="374">
                  <c:v>0.708139798032</c:v>
                </c:pt>
                <c:pt idx="375">
                  <c:v>0.708139798032</c:v>
                </c:pt>
                <c:pt idx="376">
                  <c:v>0.708139798032</c:v>
                </c:pt>
                <c:pt idx="377">
                  <c:v>-0.97478687538200004</c:v>
                </c:pt>
                <c:pt idx="378">
                  <c:v>-0.97478687538200004</c:v>
                </c:pt>
                <c:pt idx="379">
                  <c:v>-0.97478687538200004</c:v>
                </c:pt>
                <c:pt idx="380">
                  <c:v>-0.97478687538200004</c:v>
                </c:pt>
                <c:pt idx="381">
                  <c:v>-0.97478687538200004</c:v>
                </c:pt>
                <c:pt idx="382">
                  <c:v>-7.7667523018099996E-2</c:v>
                </c:pt>
                <c:pt idx="383">
                  <c:v>-7.7667523018099996E-2</c:v>
                </c:pt>
                <c:pt idx="384">
                  <c:v>-7.7667523018099996E-2</c:v>
                </c:pt>
                <c:pt idx="385">
                  <c:v>-7.7667523018099996E-2</c:v>
                </c:pt>
                <c:pt idx="386">
                  <c:v>-7.7667523018099996E-2</c:v>
                </c:pt>
                <c:pt idx="387">
                  <c:v>-7.7667523018099996E-2</c:v>
                </c:pt>
                <c:pt idx="388">
                  <c:v>0.82047040958200002</c:v>
                </c:pt>
                <c:pt idx="389">
                  <c:v>0.82047040958200002</c:v>
                </c:pt>
                <c:pt idx="390">
                  <c:v>0.82047040958200002</c:v>
                </c:pt>
                <c:pt idx="391">
                  <c:v>0.82047040958200002</c:v>
                </c:pt>
                <c:pt idx="392">
                  <c:v>0.82047040958200002</c:v>
                </c:pt>
                <c:pt idx="393">
                  <c:v>-1.19893370607</c:v>
                </c:pt>
                <c:pt idx="394">
                  <c:v>-1.19893370607</c:v>
                </c:pt>
                <c:pt idx="395">
                  <c:v>-1.19893370607</c:v>
                </c:pt>
                <c:pt idx="396">
                  <c:v>-1.19893370607</c:v>
                </c:pt>
                <c:pt idx="397">
                  <c:v>-1.19893370607</c:v>
                </c:pt>
                <c:pt idx="398">
                  <c:v>-1.19893370607</c:v>
                </c:pt>
                <c:pt idx="399">
                  <c:v>9.0649001673499999E-2</c:v>
                </c:pt>
                <c:pt idx="400">
                  <c:v>9.0649001673499999E-2</c:v>
                </c:pt>
                <c:pt idx="401">
                  <c:v>9.0649001673499999E-2</c:v>
                </c:pt>
                <c:pt idx="402">
                  <c:v>9.0649001673499999E-2</c:v>
                </c:pt>
                <c:pt idx="403">
                  <c:v>9.0649001673499999E-2</c:v>
                </c:pt>
                <c:pt idx="404">
                  <c:v>-0.245948244664</c:v>
                </c:pt>
                <c:pt idx="405">
                  <c:v>-0.245948244664</c:v>
                </c:pt>
                <c:pt idx="406">
                  <c:v>-0.245948244664</c:v>
                </c:pt>
                <c:pt idx="407">
                  <c:v>-0.245948244664</c:v>
                </c:pt>
                <c:pt idx="408">
                  <c:v>-0.245948244664</c:v>
                </c:pt>
                <c:pt idx="409">
                  <c:v>-0.245948244664</c:v>
                </c:pt>
                <c:pt idx="410">
                  <c:v>-0.35811622964700002</c:v>
                </c:pt>
                <c:pt idx="411">
                  <c:v>-0.35811622964700002</c:v>
                </c:pt>
                <c:pt idx="412">
                  <c:v>-0.35811622964700002</c:v>
                </c:pt>
                <c:pt idx="413">
                  <c:v>-0.35811622964700002</c:v>
                </c:pt>
                <c:pt idx="414">
                  <c:v>-0.35811622964700002</c:v>
                </c:pt>
                <c:pt idx="415">
                  <c:v>0.65198163959199995</c:v>
                </c:pt>
                <c:pt idx="416">
                  <c:v>0.65198163959199995</c:v>
                </c:pt>
                <c:pt idx="417">
                  <c:v>0.65198163959199995</c:v>
                </c:pt>
                <c:pt idx="418">
                  <c:v>0.65198163959199995</c:v>
                </c:pt>
                <c:pt idx="419">
                  <c:v>0.65198163959199995</c:v>
                </c:pt>
                <c:pt idx="420">
                  <c:v>0.65198163959199995</c:v>
                </c:pt>
                <c:pt idx="421">
                  <c:v>0.37126011637700002</c:v>
                </c:pt>
                <c:pt idx="422">
                  <c:v>0.37126011637700002</c:v>
                </c:pt>
                <c:pt idx="423">
                  <c:v>0.37126011637700002</c:v>
                </c:pt>
                <c:pt idx="424">
                  <c:v>0.37126011637700002</c:v>
                </c:pt>
                <c:pt idx="425">
                  <c:v>0.37126011637700002</c:v>
                </c:pt>
                <c:pt idx="426">
                  <c:v>-0.13376500219099999</c:v>
                </c:pt>
                <c:pt idx="427">
                  <c:v>-0.13376500219099999</c:v>
                </c:pt>
                <c:pt idx="428">
                  <c:v>-0.13376500219099999</c:v>
                </c:pt>
                <c:pt idx="429">
                  <c:v>-0.13376500219099999</c:v>
                </c:pt>
                <c:pt idx="430">
                  <c:v>-0.13376500219099999</c:v>
                </c:pt>
                <c:pt idx="431">
                  <c:v>-0.13376500219099999</c:v>
                </c:pt>
                <c:pt idx="432">
                  <c:v>-0.13376500219099999</c:v>
                </c:pt>
                <c:pt idx="433">
                  <c:v>-0.13376500219099999</c:v>
                </c:pt>
                <c:pt idx="434">
                  <c:v>-0.13376500219099999</c:v>
                </c:pt>
                <c:pt idx="435">
                  <c:v>-0.13376500219099999</c:v>
                </c:pt>
                <c:pt idx="436">
                  <c:v>-0.13376500219099999</c:v>
                </c:pt>
                <c:pt idx="437">
                  <c:v>1.0451903579299999</c:v>
                </c:pt>
                <c:pt idx="438">
                  <c:v>1.0451903579299999</c:v>
                </c:pt>
                <c:pt idx="439">
                  <c:v>1.0451903579299999</c:v>
                </c:pt>
                <c:pt idx="440">
                  <c:v>1.0451903579299999</c:v>
                </c:pt>
                <c:pt idx="441">
                  <c:v>1.0451903579299999</c:v>
                </c:pt>
                <c:pt idx="442">
                  <c:v>0.48353509206</c:v>
                </c:pt>
                <c:pt idx="443">
                  <c:v>0.48353509206</c:v>
                </c:pt>
                <c:pt idx="444">
                  <c:v>0.48353509206</c:v>
                </c:pt>
                <c:pt idx="445">
                  <c:v>0.48353509206</c:v>
                </c:pt>
                <c:pt idx="446">
                  <c:v>0.48353509206</c:v>
                </c:pt>
                <c:pt idx="447">
                  <c:v>3.4539424251500001E-2</c:v>
                </c:pt>
                <c:pt idx="448">
                  <c:v>3.4539424251500001E-2</c:v>
                </c:pt>
                <c:pt idx="449">
                  <c:v>3.4539424251500001E-2</c:v>
                </c:pt>
                <c:pt idx="450">
                  <c:v>3.4539424251500001E-2</c:v>
                </c:pt>
                <c:pt idx="451">
                  <c:v>3.4539424251500001E-2</c:v>
                </c:pt>
                <c:pt idx="452">
                  <c:v>3.4539424251500001E-2</c:v>
                </c:pt>
                <c:pt idx="453">
                  <c:v>0.53967934168499998</c:v>
                </c:pt>
                <c:pt idx="454">
                  <c:v>0.53967934168499998</c:v>
                </c:pt>
                <c:pt idx="455">
                  <c:v>0.53967934168499998</c:v>
                </c:pt>
                <c:pt idx="456">
                  <c:v>0.53967934168499998</c:v>
                </c:pt>
                <c:pt idx="457">
                  <c:v>0.53967934168499998</c:v>
                </c:pt>
                <c:pt idx="458">
                  <c:v>1.0451903579299999</c:v>
                </c:pt>
                <c:pt idx="459">
                  <c:v>1.0451903579299999</c:v>
                </c:pt>
                <c:pt idx="460">
                  <c:v>1.0451903579299999</c:v>
                </c:pt>
                <c:pt idx="461">
                  <c:v>1.0451903579299999</c:v>
                </c:pt>
                <c:pt idx="462">
                  <c:v>1.0451903579299999</c:v>
                </c:pt>
                <c:pt idx="463">
                  <c:v>0.708139798032</c:v>
                </c:pt>
                <c:pt idx="464">
                  <c:v>0.708139798032</c:v>
                </c:pt>
                <c:pt idx="465">
                  <c:v>0.708139798032</c:v>
                </c:pt>
                <c:pt idx="466">
                  <c:v>0.708139798032</c:v>
                </c:pt>
                <c:pt idx="467">
                  <c:v>0.708139798032</c:v>
                </c:pt>
                <c:pt idx="468">
                  <c:v>0.31512928039999999</c:v>
                </c:pt>
                <c:pt idx="469">
                  <c:v>0.31512928039999999</c:v>
                </c:pt>
                <c:pt idx="470">
                  <c:v>0.31512928039999999</c:v>
                </c:pt>
                <c:pt idx="471">
                  <c:v>0.31512928039999999</c:v>
                </c:pt>
                <c:pt idx="472">
                  <c:v>0.31512928039999999</c:v>
                </c:pt>
                <c:pt idx="473">
                  <c:v>0.31512928039999999</c:v>
                </c:pt>
                <c:pt idx="474">
                  <c:v>-7.7667523018099996E-2</c:v>
                </c:pt>
                <c:pt idx="475">
                  <c:v>-7.7667523018099996E-2</c:v>
                </c:pt>
                <c:pt idx="476">
                  <c:v>-7.7667523018099996E-2</c:v>
                </c:pt>
                <c:pt idx="477">
                  <c:v>-7.7667523018099996E-2</c:v>
                </c:pt>
                <c:pt idx="478">
                  <c:v>-7.7667523018099996E-2</c:v>
                </c:pt>
                <c:pt idx="479">
                  <c:v>0.708139798032</c:v>
                </c:pt>
                <c:pt idx="480">
                  <c:v>0.708139798032</c:v>
                </c:pt>
                <c:pt idx="481">
                  <c:v>0.708139798032</c:v>
                </c:pt>
                <c:pt idx="482">
                  <c:v>0.708139798032</c:v>
                </c:pt>
                <c:pt idx="483">
                  <c:v>0.708139798032</c:v>
                </c:pt>
                <c:pt idx="484">
                  <c:v>1.1013829021499999</c:v>
                </c:pt>
                <c:pt idx="485">
                  <c:v>1.1013829021499999</c:v>
                </c:pt>
                <c:pt idx="486">
                  <c:v>1.1013829021499999</c:v>
                </c:pt>
                <c:pt idx="487">
                  <c:v>1.1013829021499999</c:v>
                </c:pt>
                <c:pt idx="488">
                  <c:v>1.1013829021499999</c:v>
                </c:pt>
                <c:pt idx="489">
                  <c:v>0.427395368617</c:v>
                </c:pt>
                <c:pt idx="490">
                  <c:v>0.427395368617</c:v>
                </c:pt>
                <c:pt idx="491">
                  <c:v>0.427395368617</c:v>
                </c:pt>
                <c:pt idx="492">
                  <c:v>0.427395368617</c:v>
                </c:pt>
                <c:pt idx="493">
                  <c:v>0.427395368617</c:v>
                </c:pt>
                <c:pt idx="494">
                  <c:v>1.1013829021499999</c:v>
                </c:pt>
                <c:pt idx="495">
                  <c:v>1.1013829021499999</c:v>
                </c:pt>
                <c:pt idx="496">
                  <c:v>1.1013829021499999</c:v>
                </c:pt>
                <c:pt idx="497">
                  <c:v>1.1013829021499999</c:v>
                </c:pt>
                <c:pt idx="498">
                  <c:v>1.1013829021499999</c:v>
                </c:pt>
                <c:pt idx="499">
                  <c:v>0.31512928039999999</c:v>
                </c:pt>
                <c:pt idx="500">
                  <c:v>0.31512928039999999</c:v>
                </c:pt>
                <c:pt idx="501">
                  <c:v>0.31512928039999999</c:v>
                </c:pt>
                <c:pt idx="502">
                  <c:v>0.31512928039999999</c:v>
                </c:pt>
                <c:pt idx="503">
                  <c:v>0.31512928039999999</c:v>
                </c:pt>
                <c:pt idx="504">
                  <c:v>0.31512928039999999</c:v>
                </c:pt>
                <c:pt idx="505">
                  <c:v>2.3390163802299999</c:v>
                </c:pt>
                <c:pt idx="506">
                  <c:v>2.3390163802299999</c:v>
                </c:pt>
                <c:pt idx="507">
                  <c:v>2.3390163802299999</c:v>
                </c:pt>
                <c:pt idx="508">
                  <c:v>2.3390163802299999</c:v>
                </c:pt>
                <c:pt idx="509">
                  <c:v>2.3390163802299999</c:v>
                </c:pt>
                <c:pt idx="510">
                  <c:v>9.0649001673499999E-2</c:v>
                </c:pt>
                <c:pt idx="511">
                  <c:v>9.0649001673499999E-2</c:v>
                </c:pt>
                <c:pt idx="512">
                  <c:v>9.0649001673499999E-2</c:v>
                </c:pt>
                <c:pt idx="513">
                  <c:v>9.0649001673499999E-2</c:v>
                </c:pt>
                <c:pt idx="514">
                  <c:v>9.0649001673499999E-2</c:v>
                </c:pt>
                <c:pt idx="515">
                  <c:v>0.65198163959199995</c:v>
                </c:pt>
                <c:pt idx="516">
                  <c:v>0.65198163959199995</c:v>
                </c:pt>
                <c:pt idx="517">
                  <c:v>0.65198163959199995</c:v>
                </c:pt>
                <c:pt idx="518">
                  <c:v>0.65198163959199995</c:v>
                </c:pt>
                <c:pt idx="519">
                  <c:v>0.65198163959199995</c:v>
                </c:pt>
                <c:pt idx="520">
                  <c:v>1.38242373866</c:v>
                </c:pt>
                <c:pt idx="521">
                  <c:v>1.38242373866</c:v>
                </c:pt>
                <c:pt idx="522">
                  <c:v>1.38242373866</c:v>
                </c:pt>
                <c:pt idx="523">
                  <c:v>1.38242373866</c:v>
                </c:pt>
                <c:pt idx="524">
                  <c:v>1.38242373866</c:v>
                </c:pt>
                <c:pt idx="525">
                  <c:v>0.87664297309799999</c:v>
                </c:pt>
                <c:pt idx="526">
                  <c:v>0.87664297309799999</c:v>
                </c:pt>
                <c:pt idx="527">
                  <c:v>0.87664297309799999</c:v>
                </c:pt>
                <c:pt idx="528">
                  <c:v>0.87664297309799999</c:v>
                </c:pt>
                <c:pt idx="529">
                  <c:v>0.87664297309799999</c:v>
                </c:pt>
                <c:pt idx="530">
                  <c:v>2.8461750280000002</c:v>
                </c:pt>
                <c:pt idx="531">
                  <c:v>2.8461750280000002</c:v>
                </c:pt>
                <c:pt idx="532">
                  <c:v>2.8461750280000002</c:v>
                </c:pt>
                <c:pt idx="533">
                  <c:v>2.8461750280000002</c:v>
                </c:pt>
                <c:pt idx="534">
                  <c:v>2.8461750280000002</c:v>
                </c:pt>
                <c:pt idx="535">
                  <c:v>-9.7698028109100008</c:v>
                </c:pt>
                <c:pt idx="536">
                  <c:v>-9.7698028109100008</c:v>
                </c:pt>
                <c:pt idx="537">
                  <c:v>-9.7698028109100008</c:v>
                </c:pt>
                <c:pt idx="538">
                  <c:v>-9.7698028109100008</c:v>
                </c:pt>
                <c:pt idx="539">
                  <c:v>-9.7698028109100008</c:v>
                </c:pt>
                <c:pt idx="540">
                  <c:v>-14.630262402</c:v>
                </c:pt>
                <c:pt idx="541">
                  <c:v>-14.630262402</c:v>
                </c:pt>
                <c:pt idx="542">
                  <c:v>-14.630262402</c:v>
                </c:pt>
                <c:pt idx="543">
                  <c:v>-14.630262402</c:v>
                </c:pt>
                <c:pt idx="544">
                  <c:v>-12.023346398699999</c:v>
                </c:pt>
                <c:pt idx="545">
                  <c:v>-12.023346398699999</c:v>
                </c:pt>
                <c:pt idx="546">
                  <c:v>-12.023346398699999</c:v>
                </c:pt>
                <c:pt idx="547">
                  <c:v>-12.023346398699999</c:v>
                </c:pt>
                <c:pt idx="548">
                  <c:v>-12.023346398699999</c:v>
                </c:pt>
                <c:pt idx="549">
                  <c:v>-7.91724789473</c:v>
                </c:pt>
                <c:pt idx="550">
                  <c:v>-7.91724789473</c:v>
                </c:pt>
                <c:pt idx="551">
                  <c:v>-7.91724789473</c:v>
                </c:pt>
                <c:pt idx="552">
                  <c:v>-7.91724789473</c:v>
                </c:pt>
                <c:pt idx="553">
                  <c:v>-7.91724789473</c:v>
                </c:pt>
                <c:pt idx="554">
                  <c:v>-3.5503403306900001</c:v>
                </c:pt>
                <c:pt idx="555">
                  <c:v>-3.5503403306900001</c:v>
                </c:pt>
                <c:pt idx="556">
                  <c:v>-3.5503403306900001</c:v>
                </c:pt>
                <c:pt idx="557">
                  <c:v>-3.5503403306900001</c:v>
                </c:pt>
                <c:pt idx="558">
                  <c:v>-3.5503403306900001</c:v>
                </c:pt>
                <c:pt idx="559">
                  <c:v>4.1448768350699998</c:v>
                </c:pt>
                <c:pt idx="560">
                  <c:v>4.1448768350699998</c:v>
                </c:pt>
                <c:pt idx="561">
                  <c:v>4.1448768350699998</c:v>
                </c:pt>
                <c:pt idx="562">
                  <c:v>4.1448768350699998</c:v>
                </c:pt>
                <c:pt idx="563">
                  <c:v>4.1448768350699998</c:v>
                </c:pt>
                <c:pt idx="564">
                  <c:v>7.0411538985700002</c:v>
                </c:pt>
                <c:pt idx="565">
                  <c:v>7.0411538985700002</c:v>
                </c:pt>
                <c:pt idx="566">
                  <c:v>7.0411538985700002</c:v>
                </c:pt>
                <c:pt idx="567">
                  <c:v>7.0411538985700002</c:v>
                </c:pt>
                <c:pt idx="568">
                  <c:v>7.0411538985700002</c:v>
                </c:pt>
                <c:pt idx="569">
                  <c:v>9.7938389999499993</c:v>
                </c:pt>
                <c:pt idx="570">
                  <c:v>9.7938389999499993</c:v>
                </c:pt>
                <c:pt idx="571">
                  <c:v>9.7938389999499993</c:v>
                </c:pt>
                <c:pt idx="572">
                  <c:v>9.7938389999499993</c:v>
                </c:pt>
                <c:pt idx="573">
                  <c:v>9.7938389999499993</c:v>
                </c:pt>
                <c:pt idx="574">
                  <c:v>8.8729375200000007</c:v>
                </c:pt>
                <c:pt idx="575">
                  <c:v>8.8729375200000007</c:v>
                </c:pt>
                <c:pt idx="576">
                  <c:v>8.8729375200000007</c:v>
                </c:pt>
                <c:pt idx="577">
                  <c:v>8.8729375200000007</c:v>
                </c:pt>
                <c:pt idx="578">
                  <c:v>8.8729375200000007</c:v>
                </c:pt>
                <c:pt idx="579">
                  <c:v>6.6990474153999999</c:v>
                </c:pt>
                <c:pt idx="580">
                  <c:v>6.6990474153999999</c:v>
                </c:pt>
                <c:pt idx="581">
                  <c:v>6.6990474153999999</c:v>
                </c:pt>
                <c:pt idx="582">
                  <c:v>6.6990474153999999</c:v>
                </c:pt>
                <c:pt idx="583">
                  <c:v>6.6990474153999999</c:v>
                </c:pt>
                <c:pt idx="584">
                  <c:v>4.0883263753200003</c:v>
                </c:pt>
                <c:pt idx="585">
                  <c:v>4.0883263753200003</c:v>
                </c:pt>
                <c:pt idx="586">
                  <c:v>4.0883263753200003</c:v>
                </c:pt>
                <c:pt idx="587">
                  <c:v>4.0883263753200003</c:v>
                </c:pt>
                <c:pt idx="588">
                  <c:v>4.0883263753200003</c:v>
                </c:pt>
                <c:pt idx="589">
                  <c:v>1.7198519405599999</c:v>
                </c:pt>
                <c:pt idx="590">
                  <c:v>1.7198519405599999</c:v>
                </c:pt>
                <c:pt idx="591">
                  <c:v>1.7198519405599999</c:v>
                </c:pt>
                <c:pt idx="592">
                  <c:v>1.7198519405599999</c:v>
                </c:pt>
                <c:pt idx="593">
                  <c:v>1.7198519405599999</c:v>
                </c:pt>
                <c:pt idx="594">
                  <c:v>-0.862695027517</c:v>
                </c:pt>
                <c:pt idx="595">
                  <c:v>-0.862695027517</c:v>
                </c:pt>
                <c:pt idx="596">
                  <c:v>-0.862695027517</c:v>
                </c:pt>
                <c:pt idx="597">
                  <c:v>-0.862695027517</c:v>
                </c:pt>
                <c:pt idx="598">
                  <c:v>-0.862695027517</c:v>
                </c:pt>
                <c:pt idx="599">
                  <c:v>-0.862695027517</c:v>
                </c:pt>
                <c:pt idx="600">
                  <c:v>1.2699915587899999</c:v>
                </c:pt>
                <c:pt idx="601">
                  <c:v>1.2699915587899999</c:v>
                </c:pt>
                <c:pt idx="602">
                  <c:v>1.2699915587899999</c:v>
                </c:pt>
                <c:pt idx="603">
                  <c:v>1.2699915587899999</c:v>
                </c:pt>
                <c:pt idx="604">
                  <c:v>1.2699915587899999</c:v>
                </c:pt>
                <c:pt idx="605">
                  <c:v>1.4948775648099999</c:v>
                </c:pt>
                <c:pt idx="606">
                  <c:v>1.4948775648099999</c:v>
                </c:pt>
                <c:pt idx="607">
                  <c:v>1.4948775648099999</c:v>
                </c:pt>
                <c:pt idx="608">
                  <c:v>1.4948775648099999</c:v>
                </c:pt>
                <c:pt idx="609">
                  <c:v>1.4948775648099999</c:v>
                </c:pt>
                <c:pt idx="610">
                  <c:v>2.8461750280000002</c:v>
                </c:pt>
                <c:pt idx="611">
                  <c:v>2.8461750280000002</c:v>
                </c:pt>
                <c:pt idx="612">
                  <c:v>2.8461750280000002</c:v>
                </c:pt>
                <c:pt idx="613">
                  <c:v>2.8461750280000002</c:v>
                </c:pt>
                <c:pt idx="614">
                  <c:v>2.8461750280000002</c:v>
                </c:pt>
                <c:pt idx="615">
                  <c:v>2.2826980039899998</c:v>
                </c:pt>
                <c:pt idx="616">
                  <c:v>2.2826980039899998</c:v>
                </c:pt>
                <c:pt idx="617">
                  <c:v>2.2826980039899998</c:v>
                </c:pt>
                <c:pt idx="618">
                  <c:v>2.2826980039899998</c:v>
                </c:pt>
                <c:pt idx="619">
                  <c:v>2.2826980039899998</c:v>
                </c:pt>
                <c:pt idx="620">
                  <c:v>1.4948775648099999</c:v>
                </c:pt>
                <c:pt idx="621">
                  <c:v>1.4948775648099999</c:v>
                </c:pt>
                <c:pt idx="622">
                  <c:v>1.4948775648099999</c:v>
                </c:pt>
                <c:pt idx="623">
                  <c:v>1.4948775648099999</c:v>
                </c:pt>
                <c:pt idx="624">
                  <c:v>1.4948775648099999</c:v>
                </c:pt>
                <c:pt idx="625">
                  <c:v>1.4948775648099999</c:v>
                </c:pt>
                <c:pt idx="626">
                  <c:v>0.708139798032</c:v>
                </c:pt>
                <c:pt idx="627">
                  <c:v>0.708139798032</c:v>
                </c:pt>
                <c:pt idx="628">
                  <c:v>0.708139798032</c:v>
                </c:pt>
                <c:pt idx="629">
                  <c:v>0.708139798032</c:v>
                </c:pt>
                <c:pt idx="630">
                  <c:v>0.708139798032</c:v>
                </c:pt>
                <c:pt idx="631">
                  <c:v>1.2699915587899999</c:v>
                </c:pt>
                <c:pt idx="632">
                  <c:v>1.2699915587899999</c:v>
                </c:pt>
                <c:pt idx="633">
                  <c:v>1.2699915587899999</c:v>
                </c:pt>
                <c:pt idx="634">
                  <c:v>1.2699915587899999</c:v>
                </c:pt>
                <c:pt idx="635">
                  <c:v>1.2699915587899999</c:v>
                </c:pt>
                <c:pt idx="636">
                  <c:v>1.8323733844100001</c:v>
                </c:pt>
                <c:pt idx="637">
                  <c:v>1.8323733844100001</c:v>
                </c:pt>
                <c:pt idx="638">
                  <c:v>1.8323733844100001</c:v>
                </c:pt>
                <c:pt idx="639">
                  <c:v>1.8323733844100001</c:v>
                </c:pt>
                <c:pt idx="640">
                  <c:v>1.8323733844100001</c:v>
                </c:pt>
                <c:pt idx="641">
                  <c:v>9.0649001673499999E-2</c:v>
                </c:pt>
                <c:pt idx="642">
                  <c:v>9.0649001673499999E-2</c:v>
                </c:pt>
                <c:pt idx="643">
                  <c:v>9.0649001673499999E-2</c:v>
                </c:pt>
                <c:pt idx="644">
                  <c:v>9.0649001673499999E-2</c:v>
                </c:pt>
                <c:pt idx="645">
                  <c:v>9.0649001673499999E-2</c:v>
                </c:pt>
                <c:pt idx="646">
                  <c:v>0.31512928039999999</c:v>
                </c:pt>
                <c:pt idx="647">
                  <c:v>0.31512928039999999</c:v>
                </c:pt>
                <c:pt idx="648">
                  <c:v>0.31512928039999999</c:v>
                </c:pt>
                <c:pt idx="649">
                  <c:v>0.31512928039999999</c:v>
                </c:pt>
                <c:pt idx="650">
                  <c:v>0.31512928039999999</c:v>
                </c:pt>
                <c:pt idx="651">
                  <c:v>-0.47026939308600002</c:v>
                </c:pt>
                <c:pt idx="652">
                  <c:v>-0.47026939308600002</c:v>
                </c:pt>
                <c:pt idx="653">
                  <c:v>-0.47026939308600002</c:v>
                </c:pt>
                <c:pt idx="654">
                  <c:v>-0.47026939308600002</c:v>
                </c:pt>
                <c:pt idx="655">
                  <c:v>-0.47026939308600002</c:v>
                </c:pt>
                <c:pt idx="656">
                  <c:v>-0.47026939308600002</c:v>
                </c:pt>
                <c:pt idx="657">
                  <c:v>-0.35811622964700002</c:v>
                </c:pt>
                <c:pt idx="658">
                  <c:v>-0.35811622964700002</c:v>
                </c:pt>
                <c:pt idx="659">
                  <c:v>-0.35811622964700002</c:v>
                </c:pt>
                <c:pt idx="660">
                  <c:v>-0.35811622964700002</c:v>
                </c:pt>
                <c:pt idx="661">
                  <c:v>-0.35811622964700002</c:v>
                </c:pt>
                <c:pt idx="662">
                  <c:v>-0.30203411708299999</c:v>
                </c:pt>
                <c:pt idx="663">
                  <c:v>-0.30203411708299999</c:v>
                </c:pt>
                <c:pt idx="664">
                  <c:v>-0.30203411708299999</c:v>
                </c:pt>
                <c:pt idx="665">
                  <c:v>-0.30203411708299999</c:v>
                </c:pt>
                <c:pt idx="666">
                  <c:v>-0.30203411708299999</c:v>
                </c:pt>
                <c:pt idx="667">
                  <c:v>1.55111273457</c:v>
                </c:pt>
                <c:pt idx="668">
                  <c:v>1.55111273457</c:v>
                </c:pt>
                <c:pt idx="669">
                  <c:v>1.55111273457</c:v>
                </c:pt>
                <c:pt idx="670">
                  <c:v>1.55111273457</c:v>
                </c:pt>
                <c:pt idx="671">
                  <c:v>1.55111273457</c:v>
                </c:pt>
                <c:pt idx="672">
                  <c:v>0.20288063767100001</c:v>
                </c:pt>
                <c:pt idx="673">
                  <c:v>0.20288063767100001</c:v>
                </c:pt>
                <c:pt idx="674">
                  <c:v>0.20288063767100001</c:v>
                </c:pt>
                <c:pt idx="675">
                  <c:v>0.20288063767100001</c:v>
                </c:pt>
                <c:pt idx="676">
                  <c:v>0.20288063767100001</c:v>
                </c:pt>
                <c:pt idx="677">
                  <c:v>-7.7667523018099996E-2</c:v>
                </c:pt>
                <c:pt idx="678">
                  <c:v>-7.7667523018099996E-2</c:v>
                </c:pt>
                <c:pt idx="679">
                  <c:v>-7.7667523018099996E-2</c:v>
                </c:pt>
                <c:pt idx="680">
                  <c:v>-7.7667523018099996E-2</c:v>
                </c:pt>
                <c:pt idx="681">
                  <c:v>-7.7667523018099996E-2</c:v>
                </c:pt>
                <c:pt idx="682">
                  <c:v>0.93282044878199999</c:v>
                </c:pt>
                <c:pt idx="683">
                  <c:v>0.93282044878199999</c:v>
                </c:pt>
                <c:pt idx="684">
                  <c:v>0.93282044878199999</c:v>
                </c:pt>
                <c:pt idx="685">
                  <c:v>0.93282044878199999</c:v>
                </c:pt>
                <c:pt idx="686">
                  <c:v>0.93282044878199999</c:v>
                </c:pt>
                <c:pt idx="687">
                  <c:v>-0.862695027517</c:v>
                </c:pt>
                <c:pt idx="688">
                  <c:v>-0.862695027517</c:v>
                </c:pt>
                <c:pt idx="689">
                  <c:v>-0.862695027517</c:v>
                </c:pt>
                <c:pt idx="690">
                  <c:v>-0.862695027517</c:v>
                </c:pt>
                <c:pt idx="691">
                  <c:v>-0.862695027517</c:v>
                </c:pt>
                <c:pt idx="692">
                  <c:v>-0.245948244664</c:v>
                </c:pt>
                <c:pt idx="693">
                  <c:v>-0.245948244664</c:v>
                </c:pt>
                <c:pt idx="694">
                  <c:v>-0.245948244664</c:v>
                </c:pt>
                <c:pt idx="695">
                  <c:v>-0.245948244664</c:v>
                </c:pt>
                <c:pt idx="696">
                  <c:v>-0.245948244664</c:v>
                </c:pt>
                <c:pt idx="697">
                  <c:v>0.37126011637700002</c:v>
                </c:pt>
                <c:pt idx="698">
                  <c:v>0.37126011637700002</c:v>
                </c:pt>
                <c:pt idx="699">
                  <c:v>0.37126011637700002</c:v>
                </c:pt>
                <c:pt idx="700">
                  <c:v>0.37126011637700002</c:v>
                </c:pt>
                <c:pt idx="701">
                  <c:v>0.37126011637700002</c:v>
                </c:pt>
                <c:pt idx="702">
                  <c:v>0.37126011637700002</c:v>
                </c:pt>
                <c:pt idx="703">
                  <c:v>0.37126011637700002</c:v>
                </c:pt>
                <c:pt idx="704">
                  <c:v>0.37126011637700002</c:v>
                </c:pt>
                <c:pt idx="705">
                  <c:v>0.37126011637700002</c:v>
                </c:pt>
                <c:pt idx="706">
                  <c:v>-0.41419463683300001</c:v>
                </c:pt>
                <c:pt idx="707">
                  <c:v>-0.41419463683300001</c:v>
                </c:pt>
                <c:pt idx="708">
                  <c:v>-0.41419463683300001</c:v>
                </c:pt>
                <c:pt idx="709">
                  <c:v>-0.41419463683300001</c:v>
                </c:pt>
                <c:pt idx="710">
                  <c:v>-0.41419463683300001</c:v>
                </c:pt>
                <c:pt idx="711">
                  <c:v>-1.7031001645999999</c:v>
                </c:pt>
                <c:pt idx="712">
                  <c:v>-1.7031001645999999</c:v>
                </c:pt>
                <c:pt idx="713">
                  <c:v>-1.7031001645999999</c:v>
                </c:pt>
                <c:pt idx="714">
                  <c:v>-1.7031001645999999</c:v>
                </c:pt>
                <c:pt idx="715">
                  <c:v>-0.80664430595600001</c:v>
                </c:pt>
                <c:pt idx="716">
                  <c:v>-0.80664430595600001</c:v>
                </c:pt>
                <c:pt idx="717">
                  <c:v>-0.80664430595600001</c:v>
                </c:pt>
                <c:pt idx="718">
                  <c:v>-0.80664430595600001</c:v>
                </c:pt>
                <c:pt idx="719">
                  <c:v>-0.80664430595600001</c:v>
                </c:pt>
                <c:pt idx="720">
                  <c:v>9.0649001673499999E-2</c:v>
                </c:pt>
                <c:pt idx="721">
                  <c:v>9.0649001673499999E-2</c:v>
                </c:pt>
                <c:pt idx="722">
                  <c:v>9.0649001673499999E-2</c:v>
                </c:pt>
                <c:pt idx="723">
                  <c:v>9.0649001673499999E-2</c:v>
                </c:pt>
                <c:pt idx="724">
                  <c:v>9.0649001673499999E-2</c:v>
                </c:pt>
                <c:pt idx="725">
                  <c:v>-0.52634055281799996</c:v>
                </c:pt>
                <c:pt idx="726">
                  <c:v>-0.52634055281799996</c:v>
                </c:pt>
                <c:pt idx="727">
                  <c:v>-0.52634055281799996</c:v>
                </c:pt>
                <c:pt idx="728">
                  <c:v>-0.52634055281799996</c:v>
                </c:pt>
                <c:pt idx="729">
                  <c:v>-0.52634055281799996</c:v>
                </c:pt>
                <c:pt idx="730">
                  <c:v>-1.19893370607</c:v>
                </c:pt>
                <c:pt idx="731">
                  <c:v>-1.19893370607</c:v>
                </c:pt>
                <c:pt idx="732">
                  <c:v>-1.19893370607</c:v>
                </c:pt>
                <c:pt idx="733">
                  <c:v>-1.19893370607</c:v>
                </c:pt>
                <c:pt idx="734">
                  <c:v>-1.19893370607</c:v>
                </c:pt>
                <c:pt idx="735">
                  <c:v>-0.80664430595600001</c:v>
                </c:pt>
                <c:pt idx="736">
                  <c:v>-0.80664430595600001</c:v>
                </c:pt>
                <c:pt idx="737">
                  <c:v>-0.80664430595600001</c:v>
                </c:pt>
                <c:pt idx="738">
                  <c:v>-0.80664430595600001</c:v>
                </c:pt>
                <c:pt idx="739">
                  <c:v>-0.80664430595600001</c:v>
                </c:pt>
                <c:pt idx="740">
                  <c:v>0.20288063767100001</c:v>
                </c:pt>
                <c:pt idx="741">
                  <c:v>0.20288063767100001</c:v>
                </c:pt>
                <c:pt idx="742">
                  <c:v>0.20288063767100001</c:v>
                </c:pt>
                <c:pt idx="743">
                  <c:v>0.20288063767100001</c:v>
                </c:pt>
                <c:pt idx="744">
                  <c:v>-0.58240817041000004</c:v>
                </c:pt>
                <c:pt idx="745">
                  <c:v>-0.58240817041000004</c:v>
                </c:pt>
                <c:pt idx="746">
                  <c:v>-0.58240817041000004</c:v>
                </c:pt>
                <c:pt idx="747">
                  <c:v>-0.58240817041000004</c:v>
                </c:pt>
                <c:pt idx="748">
                  <c:v>-0.58240817041000004</c:v>
                </c:pt>
                <c:pt idx="749">
                  <c:v>-0.63847230021500001</c:v>
                </c:pt>
                <c:pt idx="750">
                  <c:v>-0.63847230021500001</c:v>
                </c:pt>
                <c:pt idx="751">
                  <c:v>-0.63847230021500001</c:v>
                </c:pt>
                <c:pt idx="752">
                  <c:v>-0.63847230021500001</c:v>
                </c:pt>
                <c:pt idx="753">
                  <c:v>-0.63847230021500001</c:v>
                </c:pt>
                <c:pt idx="754">
                  <c:v>0.427395368617</c:v>
                </c:pt>
                <c:pt idx="755">
                  <c:v>0.427395368617</c:v>
                </c:pt>
                <c:pt idx="756">
                  <c:v>0.427395368617</c:v>
                </c:pt>
                <c:pt idx="757">
                  <c:v>0.427395368617</c:v>
                </c:pt>
                <c:pt idx="758">
                  <c:v>0.427395368617</c:v>
                </c:pt>
                <c:pt idx="759">
                  <c:v>-1.8151093011499999</c:v>
                </c:pt>
                <c:pt idx="760">
                  <c:v>-1.8151093011499999</c:v>
                </c:pt>
                <c:pt idx="761">
                  <c:v>-1.8151093011499999</c:v>
                </c:pt>
                <c:pt idx="762">
                  <c:v>-1.8151093011499999</c:v>
                </c:pt>
                <c:pt idx="763">
                  <c:v>-1.8151093011499999</c:v>
                </c:pt>
                <c:pt idx="764">
                  <c:v>0.146762721229</c:v>
                </c:pt>
                <c:pt idx="765">
                  <c:v>0.146762721229</c:v>
                </c:pt>
                <c:pt idx="766">
                  <c:v>0.146762721229</c:v>
                </c:pt>
                <c:pt idx="767">
                  <c:v>0.146762721229</c:v>
                </c:pt>
                <c:pt idx="768">
                  <c:v>0.146762721229</c:v>
                </c:pt>
                <c:pt idx="769">
                  <c:v>0.82047040958200002</c:v>
                </c:pt>
                <c:pt idx="770">
                  <c:v>0.82047040958200002</c:v>
                </c:pt>
                <c:pt idx="771">
                  <c:v>0.82047040958200002</c:v>
                </c:pt>
                <c:pt idx="772">
                  <c:v>0.82047040958200002</c:v>
                </c:pt>
                <c:pt idx="773">
                  <c:v>0.82047040958200002</c:v>
                </c:pt>
                <c:pt idx="774">
                  <c:v>-7.7667523018099996E-2</c:v>
                </c:pt>
                <c:pt idx="775">
                  <c:v>-7.7667523018099996E-2</c:v>
                </c:pt>
                <c:pt idx="776">
                  <c:v>-7.7667523018099996E-2</c:v>
                </c:pt>
                <c:pt idx="777">
                  <c:v>-7.7667523018099996E-2</c:v>
                </c:pt>
                <c:pt idx="778">
                  <c:v>-7.7667523018099996E-2</c:v>
                </c:pt>
                <c:pt idx="779">
                  <c:v>-0.58240817041000004</c:v>
                </c:pt>
                <c:pt idx="780">
                  <c:v>-0.58240817041000004</c:v>
                </c:pt>
                <c:pt idx="781">
                  <c:v>-0.58240817041000004</c:v>
                </c:pt>
                <c:pt idx="782">
                  <c:v>-0.58240817041000004</c:v>
                </c:pt>
                <c:pt idx="783">
                  <c:v>-0.58240817041000004</c:v>
                </c:pt>
                <c:pt idx="784">
                  <c:v>-0.41419463683300001</c:v>
                </c:pt>
                <c:pt idx="785">
                  <c:v>-0.41419463683300001</c:v>
                </c:pt>
                <c:pt idx="786">
                  <c:v>-0.41419463683300001</c:v>
                </c:pt>
                <c:pt idx="787">
                  <c:v>-0.41419463683300001</c:v>
                </c:pt>
                <c:pt idx="788">
                  <c:v>-0.41419463683300001</c:v>
                </c:pt>
                <c:pt idx="789">
                  <c:v>-0.58240817041000004</c:v>
                </c:pt>
                <c:pt idx="790">
                  <c:v>-0.58240817041000004</c:v>
                </c:pt>
                <c:pt idx="791">
                  <c:v>-0.58240817041000004</c:v>
                </c:pt>
                <c:pt idx="792">
                  <c:v>-0.58240817041000004</c:v>
                </c:pt>
                <c:pt idx="793">
                  <c:v>-0.97478687538200004</c:v>
                </c:pt>
                <c:pt idx="794">
                  <c:v>-0.97478687538200004</c:v>
                </c:pt>
                <c:pt idx="795">
                  <c:v>-0.97478687538200004</c:v>
                </c:pt>
                <c:pt idx="796">
                  <c:v>-0.97478687538200004</c:v>
                </c:pt>
                <c:pt idx="797">
                  <c:v>-0.97478687538200004</c:v>
                </c:pt>
                <c:pt idx="798">
                  <c:v>-1.08686629061</c:v>
                </c:pt>
                <c:pt idx="799">
                  <c:v>-1.08686629061</c:v>
                </c:pt>
                <c:pt idx="800">
                  <c:v>-1.08686629061</c:v>
                </c:pt>
                <c:pt idx="801">
                  <c:v>-1.08686629061</c:v>
                </c:pt>
                <c:pt idx="802">
                  <c:v>-1.08686629061</c:v>
                </c:pt>
                <c:pt idx="803">
                  <c:v>-1.3109895542200001</c:v>
                </c:pt>
                <c:pt idx="804">
                  <c:v>-1.3109895542200001</c:v>
                </c:pt>
                <c:pt idx="805">
                  <c:v>-1.3109895542200001</c:v>
                </c:pt>
                <c:pt idx="806">
                  <c:v>-1.3109895542200001</c:v>
                </c:pt>
                <c:pt idx="807">
                  <c:v>-1.3109895542200001</c:v>
                </c:pt>
                <c:pt idx="808">
                  <c:v>-1.42303426712</c:v>
                </c:pt>
                <c:pt idx="809">
                  <c:v>-1.42303426712</c:v>
                </c:pt>
                <c:pt idx="810">
                  <c:v>-1.42303426712</c:v>
                </c:pt>
                <c:pt idx="811">
                  <c:v>-1.42303426712</c:v>
                </c:pt>
                <c:pt idx="812">
                  <c:v>-1.42303426712</c:v>
                </c:pt>
                <c:pt idx="813">
                  <c:v>-1.08686629061</c:v>
                </c:pt>
                <c:pt idx="814">
                  <c:v>-1.08686629061</c:v>
                </c:pt>
                <c:pt idx="815">
                  <c:v>-1.08686629061</c:v>
                </c:pt>
                <c:pt idx="816">
                  <c:v>-1.08686629061</c:v>
                </c:pt>
                <c:pt idx="817">
                  <c:v>-1.08686629061</c:v>
                </c:pt>
                <c:pt idx="818">
                  <c:v>-2.2630581917599999</c:v>
                </c:pt>
                <c:pt idx="819">
                  <c:v>-2.2630581917599999</c:v>
                </c:pt>
                <c:pt idx="820">
                  <c:v>-2.2630581917599999</c:v>
                </c:pt>
                <c:pt idx="821">
                  <c:v>-2.2630581917599999</c:v>
                </c:pt>
                <c:pt idx="822">
                  <c:v>-2.2630581917599999</c:v>
                </c:pt>
                <c:pt idx="823">
                  <c:v>9.0649001673499999E-2</c:v>
                </c:pt>
                <c:pt idx="824">
                  <c:v>9.0649001673499999E-2</c:v>
                </c:pt>
                <c:pt idx="825">
                  <c:v>9.0649001673499999E-2</c:v>
                </c:pt>
                <c:pt idx="826">
                  <c:v>9.0649001673499999E-2</c:v>
                </c:pt>
                <c:pt idx="827">
                  <c:v>9.0649001673499999E-2</c:v>
                </c:pt>
                <c:pt idx="828">
                  <c:v>-2.2070716861899999</c:v>
                </c:pt>
                <c:pt idx="829">
                  <c:v>-2.2070716861899999</c:v>
                </c:pt>
                <c:pt idx="830">
                  <c:v>-2.2070716861899999</c:v>
                </c:pt>
                <c:pt idx="831">
                  <c:v>-2.2070716861899999</c:v>
                </c:pt>
                <c:pt idx="832">
                  <c:v>-1.42303426712</c:v>
                </c:pt>
                <c:pt idx="833">
                  <c:v>-1.42303426712</c:v>
                </c:pt>
                <c:pt idx="834">
                  <c:v>-1.42303426712</c:v>
                </c:pt>
                <c:pt idx="835">
                  <c:v>-1.42303426712</c:v>
                </c:pt>
                <c:pt idx="836">
                  <c:v>-1.64709201349</c:v>
                </c:pt>
                <c:pt idx="837">
                  <c:v>-1.64709201349</c:v>
                </c:pt>
                <c:pt idx="838">
                  <c:v>-1.64709201349</c:v>
                </c:pt>
                <c:pt idx="839">
                  <c:v>-1.64709201349</c:v>
                </c:pt>
                <c:pt idx="840">
                  <c:v>-1.64709201349</c:v>
                </c:pt>
                <c:pt idx="841">
                  <c:v>-0.58240817041000004</c:v>
                </c:pt>
                <c:pt idx="842">
                  <c:v>-0.58240817041000004</c:v>
                </c:pt>
                <c:pt idx="843">
                  <c:v>-0.58240817041000004</c:v>
                </c:pt>
                <c:pt idx="844">
                  <c:v>-0.58240817041000004</c:v>
                </c:pt>
                <c:pt idx="845">
                  <c:v>-1.2549630490399999</c:v>
                </c:pt>
                <c:pt idx="846">
                  <c:v>-1.2549630490399999</c:v>
                </c:pt>
                <c:pt idx="847">
                  <c:v>-1.2549630490399999</c:v>
                </c:pt>
                <c:pt idx="848">
                  <c:v>-1.2549630490399999</c:v>
                </c:pt>
                <c:pt idx="849">
                  <c:v>-1.2549630490399999</c:v>
                </c:pt>
                <c:pt idx="850">
                  <c:v>-2.0950928528800001</c:v>
                </c:pt>
                <c:pt idx="851">
                  <c:v>-2.0950928528800001</c:v>
                </c:pt>
                <c:pt idx="852">
                  <c:v>-2.0950928528800001</c:v>
                </c:pt>
                <c:pt idx="853">
                  <c:v>-2.0950928528800001</c:v>
                </c:pt>
                <c:pt idx="854">
                  <c:v>-2.0950928528800001</c:v>
                </c:pt>
                <c:pt idx="855">
                  <c:v>-2.0950928528800001</c:v>
                </c:pt>
                <c:pt idx="856">
                  <c:v>-2.0950928528800001</c:v>
                </c:pt>
                <c:pt idx="857">
                  <c:v>-2.0950928528800001</c:v>
                </c:pt>
                <c:pt idx="858">
                  <c:v>-0.80664430595600001</c:v>
                </c:pt>
                <c:pt idx="859">
                  <c:v>-0.80664430595600001</c:v>
                </c:pt>
                <c:pt idx="860">
                  <c:v>-0.80664430595600001</c:v>
                </c:pt>
                <c:pt idx="861">
                  <c:v>-0.80664430595600001</c:v>
                </c:pt>
                <c:pt idx="862">
                  <c:v>-0.80664430595600001</c:v>
                </c:pt>
                <c:pt idx="863">
                  <c:v>-0.47026939308600002</c:v>
                </c:pt>
                <c:pt idx="864">
                  <c:v>-0.47026939308600002</c:v>
                </c:pt>
                <c:pt idx="865">
                  <c:v>-0.47026939308600002</c:v>
                </c:pt>
                <c:pt idx="866">
                  <c:v>-0.47026939308600002</c:v>
                </c:pt>
                <c:pt idx="867">
                  <c:v>-0.80664430595600001</c:v>
                </c:pt>
                <c:pt idx="868">
                  <c:v>-0.80664430595600001</c:v>
                </c:pt>
                <c:pt idx="869">
                  <c:v>-0.80664430595600001</c:v>
                </c:pt>
                <c:pt idx="870">
                  <c:v>-0.80664430595600001</c:v>
                </c:pt>
                <c:pt idx="871">
                  <c:v>-0.75059031371100005</c:v>
                </c:pt>
                <c:pt idx="872">
                  <c:v>-0.75059031371100005</c:v>
                </c:pt>
                <c:pt idx="873">
                  <c:v>-0.75059031371100005</c:v>
                </c:pt>
                <c:pt idx="874">
                  <c:v>-0.75059031371100005</c:v>
                </c:pt>
                <c:pt idx="875">
                  <c:v>-0.75059031371100005</c:v>
                </c:pt>
                <c:pt idx="876">
                  <c:v>-0.69453299655199996</c:v>
                </c:pt>
                <c:pt idx="877">
                  <c:v>-0.69453299655199996</c:v>
                </c:pt>
                <c:pt idx="878">
                  <c:v>-0.69453299655199996</c:v>
                </c:pt>
                <c:pt idx="879">
                  <c:v>-0.69453299655199996</c:v>
                </c:pt>
                <c:pt idx="880">
                  <c:v>-1.0308281100100001</c:v>
                </c:pt>
                <c:pt idx="881">
                  <c:v>-1.0308281100100001</c:v>
                </c:pt>
                <c:pt idx="882">
                  <c:v>-1.0308281100100001</c:v>
                </c:pt>
                <c:pt idx="883">
                  <c:v>-1.0308281100100001</c:v>
                </c:pt>
                <c:pt idx="884">
                  <c:v>-1.0308281100100001</c:v>
                </c:pt>
                <c:pt idx="885">
                  <c:v>0.25900280578599999</c:v>
                </c:pt>
                <c:pt idx="886">
                  <c:v>0.25900280578599999</c:v>
                </c:pt>
                <c:pt idx="887">
                  <c:v>0.25900280578599999</c:v>
                </c:pt>
                <c:pt idx="888">
                  <c:v>0.25900280578599999</c:v>
                </c:pt>
                <c:pt idx="889">
                  <c:v>-0.58240817041000004</c:v>
                </c:pt>
                <c:pt idx="890">
                  <c:v>-0.58240817041000004</c:v>
                </c:pt>
                <c:pt idx="891">
                  <c:v>-0.58240817041000004</c:v>
                </c:pt>
                <c:pt idx="892">
                  <c:v>-0.58240817041000004</c:v>
                </c:pt>
                <c:pt idx="893">
                  <c:v>-1.36701327559</c:v>
                </c:pt>
                <c:pt idx="894">
                  <c:v>-1.36701327559</c:v>
                </c:pt>
                <c:pt idx="895">
                  <c:v>-1.36701327559</c:v>
                </c:pt>
                <c:pt idx="896">
                  <c:v>-1.36701327559</c:v>
                </c:pt>
                <c:pt idx="897">
                  <c:v>-1.36701327559</c:v>
                </c:pt>
                <c:pt idx="898">
                  <c:v>-1.5350682764400001</c:v>
                </c:pt>
                <c:pt idx="899">
                  <c:v>-1.5350682764400001</c:v>
                </c:pt>
                <c:pt idx="900">
                  <c:v>-1.5350682764400001</c:v>
                </c:pt>
                <c:pt idx="901">
                  <c:v>-1.5350682764400001</c:v>
                </c:pt>
                <c:pt idx="902">
                  <c:v>-1.5350682764400001</c:v>
                </c:pt>
                <c:pt idx="903">
                  <c:v>-7.7667523018099996E-2</c:v>
                </c:pt>
                <c:pt idx="904">
                  <c:v>-7.7667523018099996E-2</c:v>
                </c:pt>
                <c:pt idx="905">
                  <c:v>-7.7667523018099996E-2</c:v>
                </c:pt>
                <c:pt idx="906">
                  <c:v>-7.7667523018099996E-2</c:v>
                </c:pt>
                <c:pt idx="907">
                  <c:v>-7.7667523018099996E-2</c:v>
                </c:pt>
                <c:pt idx="908">
                  <c:v>-0.69453299655199996</c:v>
                </c:pt>
                <c:pt idx="909">
                  <c:v>-0.69453299655199996</c:v>
                </c:pt>
                <c:pt idx="910">
                  <c:v>-0.69453299655199996</c:v>
                </c:pt>
                <c:pt idx="911">
                  <c:v>-0.69453299655199996</c:v>
                </c:pt>
                <c:pt idx="912">
                  <c:v>-0.18985855788</c:v>
                </c:pt>
                <c:pt idx="913">
                  <c:v>-0.18985855788</c:v>
                </c:pt>
                <c:pt idx="914">
                  <c:v>-0.18985855788</c:v>
                </c:pt>
                <c:pt idx="915">
                  <c:v>-0.18985855788</c:v>
                </c:pt>
                <c:pt idx="916">
                  <c:v>-0.18985855788</c:v>
                </c:pt>
                <c:pt idx="917">
                  <c:v>-0.18985855788</c:v>
                </c:pt>
                <c:pt idx="918">
                  <c:v>-0.18985855788</c:v>
                </c:pt>
                <c:pt idx="919">
                  <c:v>-0.18985855788</c:v>
                </c:pt>
                <c:pt idx="920">
                  <c:v>-0.18985855788</c:v>
                </c:pt>
                <c:pt idx="921">
                  <c:v>-0.18985855788</c:v>
                </c:pt>
                <c:pt idx="922">
                  <c:v>-0.18985855788</c:v>
                </c:pt>
                <c:pt idx="923">
                  <c:v>0.427395368617</c:v>
                </c:pt>
                <c:pt idx="924">
                  <c:v>0.427395368617</c:v>
                </c:pt>
                <c:pt idx="925">
                  <c:v>0.427395368617</c:v>
                </c:pt>
                <c:pt idx="926">
                  <c:v>0.427395368617</c:v>
                </c:pt>
                <c:pt idx="927">
                  <c:v>-0.52634055281799996</c:v>
                </c:pt>
                <c:pt idx="928">
                  <c:v>-0.52634055281799996</c:v>
                </c:pt>
                <c:pt idx="929">
                  <c:v>-0.52634055281799996</c:v>
                </c:pt>
                <c:pt idx="930">
                  <c:v>-0.52634055281799996</c:v>
                </c:pt>
                <c:pt idx="931">
                  <c:v>-0.52634055281799996</c:v>
                </c:pt>
                <c:pt idx="932">
                  <c:v>-0.58240817041000004</c:v>
                </c:pt>
                <c:pt idx="933">
                  <c:v>-0.58240817041000004</c:v>
                </c:pt>
                <c:pt idx="934">
                  <c:v>-0.58240817041000004</c:v>
                </c:pt>
                <c:pt idx="935">
                  <c:v>-0.58240817041000004</c:v>
                </c:pt>
                <c:pt idx="936">
                  <c:v>-0.58240817041000004</c:v>
                </c:pt>
                <c:pt idx="937">
                  <c:v>-0.58240817041000004</c:v>
                </c:pt>
                <c:pt idx="938">
                  <c:v>-0.58240817041000004</c:v>
                </c:pt>
                <c:pt idx="939">
                  <c:v>-0.58240817041000004</c:v>
                </c:pt>
                <c:pt idx="940">
                  <c:v>-0.58240817041000004</c:v>
                </c:pt>
                <c:pt idx="941">
                  <c:v>-0.58240817041000004</c:v>
                </c:pt>
                <c:pt idx="942">
                  <c:v>-0.75059031371100005</c:v>
                </c:pt>
                <c:pt idx="943">
                  <c:v>-0.75059031371100005</c:v>
                </c:pt>
                <c:pt idx="944">
                  <c:v>-0.75059031371100005</c:v>
                </c:pt>
                <c:pt idx="945">
                  <c:v>-0.75059031371100005</c:v>
                </c:pt>
                <c:pt idx="946">
                  <c:v>-0.75059031371100005</c:v>
                </c:pt>
                <c:pt idx="947">
                  <c:v>-0.80664430595600001</c:v>
                </c:pt>
                <c:pt idx="948">
                  <c:v>-0.80664430595600001</c:v>
                </c:pt>
                <c:pt idx="949">
                  <c:v>-0.80664430595600001</c:v>
                </c:pt>
                <c:pt idx="950">
                  <c:v>-0.80664430595600001</c:v>
                </c:pt>
                <c:pt idx="951">
                  <c:v>-0.80664430595600001</c:v>
                </c:pt>
                <c:pt idx="952">
                  <c:v>-0.80664430595600001</c:v>
                </c:pt>
                <c:pt idx="953">
                  <c:v>-0.69453299655199996</c:v>
                </c:pt>
                <c:pt idx="954">
                  <c:v>-0.69453299655199996</c:v>
                </c:pt>
                <c:pt idx="955">
                  <c:v>-0.69453299655199996</c:v>
                </c:pt>
                <c:pt idx="956">
                  <c:v>-0.69453299655199996</c:v>
                </c:pt>
                <c:pt idx="957">
                  <c:v>-0.69453299655199996</c:v>
                </c:pt>
                <c:pt idx="958">
                  <c:v>-0.52634055281799996</c:v>
                </c:pt>
                <c:pt idx="959">
                  <c:v>-0.52634055281799996</c:v>
                </c:pt>
                <c:pt idx="960">
                  <c:v>-0.52634055281799996</c:v>
                </c:pt>
                <c:pt idx="961">
                  <c:v>-0.52634055281799996</c:v>
                </c:pt>
                <c:pt idx="962">
                  <c:v>-0.52634055281799996</c:v>
                </c:pt>
                <c:pt idx="963">
                  <c:v>-1.0308281100100001</c:v>
                </c:pt>
                <c:pt idx="964">
                  <c:v>-1.0308281100100001</c:v>
                </c:pt>
                <c:pt idx="965">
                  <c:v>-1.0308281100100001</c:v>
                </c:pt>
                <c:pt idx="966">
                  <c:v>-1.0308281100100001</c:v>
                </c:pt>
                <c:pt idx="967">
                  <c:v>-1.0308281100100001</c:v>
                </c:pt>
                <c:pt idx="968">
                  <c:v>-2.4310067078099999</c:v>
                </c:pt>
                <c:pt idx="969">
                  <c:v>-2.4310067078099999</c:v>
                </c:pt>
                <c:pt idx="970">
                  <c:v>-2.4310067078099999</c:v>
                </c:pt>
                <c:pt idx="971">
                  <c:v>-2.4310067078099999</c:v>
                </c:pt>
                <c:pt idx="972">
                  <c:v>-2.4310067078099999</c:v>
                </c:pt>
                <c:pt idx="973">
                  <c:v>-1.3109895542200001</c:v>
                </c:pt>
                <c:pt idx="974">
                  <c:v>-1.3109895542200001</c:v>
                </c:pt>
                <c:pt idx="975">
                  <c:v>-1.3109895542200001</c:v>
                </c:pt>
                <c:pt idx="976">
                  <c:v>-1.3109895542200001</c:v>
                </c:pt>
                <c:pt idx="977">
                  <c:v>-1.3109895542200001</c:v>
                </c:pt>
                <c:pt idx="978">
                  <c:v>0.93282044878199999</c:v>
                </c:pt>
                <c:pt idx="979">
                  <c:v>0.93282044878199999</c:v>
                </c:pt>
                <c:pt idx="980">
                  <c:v>0.93282044878199999</c:v>
                </c:pt>
                <c:pt idx="981">
                  <c:v>0.93282044878199999</c:v>
                </c:pt>
                <c:pt idx="982">
                  <c:v>0.93282044878199999</c:v>
                </c:pt>
                <c:pt idx="983">
                  <c:v>-0.52634055281799996</c:v>
                </c:pt>
                <c:pt idx="984">
                  <c:v>-0.52634055281799996</c:v>
                </c:pt>
                <c:pt idx="985">
                  <c:v>-0.52634055281799996</c:v>
                </c:pt>
                <c:pt idx="986">
                  <c:v>-0.52634055281799996</c:v>
                </c:pt>
                <c:pt idx="987">
                  <c:v>-0.52634055281799996</c:v>
                </c:pt>
                <c:pt idx="988">
                  <c:v>1.38242373866</c:v>
                </c:pt>
                <c:pt idx="989">
                  <c:v>1.38242373866</c:v>
                </c:pt>
                <c:pt idx="990">
                  <c:v>1.38242373866</c:v>
                </c:pt>
                <c:pt idx="991">
                  <c:v>1.38242373866</c:v>
                </c:pt>
                <c:pt idx="992">
                  <c:v>1.38242373866</c:v>
                </c:pt>
                <c:pt idx="993">
                  <c:v>-2.7668590610399999</c:v>
                </c:pt>
                <c:pt idx="994">
                  <c:v>-2.7668590610399999</c:v>
                </c:pt>
                <c:pt idx="995">
                  <c:v>-2.7668590610399999</c:v>
                </c:pt>
                <c:pt idx="996">
                  <c:v>-2.7668590610399999</c:v>
                </c:pt>
                <c:pt idx="997">
                  <c:v>-2.7668590610399999</c:v>
                </c:pt>
                <c:pt idx="998">
                  <c:v>-13.49446902</c:v>
                </c:pt>
                <c:pt idx="999">
                  <c:v>-13.49446902</c:v>
                </c:pt>
                <c:pt idx="1000">
                  <c:v>-13.49446902</c:v>
                </c:pt>
                <c:pt idx="1001">
                  <c:v>-13.49446902</c:v>
                </c:pt>
                <c:pt idx="1002">
                  <c:v>-13.49446902</c:v>
                </c:pt>
                <c:pt idx="1003">
                  <c:v>-8.1415552655599992</c:v>
                </c:pt>
                <c:pt idx="1004">
                  <c:v>-8.1415552655599992</c:v>
                </c:pt>
                <c:pt idx="1005">
                  <c:v>-8.1415552655599992</c:v>
                </c:pt>
                <c:pt idx="1006">
                  <c:v>-8.1415552655599992</c:v>
                </c:pt>
                <c:pt idx="1007">
                  <c:v>-8.1415552655599992</c:v>
                </c:pt>
                <c:pt idx="1008">
                  <c:v>-5.5088160996999997</c:v>
                </c:pt>
                <c:pt idx="1009">
                  <c:v>-5.5088160996999997</c:v>
                </c:pt>
                <c:pt idx="1010">
                  <c:v>-5.5088160996999997</c:v>
                </c:pt>
                <c:pt idx="1011">
                  <c:v>-5.5088160996999997</c:v>
                </c:pt>
                <c:pt idx="1012">
                  <c:v>-5.5088160996999997</c:v>
                </c:pt>
                <c:pt idx="1013">
                  <c:v>0.82047040958200002</c:v>
                </c:pt>
                <c:pt idx="1014">
                  <c:v>0.82047040958200002</c:v>
                </c:pt>
                <c:pt idx="1015">
                  <c:v>0.82047040958200002</c:v>
                </c:pt>
                <c:pt idx="1016">
                  <c:v>0.82047040958200002</c:v>
                </c:pt>
                <c:pt idx="1017">
                  <c:v>0.82047040958200002</c:v>
                </c:pt>
                <c:pt idx="1018">
                  <c:v>7.9554660873899996</c:v>
                </c:pt>
                <c:pt idx="1019">
                  <c:v>7.9554660873899996</c:v>
                </c:pt>
                <c:pt idx="1020">
                  <c:v>7.9554660873899996</c:v>
                </c:pt>
                <c:pt idx="1021">
                  <c:v>7.9554660873899996</c:v>
                </c:pt>
                <c:pt idx="1022">
                  <c:v>7.9554660873899996</c:v>
                </c:pt>
                <c:pt idx="1023">
                  <c:v>14.0469842161</c:v>
                </c:pt>
                <c:pt idx="1024">
                  <c:v>14.0469842161</c:v>
                </c:pt>
                <c:pt idx="1025">
                  <c:v>14.0469842161</c:v>
                </c:pt>
                <c:pt idx="1026">
                  <c:v>14.0469842161</c:v>
                </c:pt>
                <c:pt idx="1027">
                  <c:v>14.0469842161</c:v>
                </c:pt>
                <c:pt idx="1028">
                  <c:v>10.4869338482</c:v>
                </c:pt>
                <c:pt idx="1029">
                  <c:v>10.4869338482</c:v>
                </c:pt>
                <c:pt idx="1030">
                  <c:v>10.4869338482</c:v>
                </c:pt>
                <c:pt idx="1031">
                  <c:v>10.4869338482</c:v>
                </c:pt>
                <c:pt idx="1032">
                  <c:v>10.4869338482</c:v>
                </c:pt>
                <c:pt idx="1033">
                  <c:v>8.5284984994700004</c:v>
                </c:pt>
                <c:pt idx="1034">
                  <c:v>8.5284984994700004</c:v>
                </c:pt>
                <c:pt idx="1035">
                  <c:v>8.5284984994700004</c:v>
                </c:pt>
                <c:pt idx="1036">
                  <c:v>8.5284984994700004</c:v>
                </c:pt>
                <c:pt idx="1037">
                  <c:v>8.5284984994700004</c:v>
                </c:pt>
                <c:pt idx="1038">
                  <c:v>2.9589511376100002</c:v>
                </c:pt>
                <c:pt idx="1039">
                  <c:v>2.9589511376100002</c:v>
                </c:pt>
                <c:pt idx="1040">
                  <c:v>2.9589511376100002</c:v>
                </c:pt>
                <c:pt idx="1041">
                  <c:v>2.9589511376100002</c:v>
                </c:pt>
                <c:pt idx="1042">
                  <c:v>2.9589511376100002</c:v>
                </c:pt>
                <c:pt idx="1043">
                  <c:v>1.1013829021499999</c:v>
                </c:pt>
                <c:pt idx="1044">
                  <c:v>1.1013829021499999</c:v>
                </c:pt>
                <c:pt idx="1045">
                  <c:v>1.1013829021499999</c:v>
                </c:pt>
                <c:pt idx="1046">
                  <c:v>1.1013829021499999</c:v>
                </c:pt>
                <c:pt idx="1047">
                  <c:v>1.1013829021499999</c:v>
                </c:pt>
                <c:pt idx="1048">
                  <c:v>-0.69453299655199996</c:v>
                </c:pt>
                <c:pt idx="1049">
                  <c:v>-0.69453299655199996</c:v>
                </c:pt>
                <c:pt idx="1050">
                  <c:v>-0.69453299655199996</c:v>
                </c:pt>
                <c:pt idx="1051">
                  <c:v>-0.69453299655199996</c:v>
                </c:pt>
                <c:pt idx="1052">
                  <c:v>-0.69453299655199996</c:v>
                </c:pt>
                <c:pt idx="1053">
                  <c:v>-1.7031001645999999</c:v>
                </c:pt>
                <c:pt idx="1054">
                  <c:v>-1.7031001645999999</c:v>
                </c:pt>
                <c:pt idx="1055">
                  <c:v>-1.7031001645999999</c:v>
                </c:pt>
                <c:pt idx="1056">
                  <c:v>-1.7031001645999999</c:v>
                </c:pt>
                <c:pt idx="1057">
                  <c:v>-1.7031001645999999</c:v>
                </c:pt>
                <c:pt idx="1058">
                  <c:v>-2.6549143957300001</c:v>
                </c:pt>
                <c:pt idx="1059">
                  <c:v>-2.6549143957300001</c:v>
                </c:pt>
                <c:pt idx="1060">
                  <c:v>-2.6549143957300001</c:v>
                </c:pt>
                <c:pt idx="1061">
                  <c:v>-2.6549143957300001</c:v>
                </c:pt>
                <c:pt idx="1062">
                  <c:v>-2.6549143957300001</c:v>
                </c:pt>
                <c:pt idx="1063">
                  <c:v>-0.91874253260000005</c:v>
                </c:pt>
                <c:pt idx="1064">
                  <c:v>-0.91874253260000005</c:v>
                </c:pt>
                <c:pt idx="1065">
                  <c:v>-0.91874253260000005</c:v>
                </c:pt>
                <c:pt idx="1066">
                  <c:v>-0.91874253260000005</c:v>
                </c:pt>
                <c:pt idx="1067">
                  <c:v>-0.91874253260000005</c:v>
                </c:pt>
                <c:pt idx="1068">
                  <c:v>-1.92710924217</c:v>
                </c:pt>
                <c:pt idx="1069">
                  <c:v>-1.92710924217</c:v>
                </c:pt>
                <c:pt idx="1070">
                  <c:v>-1.92710924217</c:v>
                </c:pt>
                <c:pt idx="1071">
                  <c:v>-1.92710924217</c:v>
                </c:pt>
                <c:pt idx="1072">
                  <c:v>-1.92710924217</c:v>
                </c:pt>
                <c:pt idx="1073">
                  <c:v>-1.92710924217</c:v>
                </c:pt>
                <c:pt idx="1074">
                  <c:v>-1.92710924217</c:v>
                </c:pt>
                <c:pt idx="1075">
                  <c:v>-1.92710924217</c:v>
                </c:pt>
                <c:pt idx="1076">
                  <c:v>-1.92710924217</c:v>
                </c:pt>
                <c:pt idx="1077">
                  <c:v>-1.92710924217</c:v>
                </c:pt>
                <c:pt idx="1078">
                  <c:v>-0.862695027517</c:v>
                </c:pt>
                <c:pt idx="1079">
                  <c:v>-0.862695027517</c:v>
                </c:pt>
                <c:pt idx="1080">
                  <c:v>-0.862695027517</c:v>
                </c:pt>
                <c:pt idx="1081">
                  <c:v>-0.862695027517</c:v>
                </c:pt>
                <c:pt idx="1082">
                  <c:v>-0.862695027517</c:v>
                </c:pt>
                <c:pt idx="1083">
                  <c:v>-1.7031001645999999</c:v>
                </c:pt>
                <c:pt idx="1084">
                  <c:v>-1.7031001645999999</c:v>
                </c:pt>
                <c:pt idx="1085">
                  <c:v>-1.7031001645999999</c:v>
                </c:pt>
                <c:pt idx="1086">
                  <c:v>-1.7031001645999999</c:v>
                </c:pt>
                <c:pt idx="1087">
                  <c:v>-1.7031001645999999</c:v>
                </c:pt>
                <c:pt idx="1088">
                  <c:v>-1.1429014712700001</c:v>
                </c:pt>
                <c:pt idx="1089">
                  <c:v>-1.1429014712700001</c:v>
                </c:pt>
                <c:pt idx="1090">
                  <c:v>-1.1429014712700001</c:v>
                </c:pt>
                <c:pt idx="1091">
                  <c:v>-1.1429014712700001</c:v>
                </c:pt>
                <c:pt idx="1092">
                  <c:v>-1.1429014712700001</c:v>
                </c:pt>
                <c:pt idx="1093">
                  <c:v>0.146762721229</c:v>
                </c:pt>
                <c:pt idx="1094">
                  <c:v>0.146762721229</c:v>
                </c:pt>
                <c:pt idx="1095">
                  <c:v>0.146762721229</c:v>
                </c:pt>
                <c:pt idx="1096">
                  <c:v>0.146762721229</c:v>
                </c:pt>
                <c:pt idx="1097">
                  <c:v>0.146762721229</c:v>
                </c:pt>
                <c:pt idx="1098">
                  <c:v>-1.42303426712</c:v>
                </c:pt>
                <c:pt idx="1099">
                  <c:v>-1.42303426712</c:v>
                </c:pt>
                <c:pt idx="1100">
                  <c:v>-1.42303426712</c:v>
                </c:pt>
                <c:pt idx="1101">
                  <c:v>-1.42303426712</c:v>
                </c:pt>
                <c:pt idx="1102">
                  <c:v>-1.42303426712</c:v>
                </c:pt>
                <c:pt idx="1103">
                  <c:v>-1.9831058987800001</c:v>
                </c:pt>
                <c:pt idx="1104">
                  <c:v>-1.9831058987800001</c:v>
                </c:pt>
                <c:pt idx="1105">
                  <c:v>-1.9831058987800001</c:v>
                </c:pt>
                <c:pt idx="1106">
                  <c:v>-1.9831058987800001</c:v>
                </c:pt>
                <c:pt idx="1107">
                  <c:v>-1.9831058987800001</c:v>
                </c:pt>
                <c:pt idx="1108">
                  <c:v>-0.52634055281799996</c:v>
                </c:pt>
                <c:pt idx="1109">
                  <c:v>-0.52634055281799996</c:v>
                </c:pt>
                <c:pt idx="1110">
                  <c:v>-0.52634055281799996</c:v>
                </c:pt>
                <c:pt idx="1111">
                  <c:v>-0.52634055281799996</c:v>
                </c:pt>
                <c:pt idx="1112">
                  <c:v>-0.52634055281799996</c:v>
                </c:pt>
                <c:pt idx="1113">
                  <c:v>-0.13376500219099999</c:v>
                </c:pt>
                <c:pt idx="1114">
                  <c:v>-0.13376500219099999</c:v>
                </c:pt>
                <c:pt idx="1115">
                  <c:v>-0.13376500219099999</c:v>
                </c:pt>
                <c:pt idx="1116">
                  <c:v>-0.13376500219099999</c:v>
                </c:pt>
                <c:pt idx="1117">
                  <c:v>-0.13376500219099999</c:v>
                </c:pt>
                <c:pt idx="1118">
                  <c:v>-1.7031001645999999</c:v>
                </c:pt>
                <c:pt idx="1119">
                  <c:v>-1.7031001645999999</c:v>
                </c:pt>
                <c:pt idx="1120">
                  <c:v>-1.7031001645999999</c:v>
                </c:pt>
                <c:pt idx="1121">
                  <c:v>-1.7031001645999999</c:v>
                </c:pt>
                <c:pt idx="1122">
                  <c:v>-1.7031001645999999</c:v>
                </c:pt>
                <c:pt idx="1123">
                  <c:v>-0.75059031371100005</c:v>
                </c:pt>
                <c:pt idx="1124">
                  <c:v>-0.75059031371100005</c:v>
                </c:pt>
                <c:pt idx="1125">
                  <c:v>-0.75059031371100005</c:v>
                </c:pt>
                <c:pt idx="1126">
                  <c:v>-0.75059031371100005</c:v>
                </c:pt>
                <c:pt idx="1127">
                  <c:v>-0.75059031371100005</c:v>
                </c:pt>
                <c:pt idx="1128">
                  <c:v>-0.69453299655199996</c:v>
                </c:pt>
                <c:pt idx="1129">
                  <c:v>-0.69453299655199996</c:v>
                </c:pt>
                <c:pt idx="1130">
                  <c:v>-0.69453299655199996</c:v>
                </c:pt>
                <c:pt idx="1131">
                  <c:v>-0.69453299655199996</c:v>
                </c:pt>
                <c:pt idx="1132">
                  <c:v>-0.69453299655199996</c:v>
                </c:pt>
                <c:pt idx="1133">
                  <c:v>-0.69453299655199996</c:v>
                </c:pt>
                <c:pt idx="1134">
                  <c:v>9.0649001673499999E-2</c:v>
                </c:pt>
                <c:pt idx="1135">
                  <c:v>9.0649001673499999E-2</c:v>
                </c:pt>
                <c:pt idx="1136">
                  <c:v>9.0649001673499999E-2</c:v>
                </c:pt>
                <c:pt idx="1137">
                  <c:v>9.0649001673499999E-2</c:v>
                </c:pt>
                <c:pt idx="1138">
                  <c:v>9.0649001673499999E-2</c:v>
                </c:pt>
                <c:pt idx="1139">
                  <c:v>-7.7667523018099996E-2</c:v>
                </c:pt>
                <c:pt idx="1140">
                  <c:v>-7.7667523018099996E-2</c:v>
                </c:pt>
                <c:pt idx="1141">
                  <c:v>-7.7667523018099996E-2</c:v>
                </c:pt>
                <c:pt idx="1142">
                  <c:v>-7.7667523018099996E-2</c:v>
                </c:pt>
                <c:pt idx="1143">
                  <c:v>-7.7667523018099996E-2</c:v>
                </c:pt>
                <c:pt idx="1144">
                  <c:v>0.37126011637700002</c:v>
                </c:pt>
                <c:pt idx="1145">
                  <c:v>0.37126011637700002</c:v>
                </c:pt>
                <c:pt idx="1146">
                  <c:v>0.37126011637700002</c:v>
                </c:pt>
                <c:pt idx="1147">
                  <c:v>0.37126011637700002</c:v>
                </c:pt>
                <c:pt idx="1148">
                  <c:v>0.37126011637700002</c:v>
                </c:pt>
                <c:pt idx="1149">
                  <c:v>-0.58240817041000004</c:v>
                </c:pt>
                <c:pt idx="1150">
                  <c:v>-0.58240817041000004</c:v>
                </c:pt>
                <c:pt idx="1151">
                  <c:v>-0.58240817041000004</c:v>
                </c:pt>
                <c:pt idx="1152">
                  <c:v>-0.58240817041000004</c:v>
                </c:pt>
                <c:pt idx="1153">
                  <c:v>-0.58240817041000004</c:v>
                </c:pt>
                <c:pt idx="1154">
                  <c:v>-0.18985855788</c:v>
                </c:pt>
                <c:pt idx="1155">
                  <c:v>-0.18985855788</c:v>
                </c:pt>
                <c:pt idx="1156">
                  <c:v>-0.18985855788</c:v>
                </c:pt>
                <c:pt idx="1157">
                  <c:v>-0.18985855788</c:v>
                </c:pt>
                <c:pt idx="1158">
                  <c:v>-0.18985855788</c:v>
                </c:pt>
                <c:pt idx="1159">
                  <c:v>-0.30203411708299999</c:v>
                </c:pt>
                <c:pt idx="1160">
                  <c:v>-0.30203411708299999</c:v>
                </c:pt>
                <c:pt idx="1161">
                  <c:v>-0.30203411708299999</c:v>
                </c:pt>
                <c:pt idx="1162">
                  <c:v>-0.30203411708299999</c:v>
                </c:pt>
                <c:pt idx="1163">
                  <c:v>-0.30203411708299999</c:v>
                </c:pt>
                <c:pt idx="1164">
                  <c:v>0.59582817250999998</c:v>
                </c:pt>
                <c:pt idx="1165">
                  <c:v>0.59582817250999998</c:v>
                </c:pt>
                <c:pt idx="1166">
                  <c:v>0.59582817250999998</c:v>
                </c:pt>
                <c:pt idx="1167">
                  <c:v>0.59582817250999998</c:v>
                </c:pt>
                <c:pt idx="1168">
                  <c:v>0.59582817250999998</c:v>
                </c:pt>
                <c:pt idx="1169">
                  <c:v>-0.41419463683300001</c:v>
                </c:pt>
                <c:pt idx="1170">
                  <c:v>-0.41419463683300001</c:v>
                </c:pt>
                <c:pt idx="1171">
                  <c:v>-0.41419463683300001</c:v>
                </c:pt>
                <c:pt idx="1172">
                  <c:v>-0.41419463683300001</c:v>
                </c:pt>
                <c:pt idx="1173">
                  <c:v>-0.41419463683300001</c:v>
                </c:pt>
                <c:pt idx="1174">
                  <c:v>0.25900280578599999</c:v>
                </c:pt>
                <c:pt idx="1175">
                  <c:v>0.25900280578599999</c:v>
                </c:pt>
                <c:pt idx="1176">
                  <c:v>0.25900280578599999</c:v>
                </c:pt>
                <c:pt idx="1177">
                  <c:v>0.25900280578599999</c:v>
                </c:pt>
                <c:pt idx="1178">
                  <c:v>0.76430270296799996</c:v>
                </c:pt>
                <c:pt idx="1179">
                  <c:v>0.76430270296799996</c:v>
                </c:pt>
                <c:pt idx="1180">
                  <c:v>0.76430270296799996</c:v>
                </c:pt>
                <c:pt idx="1181">
                  <c:v>0.76430270296799996</c:v>
                </c:pt>
                <c:pt idx="1182">
                  <c:v>0.76430270296799996</c:v>
                </c:pt>
                <c:pt idx="1183">
                  <c:v>0.76430270296799996</c:v>
                </c:pt>
                <c:pt idx="1184">
                  <c:v>-0.63847230021500001</c:v>
                </c:pt>
                <c:pt idx="1185">
                  <c:v>-0.63847230021500001</c:v>
                </c:pt>
                <c:pt idx="1186">
                  <c:v>-0.63847230021500001</c:v>
                </c:pt>
                <c:pt idx="1187">
                  <c:v>-0.63847230021500001</c:v>
                </c:pt>
                <c:pt idx="1188">
                  <c:v>-0.63847230021500001</c:v>
                </c:pt>
                <c:pt idx="1189">
                  <c:v>-0.47026939308600002</c:v>
                </c:pt>
                <c:pt idx="1190">
                  <c:v>-0.47026939308600002</c:v>
                </c:pt>
                <c:pt idx="1191">
                  <c:v>-0.47026939308600002</c:v>
                </c:pt>
                <c:pt idx="1192">
                  <c:v>-0.47026939308600002</c:v>
                </c:pt>
                <c:pt idx="1193">
                  <c:v>-0.47026939308600002</c:v>
                </c:pt>
                <c:pt idx="1194">
                  <c:v>-0.63847230021500001</c:v>
                </c:pt>
                <c:pt idx="1195">
                  <c:v>-0.63847230021500001</c:v>
                </c:pt>
                <c:pt idx="1196">
                  <c:v>-0.63847230021500001</c:v>
                </c:pt>
                <c:pt idx="1197">
                  <c:v>-0.63847230021500001</c:v>
                </c:pt>
                <c:pt idx="1198">
                  <c:v>-0.63847230021500001</c:v>
                </c:pt>
                <c:pt idx="1199">
                  <c:v>9.0649001673499999E-2</c:v>
                </c:pt>
                <c:pt idx="1200">
                  <c:v>9.0649001673499999E-2</c:v>
                </c:pt>
                <c:pt idx="1201">
                  <c:v>9.0649001673499999E-2</c:v>
                </c:pt>
                <c:pt idx="1202">
                  <c:v>9.0649001673499999E-2</c:v>
                </c:pt>
                <c:pt idx="1203">
                  <c:v>9.0649001673499999E-2</c:v>
                </c:pt>
                <c:pt idx="1204">
                  <c:v>0.31512928039999999</c:v>
                </c:pt>
                <c:pt idx="1205">
                  <c:v>0.31512928039999999</c:v>
                </c:pt>
                <c:pt idx="1206">
                  <c:v>0.31512928039999999</c:v>
                </c:pt>
                <c:pt idx="1207">
                  <c:v>0.31512928039999999</c:v>
                </c:pt>
                <c:pt idx="1208">
                  <c:v>0.31512928039999999</c:v>
                </c:pt>
                <c:pt idx="1209">
                  <c:v>0.87664297309799999</c:v>
                </c:pt>
                <c:pt idx="1210">
                  <c:v>0.87664297309799999</c:v>
                </c:pt>
                <c:pt idx="1211">
                  <c:v>0.87664297309799999</c:v>
                </c:pt>
                <c:pt idx="1212">
                  <c:v>0.87664297309799999</c:v>
                </c:pt>
                <c:pt idx="1213">
                  <c:v>0.87664297309799999</c:v>
                </c:pt>
                <c:pt idx="1214">
                  <c:v>0.87664297309799999</c:v>
                </c:pt>
                <c:pt idx="1215">
                  <c:v>0.48353509206</c:v>
                </c:pt>
                <c:pt idx="1216">
                  <c:v>0.48353509206</c:v>
                </c:pt>
                <c:pt idx="1217">
                  <c:v>0.48353509206</c:v>
                </c:pt>
                <c:pt idx="1218">
                  <c:v>0.48353509206</c:v>
                </c:pt>
                <c:pt idx="1219">
                  <c:v>0.48353509206</c:v>
                </c:pt>
                <c:pt idx="1220">
                  <c:v>1.7761097611700001</c:v>
                </c:pt>
                <c:pt idx="1221">
                  <c:v>1.7761097611700001</c:v>
                </c:pt>
                <c:pt idx="1222">
                  <c:v>1.7761097611700001</c:v>
                </c:pt>
                <c:pt idx="1223">
                  <c:v>1.7761097611700001</c:v>
                </c:pt>
                <c:pt idx="1224">
                  <c:v>1.7761097611700001</c:v>
                </c:pt>
                <c:pt idx="1225">
                  <c:v>1.1575805800300001</c:v>
                </c:pt>
                <c:pt idx="1226">
                  <c:v>1.1575805800300001</c:v>
                </c:pt>
                <c:pt idx="1227">
                  <c:v>1.1575805800300001</c:v>
                </c:pt>
                <c:pt idx="1228">
                  <c:v>1.1575805800300001</c:v>
                </c:pt>
                <c:pt idx="1229">
                  <c:v>1.1575805800300001</c:v>
                </c:pt>
                <c:pt idx="1230">
                  <c:v>0.20288063767100001</c:v>
                </c:pt>
                <c:pt idx="1231">
                  <c:v>0.20288063767100001</c:v>
                </c:pt>
                <c:pt idx="1232">
                  <c:v>0.20288063767100001</c:v>
                </c:pt>
                <c:pt idx="1233">
                  <c:v>0.20288063767100001</c:v>
                </c:pt>
                <c:pt idx="1234">
                  <c:v>0.20288063767100001</c:v>
                </c:pt>
                <c:pt idx="1235">
                  <c:v>1.1575805800300001</c:v>
                </c:pt>
                <c:pt idx="1236">
                  <c:v>1.1575805800300001</c:v>
                </c:pt>
                <c:pt idx="1237">
                  <c:v>1.1575805800300001</c:v>
                </c:pt>
                <c:pt idx="1238">
                  <c:v>1.1575805800300001</c:v>
                </c:pt>
                <c:pt idx="1239">
                  <c:v>1.1575805800300001</c:v>
                </c:pt>
                <c:pt idx="1240">
                  <c:v>1.0451903579299999</c:v>
                </c:pt>
                <c:pt idx="1241">
                  <c:v>1.0451903579299999</c:v>
                </c:pt>
                <c:pt idx="1242">
                  <c:v>1.0451903579299999</c:v>
                </c:pt>
                <c:pt idx="1243">
                  <c:v>1.0451903579299999</c:v>
                </c:pt>
                <c:pt idx="1244">
                  <c:v>1.0451903579299999</c:v>
                </c:pt>
                <c:pt idx="1245">
                  <c:v>1.0451903579299999</c:v>
                </c:pt>
                <c:pt idx="1246">
                  <c:v>1.8886428663399999</c:v>
                </c:pt>
                <c:pt idx="1247">
                  <c:v>1.8886428663399999</c:v>
                </c:pt>
                <c:pt idx="1248">
                  <c:v>1.8886428663399999</c:v>
                </c:pt>
                <c:pt idx="1249">
                  <c:v>1.8886428663399999</c:v>
                </c:pt>
                <c:pt idx="1250">
                  <c:v>1.8886428663399999</c:v>
                </c:pt>
                <c:pt idx="1251">
                  <c:v>2.3390163802299999</c:v>
                </c:pt>
                <c:pt idx="1252">
                  <c:v>2.3390163802299999</c:v>
                </c:pt>
                <c:pt idx="1253">
                  <c:v>2.3390163802299999</c:v>
                </c:pt>
                <c:pt idx="1254">
                  <c:v>2.3390163802299999</c:v>
                </c:pt>
                <c:pt idx="1255">
                  <c:v>2.3390163802299999</c:v>
                </c:pt>
                <c:pt idx="1256">
                  <c:v>1.38242373866</c:v>
                </c:pt>
                <c:pt idx="1257">
                  <c:v>1.38242373866</c:v>
                </c:pt>
                <c:pt idx="1258">
                  <c:v>1.38242373866</c:v>
                </c:pt>
                <c:pt idx="1259">
                  <c:v>1.38242373866</c:v>
                </c:pt>
                <c:pt idx="1260">
                  <c:v>1.38242373866</c:v>
                </c:pt>
                <c:pt idx="1261">
                  <c:v>1.43864791809</c:v>
                </c:pt>
                <c:pt idx="1262">
                  <c:v>1.43864791809</c:v>
                </c:pt>
                <c:pt idx="1263">
                  <c:v>1.43864791809</c:v>
                </c:pt>
                <c:pt idx="1264">
                  <c:v>1.43864791809</c:v>
                </c:pt>
                <c:pt idx="1265">
                  <c:v>1.43864791809</c:v>
                </c:pt>
                <c:pt idx="1266">
                  <c:v>1.7198519405599999</c:v>
                </c:pt>
                <c:pt idx="1267">
                  <c:v>1.7198519405599999</c:v>
                </c:pt>
                <c:pt idx="1268">
                  <c:v>1.7198519405599999</c:v>
                </c:pt>
                <c:pt idx="1269">
                  <c:v>1.7198519405599999</c:v>
                </c:pt>
                <c:pt idx="1270">
                  <c:v>1.7198519405599999</c:v>
                </c:pt>
                <c:pt idx="1271">
                  <c:v>0.65198163959199995</c:v>
                </c:pt>
                <c:pt idx="1272">
                  <c:v>0.65198163959199995</c:v>
                </c:pt>
                <c:pt idx="1273">
                  <c:v>0.65198163959199995</c:v>
                </c:pt>
                <c:pt idx="1274">
                  <c:v>0.65198163959199995</c:v>
                </c:pt>
                <c:pt idx="1275">
                  <c:v>0.65198163959199995</c:v>
                </c:pt>
                <c:pt idx="1276">
                  <c:v>1.3262049707800001</c:v>
                </c:pt>
                <c:pt idx="1277">
                  <c:v>1.3262049707800001</c:v>
                </c:pt>
                <c:pt idx="1278">
                  <c:v>1.3262049707800001</c:v>
                </c:pt>
                <c:pt idx="1279">
                  <c:v>1.3262049707800001</c:v>
                </c:pt>
                <c:pt idx="1280">
                  <c:v>2.50800992963</c:v>
                </c:pt>
                <c:pt idx="1281">
                  <c:v>2.50800992963</c:v>
                </c:pt>
                <c:pt idx="1282">
                  <c:v>2.50800992963</c:v>
                </c:pt>
                <c:pt idx="1283">
                  <c:v>2.50800992963</c:v>
                </c:pt>
                <c:pt idx="1284">
                  <c:v>2.50800992963</c:v>
                </c:pt>
                <c:pt idx="1285">
                  <c:v>2.50800992963</c:v>
                </c:pt>
                <c:pt idx="1286">
                  <c:v>1.43864791809</c:v>
                </c:pt>
                <c:pt idx="1287">
                  <c:v>1.43864791809</c:v>
                </c:pt>
                <c:pt idx="1288">
                  <c:v>1.43864791809</c:v>
                </c:pt>
                <c:pt idx="1289">
                  <c:v>1.43864791809</c:v>
                </c:pt>
                <c:pt idx="1290">
                  <c:v>1.43864791809</c:v>
                </c:pt>
                <c:pt idx="1291">
                  <c:v>1.7198519405599999</c:v>
                </c:pt>
                <c:pt idx="1292">
                  <c:v>1.7198519405599999</c:v>
                </c:pt>
                <c:pt idx="1293">
                  <c:v>1.7198519405599999</c:v>
                </c:pt>
                <c:pt idx="1294">
                  <c:v>1.7198519405599999</c:v>
                </c:pt>
                <c:pt idx="1295">
                  <c:v>1.7198519405599999</c:v>
                </c:pt>
                <c:pt idx="1296">
                  <c:v>0.708139798032</c:v>
                </c:pt>
                <c:pt idx="1297">
                  <c:v>0.708139798032</c:v>
                </c:pt>
                <c:pt idx="1298">
                  <c:v>0.708139798032</c:v>
                </c:pt>
                <c:pt idx="1299">
                  <c:v>0.708139798032</c:v>
                </c:pt>
                <c:pt idx="1300">
                  <c:v>0.708139798032</c:v>
                </c:pt>
                <c:pt idx="1301">
                  <c:v>1.8323733844100001</c:v>
                </c:pt>
                <c:pt idx="1302">
                  <c:v>1.8323733844100001</c:v>
                </c:pt>
                <c:pt idx="1303">
                  <c:v>1.8323733844100001</c:v>
                </c:pt>
                <c:pt idx="1304">
                  <c:v>1.8323733844100001</c:v>
                </c:pt>
                <c:pt idx="1305">
                  <c:v>1.8323733844100001</c:v>
                </c:pt>
                <c:pt idx="1306">
                  <c:v>1.4948775648099999</c:v>
                </c:pt>
                <c:pt idx="1307">
                  <c:v>1.4948775648099999</c:v>
                </c:pt>
                <c:pt idx="1308">
                  <c:v>1.4948775648099999</c:v>
                </c:pt>
                <c:pt idx="1309">
                  <c:v>1.4948775648099999</c:v>
                </c:pt>
                <c:pt idx="1310">
                  <c:v>1.4948775648099999</c:v>
                </c:pt>
                <c:pt idx="1311">
                  <c:v>1.9449182630899999</c:v>
                </c:pt>
                <c:pt idx="1312">
                  <c:v>1.9449182630899999</c:v>
                </c:pt>
                <c:pt idx="1313">
                  <c:v>1.9449182630899999</c:v>
                </c:pt>
                <c:pt idx="1314">
                  <c:v>1.9449182630899999</c:v>
                </c:pt>
                <c:pt idx="1315">
                  <c:v>1.9449182630899999</c:v>
                </c:pt>
                <c:pt idx="1316">
                  <c:v>1.1013829021499999</c:v>
                </c:pt>
                <c:pt idx="1317">
                  <c:v>1.1013829021499999</c:v>
                </c:pt>
                <c:pt idx="1318">
                  <c:v>1.1013829021499999</c:v>
                </c:pt>
                <c:pt idx="1319">
                  <c:v>1.1013829021499999</c:v>
                </c:pt>
                <c:pt idx="1320">
                  <c:v>1.1013829021499999</c:v>
                </c:pt>
                <c:pt idx="1321">
                  <c:v>2.2826980039899998</c:v>
                </c:pt>
                <c:pt idx="1322">
                  <c:v>2.2826980039899998</c:v>
                </c:pt>
                <c:pt idx="1323">
                  <c:v>2.2826980039899998</c:v>
                </c:pt>
                <c:pt idx="1324">
                  <c:v>2.2826980039899998</c:v>
                </c:pt>
                <c:pt idx="1325">
                  <c:v>2.2826980039899998</c:v>
                </c:pt>
                <c:pt idx="1326">
                  <c:v>1.66359986656</c:v>
                </c:pt>
                <c:pt idx="1327">
                  <c:v>1.66359986656</c:v>
                </c:pt>
                <c:pt idx="1328">
                  <c:v>1.66359986656</c:v>
                </c:pt>
                <c:pt idx="1329">
                  <c:v>1.66359986656</c:v>
                </c:pt>
                <c:pt idx="1330">
                  <c:v>1.66359986656</c:v>
                </c:pt>
                <c:pt idx="1331">
                  <c:v>0.59582817250999998</c:v>
                </c:pt>
                <c:pt idx="1332">
                  <c:v>0.59582817250999998</c:v>
                </c:pt>
                <c:pt idx="1333">
                  <c:v>0.59582817250999998</c:v>
                </c:pt>
                <c:pt idx="1334">
                  <c:v>0.59582817250999998</c:v>
                </c:pt>
                <c:pt idx="1335">
                  <c:v>0.59582817250999998</c:v>
                </c:pt>
                <c:pt idx="1336">
                  <c:v>0.59582817250999998</c:v>
                </c:pt>
                <c:pt idx="1337">
                  <c:v>0.59582817250999998</c:v>
                </c:pt>
                <c:pt idx="1338">
                  <c:v>0.59582817250999998</c:v>
                </c:pt>
                <c:pt idx="1339">
                  <c:v>0.59582817250999998</c:v>
                </c:pt>
                <c:pt idx="1340">
                  <c:v>0.59582817250999998</c:v>
                </c:pt>
                <c:pt idx="1341">
                  <c:v>0.37126011637700002</c:v>
                </c:pt>
                <c:pt idx="1342">
                  <c:v>0.37126011637700002</c:v>
                </c:pt>
                <c:pt idx="1343">
                  <c:v>0.37126011637700002</c:v>
                </c:pt>
                <c:pt idx="1344">
                  <c:v>0.37126011637700002</c:v>
                </c:pt>
                <c:pt idx="1345">
                  <c:v>0.37126011637700002</c:v>
                </c:pt>
                <c:pt idx="1346">
                  <c:v>3.4103398309399999</c:v>
                </c:pt>
                <c:pt idx="1347">
                  <c:v>3.4103398309399999</c:v>
                </c:pt>
                <c:pt idx="1348">
                  <c:v>3.4103398309399999</c:v>
                </c:pt>
                <c:pt idx="1349">
                  <c:v>3.4103398309399999</c:v>
                </c:pt>
                <c:pt idx="1350">
                  <c:v>3.4103398309399999</c:v>
                </c:pt>
                <c:pt idx="1351">
                  <c:v>-14.402787330700001</c:v>
                </c:pt>
                <c:pt idx="1352">
                  <c:v>-14.402787330700001</c:v>
                </c:pt>
                <c:pt idx="1353">
                  <c:v>-14.402787330700001</c:v>
                </c:pt>
                <c:pt idx="1354">
                  <c:v>-14.402787330700001</c:v>
                </c:pt>
                <c:pt idx="1355">
                  <c:v>-14.402787330700001</c:v>
                </c:pt>
                <c:pt idx="1356">
                  <c:v>-10.7263021905</c:v>
                </c:pt>
                <c:pt idx="1357">
                  <c:v>-10.7263021905</c:v>
                </c:pt>
                <c:pt idx="1358">
                  <c:v>-10.7263021905</c:v>
                </c:pt>
                <c:pt idx="1359">
                  <c:v>-10.7263021905</c:v>
                </c:pt>
                <c:pt idx="1360">
                  <c:v>-10.7263021905</c:v>
                </c:pt>
                <c:pt idx="1361">
                  <c:v>-6.8525033621000002</c:v>
                </c:pt>
                <c:pt idx="1362">
                  <c:v>-6.8525033621000002</c:v>
                </c:pt>
                <c:pt idx="1363">
                  <c:v>-6.8525033621000002</c:v>
                </c:pt>
                <c:pt idx="1364">
                  <c:v>-6.8525033621000002</c:v>
                </c:pt>
                <c:pt idx="1365">
                  <c:v>-6.8525033621000002</c:v>
                </c:pt>
                <c:pt idx="1366">
                  <c:v>-0.30203411708299999</c:v>
                </c:pt>
                <c:pt idx="1367">
                  <c:v>-0.30203411708299999</c:v>
                </c:pt>
                <c:pt idx="1368">
                  <c:v>-0.30203411708299999</c:v>
                </c:pt>
                <c:pt idx="1369">
                  <c:v>-0.30203411708299999</c:v>
                </c:pt>
                <c:pt idx="1370">
                  <c:v>-0.30203411708299999</c:v>
                </c:pt>
                <c:pt idx="1371">
                  <c:v>7.2123589912900004</c:v>
                </c:pt>
                <c:pt idx="1372">
                  <c:v>7.2123589912900004</c:v>
                </c:pt>
                <c:pt idx="1373">
                  <c:v>7.2123589912900004</c:v>
                </c:pt>
                <c:pt idx="1374">
                  <c:v>7.2123589912900004</c:v>
                </c:pt>
                <c:pt idx="1375">
                  <c:v>7.2123589912900004</c:v>
                </c:pt>
                <c:pt idx="1376">
                  <c:v>15.467071541199999</c:v>
                </c:pt>
                <c:pt idx="1377">
                  <c:v>15.467071541199999</c:v>
                </c:pt>
                <c:pt idx="1378">
                  <c:v>15.467071541199999</c:v>
                </c:pt>
                <c:pt idx="1379">
                  <c:v>15.467071541199999</c:v>
                </c:pt>
                <c:pt idx="1380">
                  <c:v>15.467071541199999</c:v>
                </c:pt>
                <c:pt idx="1381">
                  <c:v>15.7049553043</c:v>
                </c:pt>
                <c:pt idx="1382">
                  <c:v>15.7049553043</c:v>
                </c:pt>
                <c:pt idx="1383">
                  <c:v>15.7049553043</c:v>
                </c:pt>
                <c:pt idx="1384">
                  <c:v>15.7049553043</c:v>
                </c:pt>
                <c:pt idx="1385">
                  <c:v>15.7049553043</c:v>
                </c:pt>
                <c:pt idx="1386">
                  <c:v>10.429093313599999</c:v>
                </c:pt>
                <c:pt idx="1387">
                  <c:v>10.429093313599999</c:v>
                </c:pt>
                <c:pt idx="1388">
                  <c:v>10.429093313599999</c:v>
                </c:pt>
                <c:pt idx="1389">
                  <c:v>10.429093313599999</c:v>
                </c:pt>
                <c:pt idx="1390">
                  <c:v>10.429093313599999</c:v>
                </c:pt>
                <c:pt idx="1391">
                  <c:v>4.5975809515900004</c:v>
                </c:pt>
                <c:pt idx="1392">
                  <c:v>4.5975809515900004</c:v>
                </c:pt>
                <c:pt idx="1393">
                  <c:v>4.5975809515900004</c:v>
                </c:pt>
                <c:pt idx="1394">
                  <c:v>4.5975809515900004</c:v>
                </c:pt>
                <c:pt idx="1395">
                  <c:v>4.5975809515900004</c:v>
                </c:pt>
                <c:pt idx="1396">
                  <c:v>-3.8860711445799998</c:v>
                </c:pt>
                <c:pt idx="1397">
                  <c:v>-3.8860711445799998</c:v>
                </c:pt>
                <c:pt idx="1398">
                  <c:v>-3.8860711445799998</c:v>
                </c:pt>
                <c:pt idx="1399">
                  <c:v>-3.8860711445799998</c:v>
                </c:pt>
                <c:pt idx="1400">
                  <c:v>-3.8860711445799998</c:v>
                </c:pt>
                <c:pt idx="1401">
                  <c:v>-13.5511676455</c:v>
                </c:pt>
                <c:pt idx="1402">
                  <c:v>-13.5511676455</c:v>
                </c:pt>
                <c:pt idx="1403">
                  <c:v>-13.5511676455</c:v>
                </c:pt>
                <c:pt idx="1404">
                  <c:v>-13.5511676455</c:v>
                </c:pt>
                <c:pt idx="1405">
                  <c:v>-13.5511676455</c:v>
                </c:pt>
                <c:pt idx="1406">
                  <c:v>-15.5418628996</c:v>
                </c:pt>
                <c:pt idx="1407">
                  <c:v>-15.5418628996</c:v>
                </c:pt>
                <c:pt idx="1408">
                  <c:v>-15.5418628996</c:v>
                </c:pt>
                <c:pt idx="1409">
                  <c:v>-15.5418628996</c:v>
                </c:pt>
                <c:pt idx="1410">
                  <c:v>-15.5418628996</c:v>
                </c:pt>
                <c:pt idx="1411">
                  <c:v>-11.0643115551</c:v>
                </c:pt>
                <c:pt idx="1412">
                  <c:v>-11.0643115551</c:v>
                </c:pt>
                <c:pt idx="1413">
                  <c:v>-11.0643115551</c:v>
                </c:pt>
                <c:pt idx="1414">
                  <c:v>-11.0643115551</c:v>
                </c:pt>
                <c:pt idx="1415">
                  <c:v>-11.0643115551</c:v>
                </c:pt>
                <c:pt idx="1416">
                  <c:v>-6.9645325103299998</c:v>
                </c:pt>
                <c:pt idx="1417">
                  <c:v>-6.9645325103299998</c:v>
                </c:pt>
                <c:pt idx="1418">
                  <c:v>-6.9645325103299998</c:v>
                </c:pt>
                <c:pt idx="1419">
                  <c:v>-6.9645325103299998</c:v>
                </c:pt>
                <c:pt idx="1420">
                  <c:v>-6.9645325103299998</c:v>
                </c:pt>
                <c:pt idx="1421">
                  <c:v>-2.4869860583399999</c:v>
                </c:pt>
                <c:pt idx="1422">
                  <c:v>-2.4869860583399999</c:v>
                </c:pt>
                <c:pt idx="1423">
                  <c:v>-2.4869860583399999</c:v>
                </c:pt>
                <c:pt idx="1424">
                  <c:v>-2.4869860583399999</c:v>
                </c:pt>
                <c:pt idx="1425">
                  <c:v>-2.4869860583399999</c:v>
                </c:pt>
                <c:pt idx="1426">
                  <c:v>4.0883263753200003</c:v>
                </c:pt>
                <c:pt idx="1427">
                  <c:v>4.0883263753200003</c:v>
                </c:pt>
                <c:pt idx="1428">
                  <c:v>4.0883263753200003</c:v>
                </c:pt>
                <c:pt idx="1429">
                  <c:v>4.0883263753200003</c:v>
                </c:pt>
                <c:pt idx="1430">
                  <c:v>4.0883263753200003</c:v>
                </c:pt>
                <c:pt idx="1431">
                  <c:v>4.0883263753200003</c:v>
                </c:pt>
                <c:pt idx="1432">
                  <c:v>7.6122430796199998</c:v>
                </c:pt>
                <c:pt idx="1433">
                  <c:v>7.6122430796199998</c:v>
                </c:pt>
                <c:pt idx="1434">
                  <c:v>7.6122430796199998</c:v>
                </c:pt>
                <c:pt idx="1435">
                  <c:v>7.6122430796199998</c:v>
                </c:pt>
                <c:pt idx="1436">
                  <c:v>7.6122430796199998</c:v>
                </c:pt>
                <c:pt idx="1437">
                  <c:v>7.32655312231</c:v>
                </c:pt>
                <c:pt idx="1438">
                  <c:v>7.32655312231</c:v>
                </c:pt>
                <c:pt idx="1439">
                  <c:v>7.32655312231</c:v>
                </c:pt>
                <c:pt idx="1440">
                  <c:v>7.32655312231</c:v>
                </c:pt>
                <c:pt idx="1441">
                  <c:v>7.32655312231</c:v>
                </c:pt>
                <c:pt idx="1442">
                  <c:v>6.52814262428</c:v>
                </c:pt>
                <c:pt idx="1443">
                  <c:v>6.52814262428</c:v>
                </c:pt>
                <c:pt idx="1444">
                  <c:v>6.52814262428</c:v>
                </c:pt>
                <c:pt idx="1445">
                  <c:v>6.52814262428</c:v>
                </c:pt>
                <c:pt idx="1446">
                  <c:v>6.52814262428</c:v>
                </c:pt>
                <c:pt idx="1447">
                  <c:v>5.3911683028699997</c:v>
                </c:pt>
                <c:pt idx="1448">
                  <c:v>5.3911683028699997</c:v>
                </c:pt>
                <c:pt idx="1449">
                  <c:v>5.3911683028699997</c:v>
                </c:pt>
                <c:pt idx="1450">
                  <c:v>5.3911683028699997</c:v>
                </c:pt>
                <c:pt idx="1451">
                  <c:v>5.3911683028699997</c:v>
                </c:pt>
                <c:pt idx="1452">
                  <c:v>2.3953411221700001</c:v>
                </c:pt>
                <c:pt idx="1453">
                  <c:v>2.3953411221700001</c:v>
                </c:pt>
                <c:pt idx="1454">
                  <c:v>2.3953411221700001</c:v>
                </c:pt>
                <c:pt idx="1455">
                  <c:v>2.3953411221700001</c:v>
                </c:pt>
                <c:pt idx="1456">
                  <c:v>2.3953411221700001</c:v>
                </c:pt>
                <c:pt idx="1457">
                  <c:v>-0.862695027517</c:v>
                </c:pt>
                <c:pt idx="1458">
                  <c:v>-0.862695027517</c:v>
                </c:pt>
                <c:pt idx="1459">
                  <c:v>-0.862695027517</c:v>
                </c:pt>
                <c:pt idx="1460">
                  <c:v>-0.862695027517</c:v>
                </c:pt>
                <c:pt idx="1461">
                  <c:v>-0.862695027517</c:v>
                </c:pt>
                <c:pt idx="1462">
                  <c:v>-0.862695027517</c:v>
                </c:pt>
                <c:pt idx="1463">
                  <c:v>-2.5989398487400002</c:v>
                </c:pt>
                <c:pt idx="1464">
                  <c:v>-2.5989398487400002</c:v>
                </c:pt>
                <c:pt idx="1465">
                  <c:v>-2.5989398487400002</c:v>
                </c:pt>
                <c:pt idx="1466">
                  <c:v>-2.5989398487400002</c:v>
                </c:pt>
                <c:pt idx="1467">
                  <c:v>-2.5989398487400002</c:v>
                </c:pt>
                <c:pt idx="1468">
                  <c:v>-1.2549630490399999</c:v>
                </c:pt>
                <c:pt idx="1469">
                  <c:v>-1.2549630490399999</c:v>
                </c:pt>
                <c:pt idx="1470">
                  <c:v>-1.2549630490399999</c:v>
                </c:pt>
                <c:pt idx="1471">
                  <c:v>-1.2549630490399999</c:v>
                </c:pt>
                <c:pt idx="1472">
                  <c:v>-1.2549630490399999</c:v>
                </c:pt>
                <c:pt idx="1473">
                  <c:v>-2.1566065752299999E-2</c:v>
                </c:pt>
                <c:pt idx="1474">
                  <c:v>-2.1566065752299999E-2</c:v>
                </c:pt>
                <c:pt idx="1475">
                  <c:v>-2.1566065752299999E-2</c:v>
                </c:pt>
                <c:pt idx="1476">
                  <c:v>-2.1566065752299999E-2</c:v>
                </c:pt>
                <c:pt idx="1477">
                  <c:v>-2.1566065752299999E-2</c:v>
                </c:pt>
                <c:pt idx="1478">
                  <c:v>-0.47026939308600002</c:v>
                </c:pt>
                <c:pt idx="1479">
                  <c:v>-0.47026939308600002</c:v>
                </c:pt>
                <c:pt idx="1480">
                  <c:v>-0.47026939308600002</c:v>
                </c:pt>
                <c:pt idx="1481">
                  <c:v>-0.47026939308600002</c:v>
                </c:pt>
                <c:pt idx="1482">
                  <c:v>-0.47026939308600002</c:v>
                </c:pt>
                <c:pt idx="1483">
                  <c:v>-0.47026939308600002</c:v>
                </c:pt>
                <c:pt idx="1484">
                  <c:v>-0.47026939308600002</c:v>
                </c:pt>
                <c:pt idx="1485">
                  <c:v>-0.47026939308600002</c:v>
                </c:pt>
                <c:pt idx="1486">
                  <c:v>-0.47026939308600002</c:v>
                </c:pt>
                <c:pt idx="1487">
                  <c:v>-0.47026939308600002</c:v>
                </c:pt>
                <c:pt idx="1488">
                  <c:v>-1.4790525827700001</c:v>
                </c:pt>
                <c:pt idx="1489">
                  <c:v>-1.4790525827700001</c:v>
                </c:pt>
                <c:pt idx="1490">
                  <c:v>-1.4790525827700001</c:v>
                </c:pt>
                <c:pt idx="1491">
                  <c:v>-1.4790525827700001</c:v>
                </c:pt>
                <c:pt idx="1492">
                  <c:v>-1.4790525827700001</c:v>
                </c:pt>
                <c:pt idx="1493">
                  <c:v>-0.47026939308600002</c:v>
                </c:pt>
                <c:pt idx="1494">
                  <c:v>-0.47026939308600002</c:v>
                </c:pt>
                <c:pt idx="1495">
                  <c:v>-0.47026939308600002</c:v>
                </c:pt>
                <c:pt idx="1496">
                  <c:v>-0.47026939308600002</c:v>
                </c:pt>
                <c:pt idx="1497">
                  <c:v>-0.47026939308600002</c:v>
                </c:pt>
                <c:pt idx="1498">
                  <c:v>-1.5350682764400001</c:v>
                </c:pt>
                <c:pt idx="1499">
                  <c:v>-1.5350682764400001</c:v>
                </c:pt>
                <c:pt idx="1500">
                  <c:v>-1.5350682764400001</c:v>
                </c:pt>
                <c:pt idx="1501">
                  <c:v>-1.5350682764400001</c:v>
                </c:pt>
                <c:pt idx="1502">
                  <c:v>-1.5350682764400001</c:v>
                </c:pt>
                <c:pt idx="1503">
                  <c:v>-0.47026939308600002</c:v>
                </c:pt>
                <c:pt idx="1504">
                  <c:v>-0.47026939308600002</c:v>
                </c:pt>
                <c:pt idx="1505">
                  <c:v>-0.47026939308600002</c:v>
                </c:pt>
                <c:pt idx="1506">
                  <c:v>-0.47026939308600002</c:v>
                </c:pt>
                <c:pt idx="1507">
                  <c:v>-0.47026939308600002</c:v>
                </c:pt>
                <c:pt idx="1508">
                  <c:v>-0.75059031371100005</c:v>
                </c:pt>
                <c:pt idx="1509">
                  <c:v>-0.75059031371100005</c:v>
                </c:pt>
                <c:pt idx="1510">
                  <c:v>-0.75059031371100005</c:v>
                </c:pt>
                <c:pt idx="1511">
                  <c:v>-0.75059031371100005</c:v>
                </c:pt>
                <c:pt idx="1512">
                  <c:v>-0.75059031371100005</c:v>
                </c:pt>
                <c:pt idx="1513">
                  <c:v>-1.3109895542200001</c:v>
                </c:pt>
                <c:pt idx="1514">
                  <c:v>-1.3109895542200001</c:v>
                </c:pt>
                <c:pt idx="1515">
                  <c:v>-1.3109895542200001</c:v>
                </c:pt>
                <c:pt idx="1516">
                  <c:v>-1.3109895542200001</c:v>
                </c:pt>
                <c:pt idx="1517">
                  <c:v>-1.3109895542200001</c:v>
                </c:pt>
                <c:pt idx="1518">
                  <c:v>-7.7667523018099996E-2</c:v>
                </c:pt>
                <c:pt idx="1519">
                  <c:v>-7.7667523018099996E-2</c:v>
                </c:pt>
                <c:pt idx="1520">
                  <c:v>-7.7667523018099996E-2</c:v>
                </c:pt>
                <c:pt idx="1521">
                  <c:v>-7.7667523018099996E-2</c:v>
                </c:pt>
                <c:pt idx="1522">
                  <c:v>-7.7667523018099996E-2</c:v>
                </c:pt>
                <c:pt idx="1523">
                  <c:v>-0.30203411708299999</c:v>
                </c:pt>
                <c:pt idx="1524">
                  <c:v>-0.30203411708299999</c:v>
                </c:pt>
                <c:pt idx="1525">
                  <c:v>-0.30203411708299999</c:v>
                </c:pt>
                <c:pt idx="1526">
                  <c:v>-0.30203411708299999</c:v>
                </c:pt>
                <c:pt idx="1527">
                  <c:v>-0.30203411708299999</c:v>
                </c:pt>
                <c:pt idx="1528">
                  <c:v>-0.13376500219099999</c:v>
                </c:pt>
                <c:pt idx="1529">
                  <c:v>-0.13376500219099999</c:v>
                </c:pt>
                <c:pt idx="1530">
                  <c:v>-0.13376500219099999</c:v>
                </c:pt>
                <c:pt idx="1531">
                  <c:v>-0.13376500219099999</c:v>
                </c:pt>
                <c:pt idx="1532">
                  <c:v>-0.13376500219099999</c:v>
                </c:pt>
                <c:pt idx="1533">
                  <c:v>0.427395368617</c:v>
                </c:pt>
                <c:pt idx="1534">
                  <c:v>0.427395368617</c:v>
                </c:pt>
                <c:pt idx="1535">
                  <c:v>0.427395368617</c:v>
                </c:pt>
                <c:pt idx="1536">
                  <c:v>0.427395368617</c:v>
                </c:pt>
                <c:pt idx="1537">
                  <c:v>0.427395368617</c:v>
                </c:pt>
                <c:pt idx="1538">
                  <c:v>-7.7667523018099996E-2</c:v>
                </c:pt>
                <c:pt idx="1539">
                  <c:v>-7.7667523018099996E-2</c:v>
                </c:pt>
                <c:pt idx="1540">
                  <c:v>-7.7667523018099996E-2</c:v>
                </c:pt>
                <c:pt idx="1541">
                  <c:v>-7.7667523018099996E-2</c:v>
                </c:pt>
                <c:pt idx="1542">
                  <c:v>-7.7667523018099996E-2</c:v>
                </c:pt>
                <c:pt idx="1543">
                  <c:v>-0.80664430595600001</c:v>
                </c:pt>
                <c:pt idx="1544">
                  <c:v>-0.80664430595600001</c:v>
                </c:pt>
                <c:pt idx="1545">
                  <c:v>-0.80664430595600001</c:v>
                </c:pt>
                <c:pt idx="1546">
                  <c:v>-0.80664430595600001</c:v>
                </c:pt>
                <c:pt idx="1547">
                  <c:v>-0.80664430595600001</c:v>
                </c:pt>
                <c:pt idx="1548">
                  <c:v>-1.08686629061</c:v>
                </c:pt>
                <c:pt idx="1549">
                  <c:v>-1.08686629061</c:v>
                </c:pt>
                <c:pt idx="1550">
                  <c:v>-1.08686629061</c:v>
                </c:pt>
                <c:pt idx="1551">
                  <c:v>-1.08686629061</c:v>
                </c:pt>
                <c:pt idx="1552">
                  <c:v>-1.08686629061</c:v>
                </c:pt>
                <c:pt idx="1553">
                  <c:v>-0.35811622964700002</c:v>
                </c:pt>
                <c:pt idx="1554">
                  <c:v>-0.35811622964700002</c:v>
                </c:pt>
                <c:pt idx="1555">
                  <c:v>-0.35811622964700002</c:v>
                </c:pt>
                <c:pt idx="1556">
                  <c:v>-0.35811622964700002</c:v>
                </c:pt>
                <c:pt idx="1557">
                  <c:v>-0.35811622964700002</c:v>
                </c:pt>
                <c:pt idx="1558">
                  <c:v>-0.63847230021500001</c:v>
                </c:pt>
                <c:pt idx="1559">
                  <c:v>-0.63847230021500001</c:v>
                </c:pt>
                <c:pt idx="1560">
                  <c:v>-0.63847230021500001</c:v>
                </c:pt>
                <c:pt idx="1561">
                  <c:v>-0.63847230021500001</c:v>
                </c:pt>
                <c:pt idx="1562">
                  <c:v>-0.63847230021500001</c:v>
                </c:pt>
                <c:pt idx="1563">
                  <c:v>0.82047040958200002</c:v>
                </c:pt>
                <c:pt idx="1564">
                  <c:v>0.82047040958200002</c:v>
                </c:pt>
                <c:pt idx="1565">
                  <c:v>0.82047040958200002</c:v>
                </c:pt>
                <c:pt idx="1566">
                  <c:v>0.82047040958200002</c:v>
                </c:pt>
                <c:pt idx="1567">
                  <c:v>0.82047040958200002</c:v>
                </c:pt>
                <c:pt idx="1568">
                  <c:v>0.82047040958200002</c:v>
                </c:pt>
                <c:pt idx="1569">
                  <c:v>-1.08686629061</c:v>
                </c:pt>
                <c:pt idx="1570">
                  <c:v>-1.08686629061</c:v>
                </c:pt>
                <c:pt idx="1571">
                  <c:v>-1.08686629061</c:v>
                </c:pt>
                <c:pt idx="1572">
                  <c:v>-1.08686629061</c:v>
                </c:pt>
                <c:pt idx="1573">
                  <c:v>-1.08686629061</c:v>
                </c:pt>
                <c:pt idx="1574">
                  <c:v>-1.08686629061</c:v>
                </c:pt>
                <c:pt idx="1575">
                  <c:v>-1.08686629061</c:v>
                </c:pt>
                <c:pt idx="1576">
                  <c:v>-1.08686629061</c:v>
                </c:pt>
                <c:pt idx="1577">
                  <c:v>-1.08686629061</c:v>
                </c:pt>
                <c:pt idx="1578">
                  <c:v>-1.08686629061</c:v>
                </c:pt>
                <c:pt idx="1579">
                  <c:v>-0.69453299655199996</c:v>
                </c:pt>
                <c:pt idx="1580">
                  <c:v>-0.69453299655199996</c:v>
                </c:pt>
                <c:pt idx="1581">
                  <c:v>-0.69453299655199996</c:v>
                </c:pt>
                <c:pt idx="1582">
                  <c:v>-0.69453299655199996</c:v>
                </c:pt>
                <c:pt idx="1583">
                  <c:v>-0.69453299655199996</c:v>
                </c:pt>
                <c:pt idx="1584">
                  <c:v>3.4539424251500001E-2</c:v>
                </c:pt>
                <c:pt idx="1585">
                  <c:v>3.4539424251500001E-2</c:v>
                </c:pt>
                <c:pt idx="1586">
                  <c:v>3.4539424251500001E-2</c:v>
                </c:pt>
                <c:pt idx="1587">
                  <c:v>3.4539424251500001E-2</c:v>
                </c:pt>
                <c:pt idx="1588">
                  <c:v>3.4539424251500001E-2</c:v>
                </c:pt>
                <c:pt idx="1589">
                  <c:v>-1.0308281100100001</c:v>
                </c:pt>
                <c:pt idx="1590">
                  <c:v>-1.0308281100100001</c:v>
                </c:pt>
                <c:pt idx="1591">
                  <c:v>-1.0308281100100001</c:v>
                </c:pt>
                <c:pt idx="1592">
                  <c:v>-1.0308281100100001</c:v>
                </c:pt>
                <c:pt idx="1593">
                  <c:v>-1.0308281100100001</c:v>
                </c:pt>
                <c:pt idx="1594">
                  <c:v>-1.7031001645999999</c:v>
                </c:pt>
                <c:pt idx="1595">
                  <c:v>-1.7031001645999999</c:v>
                </c:pt>
                <c:pt idx="1596">
                  <c:v>-1.7031001645999999</c:v>
                </c:pt>
                <c:pt idx="1597">
                  <c:v>-1.7031001645999999</c:v>
                </c:pt>
                <c:pt idx="1598">
                  <c:v>-1.7031001645999999</c:v>
                </c:pt>
                <c:pt idx="1599">
                  <c:v>-2.8228292864200002</c:v>
                </c:pt>
                <c:pt idx="1600">
                  <c:v>-2.8228292864200002</c:v>
                </c:pt>
                <c:pt idx="1601">
                  <c:v>-2.8228292864200002</c:v>
                </c:pt>
                <c:pt idx="1602">
                  <c:v>-2.8228292864200002</c:v>
                </c:pt>
                <c:pt idx="1603">
                  <c:v>-2.8228292864200002</c:v>
                </c:pt>
                <c:pt idx="1604">
                  <c:v>-1.4790525827700001</c:v>
                </c:pt>
                <c:pt idx="1605">
                  <c:v>-1.4790525827700001</c:v>
                </c:pt>
                <c:pt idx="1606">
                  <c:v>-1.4790525827700001</c:v>
                </c:pt>
                <c:pt idx="1607">
                  <c:v>-1.4790525827700001</c:v>
                </c:pt>
                <c:pt idx="1608">
                  <c:v>-1.4790525827700001</c:v>
                </c:pt>
                <c:pt idx="1609">
                  <c:v>-1.42303426712</c:v>
                </c:pt>
                <c:pt idx="1610">
                  <c:v>-1.42303426712</c:v>
                </c:pt>
                <c:pt idx="1611">
                  <c:v>-1.42303426712</c:v>
                </c:pt>
                <c:pt idx="1612">
                  <c:v>-1.42303426712</c:v>
                </c:pt>
                <c:pt idx="1613">
                  <c:v>-1.42303426712</c:v>
                </c:pt>
                <c:pt idx="1614">
                  <c:v>-2.0950928528800001</c:v>
                </c:pt>
                <c:pt idx="1615">
                  <c:v>-2.0950928528800001</c:v>
                </c:pt>
                <c:pt idx="1616">
                  <c:v>-2.0950928528800001</c:v>
                </c:pt>
                <c:pt idx="1617">
                  <c:v>-2.0950928528800001</c:v>
                </c:pt>
                <c:pt idx="1618">
                  <c:v>-0.58240817041000004</c:v>
                </c:pt>
                <c:pt idx="1619">
                  <c:v>-0.58240817041000004</c:v>
                </c:pt>
                <c:pt idx="1620">
                  <c:v>-0.58240817041000004</c:v>
                </c:pt>
                <c:pt idx="1621">
                  <c:v>-0.58240817041000004</c:v>
                </c:pt>
                <c:pt idx="1622">
                  <c:v>-0.58240817041000004</c:v>
                </c:pt>
                <c:pt idx="1623">
                  <c:v>-0.245948244664</c:v>
                </c:pt>
                <c:pt idx="1624">
                  <c:v>-0.245948244664</c:v>
                </c:pt>
                <c:pt idx="1625">
                  <c:v>-0.245948244664</c:v>
                </c:pt>
                <c:pt idx="1626">
                  <c:v>-0.245948244664</c:v>
                </c:pt>
                <c:pt idx="1627">
                  <c:v>-0.245948244664</c:v>
                </c:pt>
                <c:pt idx="1628">
                  <c:v>-1.19893370607</c:v>
                </c:pt>
                <c:pt idx="1629">
                  <c:v>-1.19893370607</c:v>
                </c:pt>
                <c:pt idx="1630">
                  <c:v>-1.19893370607</c:v>
                </c:pt>
                <c:pt idx="1631">
                  <c:v>-1.19893370607</c:v>
                </c:pt>
                <c:pt idx="1632">
                  <c:v>-1.19893370607</c:v>
                </c:pt>
                <c:pt idx="1633">
                  <c:v>-1.5910814020599999</c:v>
                </c:pt>
                <c:pt idx="1634">
                  <c:v>-1.5910814020599999</c:v>
                </c:pt>
                <c:pt idx="1635">
                  <c:v>-1.5910814020599999</c:v>
                </c:pt>
                <c:pt idx="1636">
                  <c:v>-1.5910814020599999</c:v>
                </c:pt>
                <c:pt idx="1637">
                  <c:v>-1.5910814020599999</c:v>
                </c:pt>
                <c:pt idx="1638">
                  <c:v>-1.5350682764400001</c:v>
                </c:pt>
                <c:pt idx="1639">
                  <c:v>-1.5350682764400001</c:v>
                </c:pt>
                <c:pt idx="1640">
                  <c:v>-1.5350682764400001</c:v>
                </c:pt>
                <c:pt idx="1641">
                  <c:v>-1.5350682764400001</c:v>
                </c:pt>
                <c:pt idx="1642">
                  <c:v>-1.5350682764400001</c:v>
                </c:pt>
                <c:pt idx="1643">
                  <c:v>-0.41419463683300001</c:v>
                </c:pt>
                <c:pt idx="1644">
                  <c:v>-0.41419463683300001</c:v>
                </c:pt>
                <c:pt idx="1645">
                  <c:v>-0.41419463683300001</c:v>
                </c:pt>
                <c:pt idx="1646">
                  <c:v>-0.41419463683300001</c:v>
                </c:pt>
                <c:pt idx="1647">
                  <c:v>-0.41419463683300001</c:v>
                </c:pt>
                <c:pt idx="1648">
                  <c:v>-0.30203411708299999</c:v>
                </c:pt>
                <c:pt idx="1649">
                  <c:v>-0.30203411708299999</c:v>
                </c:pt>
                <c:pt idx="1650">
                  <c:v>-0.30203411708299999</c:v>
                </c:pt>
                <c:pt idx="1651">
                  <c:v>-0.30203411708299999</c:v>
                </c:pt>
                <c:pt idx="1652">
                  <c:v>-0.30203411708299999</c:v>
                </c:pt>
                <c:pt idx="1653">
                  <c:v>-1.08686629061</c:v>
                </c:pt>
                <c:pt idx="1654">
                  <c:v>-1.08686629061</c:v>
                </c:pt>
                <c:pt idx="1655">
                  <c:v>-1.08686629061</c:v>
                </c:pt>
                <c:pt idx="1656">
                  <c:v>-1.08686629061</c:v>
                </c:pt>
                <c:pt idx="1657">
                  <c:v>3.4539424251500001E-2</c:v>
                </c:pt>
                <c:pt idx="1658">
                  <c:v>3.4539424251500001E-2</c:v>
                </c:pt>
                <c:pt idx="1659">
                  <c:v>3.4539424251500001E-2</c:v>
                </c:pt>
                <c:pt idx="1660">
                  <c:v>3.4539424251500001E-2</c:v>
                </c:pt>
                <c:pt idx="1661">
                  <c:v>3.4539424251500001E-2</c:v>
                </c:pt>
                <c:pt idx="1662">
                  <c:v>-1.42303426712</c:v>
                </c:pt>
                <c:pt idx="1663">
                  <c:v>-1.42303426712</c:v>
                </c:pt>
                <c:pt idx="1664">
                  <c:v>-1.42303426712</c:v>
                </c:pt>
                <c:pt idx="1665">
                  <c:v>-1.42303426712</c:v>
                </c:pt>
                <c:pt idx="1666">
                  <c:v>-1.42303426712</c:v>
                </c:pt>
                <c:pt idx="1667">
                  <c:v>-1.42303426712</c:v>
                </c:pt>
                <c:pt idx="1668">
                  <c:v>-1.42303426712</c:v>
                </c:pt>
                <c:pt idx="1669">
                  <c:v>-1.42303426712</c:v>
                </c:pt>
                <c:pt idx="1670">
                  <c:v>-1.42303426712</c:v>
                </c:pt>
                <c:pt idx="1671">
                  <c:v>-1.42303426712</c:v>
                </c:pt>
                <c:pt idx="1672">
                  <c:v>-1.42303426712</c:v>
                </c:pt>
                <c:pt idx="1673">
                  <c:v>0.20288063767100001</c:v>
                </c:pt>
                <c:pt idx="1674">
                  <c:v>0.20288063767100001</c:v>
                </c:pt>
                <c:pt idx="1675">
                  <c:v>0.20288063767100001</c:v>
                </c:pt>
                <c:pt idx="1676">
                  <c:v>0.20288063767100001</c:v>
                </c:pt>
                <c:pt idx="1677">
                  <c:v>0.20288063767100001</c:v>
                </c:pt>
                <c:pt idx="1678">
                  <c:v>-1.64709201349</c:v>
                </c:pt>
                <c:pt idx="1679">
                  <c:v>-1.64709201349</c:v>
                </c:pt>
                <c:pt idx="1680">
                  <c:v>-1.64709201349</c:v>
                </c:pt>
                <c:pt idx="1681">
                  <c:v>-1.64709201349</c:v>
                </c:pt>
                <c:pt idx="1682">
                  <c:v>-1.64709201349</c:v>
                </c:pt>
                <c:pt idx="1683">
                  <c:v>-1.2549630490399999</c:v>
                </c:pt>
                <c:pt idx="1684">
                  <c:v>-1.2549630490399999</c:v>
                </c:pt>
                <c:pt idx="1685">
                  <c:v>-1.2549630490399999</c:v>
                </c:pt>
                <c:pt idx="1686">
                  <c:v>-1.2549630490399999</c:v>
                </c:pt>
                <c:pt idx="1687">
                  <c:v>-1.2549630490399999</c:v>
                </c:pt>
                <c:pt idx="1688">
                  <c:v>-1.1429014712700001</c:v>
                </c:pt>
                <c:pt idx="1689">
                  <c:v>-1.1429014712700001</c:v>
                </c:pt>
                <c:pt idx="1690">
                  <c:v>-1.1429014712700001</c:v>
                </c:pt>
                <c:pt idx="1691">
                  <c:v>-1.1429014712700001</c:v>
                </c:pt>
                <c:pt idx="1692">
                  <c:v>-1.1429014712700001</c:v>
                </c:pt>
                <c:pt idx="1693">
                  <c:v>-0.41419463683300001</c:v>
                </c:pt>
                <c:pt idx="1694">
                  <c:v>-0.41419463683300001</c:v>
                </c:pt>
                <c:pt idx="1695">
                  <c:v>-0.41419463683300001</c:v>
                </c:pt>
                <c:pt idx="1696">
                  <c:v>-0.41419463683300001</c:v>
                </c:pt>
                <c:pt idx="1697">
                  <c:v>-0.41419463683300001</c:v>
                </c:pt>
                <c:pt idx="1698">
                  <c:v>-0.35811622964700002</c:v>
                </c:pt>
                <c:pt idx="1699">
                  <c:v>-0.35811622964700002</c:v>
                </c:pt>
                <c:pt idx="1700">
                  <c:v>-0.35811622964700002</c:v>
                </c:pt>
                <c:pt idx="1701">
                  <c:v>-0.35811622964700002</c:v>
                </c:pt>
                <c:pt idx="1702">
                  <c:v>-0.35811622964700002</c:v>
                </c:pt>
                <c:pt idx="1703">
                  <c:v>-0.35811622964700002</c:v>
                </c:pt>
                <c:pt idx="1704">
                  <c:v>-0.80664430595600001</c:v>
                </c:pt>
                <c:pt idx="1705">
                  <c:v>-0.80664430595600001</c:v>
                </c:pt>
                <c:pt idx="1706">
                  <c:v>-0.80664430595600001</c:v>
                </c:pt>
                <c:pt idx="1707">
                  <c:v>-0.80664430595600001</c:v>
                </c:pt>
                <c:pt idx="1708">
                  <c:v>-0.80664430595600001</c:v>
                </c:pt>
                <c:pt idx="1709">
                  <c:v>-0.862695027517</c:v>
                </c:pt>
                <c:pt idx="1710">
                  <c:v>-0.862695027517</c:v>
                </c:pt>
                <c:pt idx="1711">
                  <c:v>-0.862695027517</c:v>
                </c:pt>
                <c:pt idx="1712">
                  <c:v>-0.862695027517</c:v>
                </c:pt>
                <c:pt idx="1713">
                  <c:v>-0.862695027517</c:v>
                </c:pt>
                <c:pt idx="1714">
                  <c:v>-1.9831058987800001</c:v>
                </c:pt>
                <c:pt idx="1715">
                  <c:v>-1.9831058987800001</c:v>
                </c:pt>
                <c:pt idx="1716">
                  <c:v>-1.9831058987800001</c:v>
                </c:pt>
                <c:pt idx="1717">
                  <c:v>-1.9831058987800001</c:v>
                </c:pt>
                <c:pt idx="1718">
                  <c:v>-1.9831058987800001</c:v>
                </c:pt>
                <c:pt idx="1719">
                  <c:v>-1.3109895542200001</c:v>
                </c:pt>
                <c:pt idx="1720">
                  <c:v>-1.3109895542200001</c:v>
                </c:pt>
                <c:pt idx="1721">
                  <c:v>-1.3109895542200001</c:v>
                </c:pt>
                <c:pt idx="1722">
                  <c:v>-1.3109895542200001</c:v>
                </c:pt>
                <c:pt idx="1723">
                  <c:v>-1.3109895542200001</c:v>
                </c:pt>
                <c:pt idx="1724">
                  <c:v>-1.3109895542200001</c:v>
                </c:pt>
                <c:pt idx="1725">
                  <c:v>-1.3109895542200001</c:v>
                </c:pt>
                <c:pt idx="1726">
                  <c:v>-1.3109895542200001</c:v>
                </c:pt>
                <c:pt idx="1727">
                  <c:v>-1.3109895542200001</c:v>
                </c:pt>
                <c:pt idx="1728">
                  <c:v>-1.3109895542200001</c:v>
                </c:pt>
                <c:pt idx="1729">
                  <c:v>-1.4790525827700001</c:v>
                </c:pt>
                <c:pt idx="1730">
                  <c:v>-1.4790525827700001</c:v>
                </c:pt>
                <c:pt idx="1731">
                  <c:v>-1.4790525827700001</c:v>
                </c:pt>
                <c:pt idx="1732">
                  <c:v>-1.4790525827700001</c:v>
                </c:pt>
                <c:pt idx="1733">
                  <c:v>-1.4790525827700001</c:v>
                </c:pt>
                <c:pt idx="1734">
                  <c:v>-1.4790525827700001</c:v>
                </c:pt>
                <c:pt idx="1735">
                  <c:v>0.48353509206</c:v>
                </c:pt>
                <c:pt idx="1736">
                  <c:v>0.48353509206</c:v>
                </c:pt>
                <c:pt idx="1737">
                  <c:v>0.48353509206</c:v>
                </c:pt>
                <c:pt idx="1738">
                  <c:v>0.48353509206</c:v>
                </c:pt>
                <c:pt idx="1739">
                  <c:v>0.48353509206</c:v>
                </c:pt>
                <c:pt idx="1740">
                  <c:v>-1.1429014712700001</c:v>
                </c:pt>
                <c:pt idx="1741">
                  <c:v>-1.1429014712700001</c:v>
                </c:pt>
                <c:pt idx="1742">
                  <c:v>-1.1429014712700001</c:v>
                </c:pt>
                <c:pt idx="1743">
                  <c:v>-1.1429014712700001</c:v>
                </c:pt>
                <c:pt idx="1744">
                  <c:v>-1.1429014712700001</c:v>
                </c:pt>
                <c:pt idx="1745">
                  <c:v>-0.75059031371100005</c:v>
                </c:pt>
                <c:pt idx="1746">
                  <c:v>-0.75059031371100005</c:v>
                </c:pt>
                <c:pt idx="1747">
                  <c:v>-0.75059031371100005</c:v>
                </c:pt>
                <c:pt idx="1748">
                  <c:v>-0.75059031371100005</c:v>
                </c:pt>
                <c:pt idx="1749">
                  <c:v>-0.75059031371100005</c:v>
                </c:pt>
                <c:pt idx="1750">
                  <c:v>-1.3109895542200001</c:v>
                </c:pt>
                <c:pt idx="1751">
                  <c:v>-1.3109895542200001</c:v>
                </c:pt>
                <c:pt idx="1752">
                  <c:v>-1.3109895542200001</c:v>
                </c:pt>
                <c:pt idx="1753">
                  <c:v>-1.3109895542200001</c:v>
                </c:pt>
                <c:pt idx="1754">
                  <c:v>-1.3109895542200001</c:v>
                </c:pt>
                <c:pt idx="1755">
                  <c:v>0.25900280578599999</c:v>
                </c:pt>
                <c:pt idx="1756">
                  <c:v>0.25900280578599999</c:v>
                </c:pt>
                <c:pt idx="1757">
                  <c:v>0.25900280578599999</c:v>
                </c:pt>
                <c:pt idx="1758">
                  <c:v>0.25900280578599999</c:v>
                </c:pt>
                <c:pt idx="1759">
                  <c:v>0.25900280578599999</c:v>
                </c:pt>
                <c:pt idx="1760">
                  <c:v>-0.63847230021500001</c:v>
                </c:pt>
                <c:pt idx="1761">
                  <c:v>-0.63847230021500001</c:v>
                </c:pt>
                <c:pt idx="1762">
                  <c:v>-0.63847230021500001</c:v>
                </c:pt>
                <c:pt idx="1763">
                  <c:v>-0.63847230021500001</c:v>
                </c:pt>
                <c:pt idx="1764">
                  <c:v>-0.63847230021500001</c:v>
                </c:pt>
                <c:pt idx="1765">
                  <c:v>-0.63847230021500001</c:v>
                </c:pt>
                <c:pt idx="1766">
                  <c:v>-0.80664430595600001</c:v>
                </c:pt>
                <c:pt idx="1767">
                  <c:v>-0.80664430595600001</c:v>
                </c:pt>
                <c:pt idx="1768">
                  <c:v>-0.80664430595600001</c:v>
                </c:pt>
                <c:pt idx="1769">
                  <c:v>-0.80664430595600001</c:v>
                </c:pt>
                <c:pt idx="1770">
                  <c:v>-0.80664430595600001</c:v>
                </c:pt>
                <c:pt idx="1771">
                  <c:v>-2.0950928528800001</c:v>
                </c:pt>
                <c:pt idx="1772">
                  <c:v>-2.0950928528800001</c:v>
                </c:pt>
                <c:pt idx="1773">
                  <c:v>-2.0950928528800001</c:v>
                </c:pt>
                <c:pt idx="1774">
                  <c:v>-2.0950928528800001</c:v>
                </c:pt>
                <c:pt idx="1775">
                  <c:v>-2.0950928528800001</c:v>
                </c:pt>
                <c:pt idx="1776">
                  <c:v>-1.64709201349</c:v>
                </c:pt>
                <c:pt idx="1777">
                  <c:v>-1.64709201349</c:v>
                </c:pt>
                <c:pt idx="1778">
                  <c:v>-1.64709201349</c:v>
                </c:pt>
                <c:pt idx="1779">
                  <c:v>-1.64709201349</c:v>
                </c:pt>
                <c:pt idx="1780">
                  <c:v>-1.64709201349</c:v>
                </c:pt>
                <c:pt idx="1781">
                  <c:v>0.708139798032</c:v>
                </c:pt>
                <c:pt idx="1782">
                  <c:v>0.708139798032</c:v>
                </c:pt>
                <c:pt idx="1783">
                  <c:v>0.708139798032</c:v>
                </c:pt>
                <c:pt idx="1784">
                  <c:v>0.708139798032</c:v>
                </c:pt>
                <c:pt idx="1785">
                  <c:v>0.708139798032</c:v>
                </c:pt>
                <c:pt idx="1786">
                  <c:v>-0.69453299655199996</c:v>
                </c:pt>
                <c:pt idx="1787">
                  <c:v>-0.69453299655199996</c:v>
                </c:pt>
                <c:pt idx="1788">
                  <c:v>-0.69453299655199996</c:v>
                </c:pt>
                <c:pt idx="1789">
                  <c:v>-0.69453299655199996</c:v>
                </c:pt>
                <c:pt idx="1790">
                  <c:v>-0.69453299655199996</c:v>
                </c:pt>
                <c:pt idx="1791">
                  <c:v>-1.5350682764400001</c:v>
                </c:pt>
                <c:pt idx="1792">
                  <c:v>-1.5350682764400001</c:v>
                </c:pt>
                <c:pt idx="1793">
                  <c:v>-1.5350682764400001</c:v>
                </c:pt>
                <c:pt idx="1794">
                  <c:v>-1.5350682764400001</c:v>
                </c:pt>
                <c:pt idx="1795">
                  <c:v>-1.5350682764400001</c:v>
                </c:pt>
                <c:pt idx="1796">
                  <c:v>-0.245948244664</c:v>
                </c:pt>
                <c:pt idx="1797">
                  <c:v>-0.245948244664</c:v>
                </c:pt>
                <c:pt idx="1798">
                  <c:v>-0.245948244664</c:v>
                </c:pt>
                <c:pt idx="1799">
                  <c:v>-0.245948244664</c:v>
                </c:pt>
                <c:pt idx="1800">
                  <c:v>-0.245948244664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D1-46D9-B574-1E389CA0A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951504"/>
        <c:axId val="320136219"/>
      </c:lineChart>
      <c:catAx>
        <c:axId val="106951504"/>
        <c:scaling>
          <c:orientation val="minMax"/>
        </c:scaling>
        <c:delete val="0"/>
        <c:axPos val="b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 lvl="0">
                  <a:defRPr sz="2000" b="0"/>
                </a:pPr>
                <a:r>
                  <a:rPr lang="ja-JP" altLang="en-US"/>
                  <a:t>時間</a:t>
                </a:r>
              </a:p>
            </c:rich>
          </c:tx>
          <c:overlay val="0"/>
        </c:title>
        <c:numFmt formatCode="General" sourceLinked="1"/>
        <c:majorTickMark val="cross"/>
        <c:minorTickMark val="cross"/>
        <c:tickLblPos val="low"/>
        <c:txPr>
          <a:bodyPr/>
          <a:lstStyle/>
          <a:p>
            <a:pPr lvl="0">
              <a:defRPr b="0"/>
            </a:pPr>
            <a:endParaRPr lang="ja-JP"/>
          </a:p>
        </c:txPr>
        <c:crossAx val="320136219"/>
        <c:crosses val="autoZero"/>
        <c:auto val="0"/>
        <c:lblAlgn val="ctr"/>
        <c:lblOffset val="100"/>
        <c:tickLblSkip val="100"/>
        <c:tickMarkSkip val="100"/>
        <c:noMultiLvlLbl val="1"/>
      </c:catAx>
      <c:valAx>
        <c:axId val="320136219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2000" b="0"/>
                </a:pPr>
                <a:r>
                  <a:rPr lang="ja-JP" altLang="en-US"/>
                  <a:t>角度</a:t>
                </a:r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/>
            </a:pPr>
            <a:endParaRPr lang="ja-JP"/>
          </a:p>
        </c:txPr>
        <c:crossAx val="106951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1620259878016441"/>
          <c:y val="0.83317334630923945"/>
          <c:w val="7.4250861840360644E-2"/>
          <c:h val="5.6499601875608242E-2"/>
        </c:manualLayout>
      </c:layout>
      <c:overlay val="0"/>
      <c:txPr>
        <a:bodyPr/>
        <a:lstStyle/>
        <a:p>
          <a:pPr lvl="0">
            <a:defRPr sz="2000"/>
          </a:pPr>
          <a:endParaRPr lang="ja-JP"/>
        </a:p>
      </c:txPr>
    </c:legend>
    <c:plotVisOnly val="1"/>
    <c:dispBlanksAs val="zero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66344-0A43-4D1F-B9F2-0AF8138046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A4F56F4-2835-487C-9B48-00A5FBDE1982}">
      <dgm:prSet/>
      <dgm:spPr>
        <a:solidFill>
          <a:srgbClr val="4472C4"/>
        </a:solidFill>
      </dgm:spPr>
      <dgm:t>
        <a:bodyPr/>
        <a:lstStyle/>
        <a:p>
          <a:r>
            <a:rPr kumimoji="1" lang="ja-JP" altLang="en-US" dirty="0"/>
            <a:t>評価、解析方法の確立</a:t>
          </a:r>
        </a:p>
      </dgm:t>
    </dgm:pt>
    <dgm:pt modelId="{5385D9B0-1110-4904-8FCB-69EC82271955}" type="parTrans" cxnId="{028C662B-F18E-40E9-AE02-502854FDF495}">
      <dgm:prSet/>
      <dgm:spPr/>
      <dgm:t>
        <a:bodyPr/>
        <a:lstStyle/>
        <a:p>
          <a:endParaRPr kumimoji="1" lang="ja-JP" altLang="en-US"/>
        </a:p>
      </dgm:t>
    </dgm:pt>
    <dgm:pt modelId="{B68D770D-C357-4181-86F5-5D3658567B92}" type="sibTrans" cxnId="{028C662B-F18E-40E9-AE02-502854FDF495}">
      <dgm:prSet/>
      <dgm:spPr/>
      <dgm:t>
        <a:bodyPr/>
        <a:lstStyle/>
        <a:p>
          <a:endParaRPr kumimoji="1" lang="ja-JP" altLang="en-US"/>
        </a:p>
      </dgm:t>
    </dgm:pt>
    <dgm:pt modelId="{F95B7847-C38F-4990-BD31-82DCB5871050}" type="pres">
      <dgm:prSet presAssocID="{C9B66344-0A43-4D1F-B9F2-0AF813804613}" presName="Name0" presStyleCnt="0">
        <dgm:presLayoutVars>
          <dgm:dir/>
          <dgm:resizeHandles val="exact"/>
        </dgm:presLayoutVars>
      </dgm:prSet>
      <dgm:spPr/>
    </dgm:pt>
    <dgm:pt modelId="{45A713B4-8A8D-4DBE-AA26-509EA323D3D0}" type="pres">
      <dgm:prSet presAssocID="{BA4F56F4-2835-487C-9B48-00A5FBDE1982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2384FF19-6686-4111-BD3E-2E1045852FA6}" type="presOf" srcId="{BA4F56F4-2835-487C-9B48-00A5FBDE1982}" destId="{45A713B4-8A8D-4DBE-AA26-509EA323D3D0}" srcOrd="0" destOrd="0" presId="urn:microsoft.com/office/officeart/2005/8/layout/hChevron3"/>
    <dgm:cxn modelId="{028C662B-F18E-40E9-AE02-502854FDF495}" srcId="{C9B66344-0A43-4D1F-B9F2-0AF813804613}" destId="{BA4F56F4-2835-487C-9B48-00A5FBDE1982}" srcOrd="0" destOrd="0" parTransId="{5385D9B0-1110-4904-8FCB-69EC82271955}" sibTransId="{B68D770D-C357-4181-86F5-5D3658567B92}"/>
    <dgm:cxn modelId="{2A9C3688-EA26-48AE-AD03-654B4BD554F5}" type="presOf" srcId="{C9B66344-0A43-4D1F-B9F2-0AF813804613}" destId="{F95B7847-C38F-4990-BD31-82DCB5871050}" srcOrd="0" destOrd="0" presId="urn:microsoft.com/office/officeart/2005/8/layout/hChevron3"/>
    <dgm:cxn modelId="{CFC3005F-EF8A-4A2B-B951-FF2A38B02F93}" type="presParOf" srcId="{F95B7847-C38F-4990-BD31-82DCB5871050}" destId="{45A713B4-8A8D-4DBE-AA26-509EA323D3D0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66344-0A43-4D1F-B9F2-0AF81380461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C81C9EF-3C3B-4780-9B70-4BE18B44265F}">
      <dgm:prSet phldrT="[テキスト]" custT="1"/>
      <dgm:spPr>
        <a:xfrm>
          <a:off x="3023" y="78665"/>
          <a:ext cx="2643554" cy="1057421"/>
        </a:xfrm>
        <a:prstGeom prst="homePlat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sz="3600" b="1" dirty="0">
              <a:solidFill>
                <a:sysClr val="window" lastClr="FFFFFF"/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自己学習</a:t>
          </a:r>
        </a:p>
      </dgm:t>
    </dgm:pt>
    <dgm:pt modelId="{6B549465-3D6D-4201-957C-2D815410DB79}" type="parTrans" cxnId="{F1B5C836-0BE1-4398-A3AF-6AD4A3034B96}">
      <dgm:prSet/>
      <dgm:spPr/>
      <dgm:t>
        <a:bodyPr/>
        <a:lstStyle/>
        <a:p>
          <a:endParaRPr kumimoji="1" lang="ja-JP" altLang="en-US"/>
        </a:p>
      </dgm:t>
    </dgm:pt>
    <dgm:pt modelId="{9040FF21-2C74-4F72-BF69-B5E1B330079F}" type="sibTrans" cxnId="{F1B5C836-0BE1-4398-A3AF-6AD4A3034B96}">
      <dgm:prSet/>
      <dgm:spPr/>
      <dgm:t>
        <a:bodyPr/>
        <a:lstStyle/>
        <a:p>
          <a:endParaRPr kumimoji="1" lang="ja-JP" altLang="en-US"/>
        </a:p>
      </dgm:t>
    </dgm:pt>
    <dgm:pt modelId="{E615C307-3D81-4544-B53D-6F2F40B9E142}">
      <dgm:prSet phldrT="[テキスト]" custT="1"/>
      <dgm:spPr>
        <a:xfrm>
          <a:off x="2117866" y="78665"/>
          <a:ext cx="2643554" cy="1057421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sz="4000" b="1" dirty="0">
              <a:solidFill>
                <a:sysClr val="window" lastClr="FFFFFF"/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推論</a:t>
          </a:r>
        </a:p>
      </dgm:t>
    </dgm:pt>
    <dgm:pt modelId="{7E2F9025-CEF6-4056-94BB-7700546F728A}" type="parTrans" cxnId="{0E42BAEE-B629-4F22-BE79-77DF10FA3DB0}">
      <dgm:prSet/>
      <dgm:spPr/>
      <dgm:t>
        <a:bodyPr/>
        <a:lstStyle/>
        <a:p>
          <a:endParaRPr kumimoji="1" lang="ja-JP" altLang="en-US"/>
        </a:p>
      </dgm:t>
    </dgm:pt>
    <dgm:pt modelId="{82E8153C-978D-497F-84F5-5DBBCF6F8E9E}" type="sibTrans" cxnId="{0E42BAEE-B629-4F22-BE79-77DF10FA3DB0}">
      <dgm:prSet/>
      <dgm:spPr/>
      <dgm:t>
        <a:bodyPr/>
        <a:lstStyle/>
        <a:p>
          <a:endParaRPr kumimoji="1" lang="ja-JP" altLang="en-US"/>
        </a:p>
      </dgm:t>
    </dgm:pt>
    <dgm:pt modelId="{36F7A00D-2CE2-4D97-835C-34F6F38B04E3}">
      <dgm:prSet phldrT="[テキスト]" custT="1"/>
      <dgm:spPr>
        <a:xfrm>
          <a:off x="4232710" y="78665"/>
          <a:ext cx="2643554" cy="1057421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 sz="3200" b="1" dirty="0">
              <a:solidFill>
                <a:sysClr val="window" lastClr="FFFFFF"/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最適化</a:t>
          </a:r>
        </a:p>
      </dgm:t>
    </dgm:pt>
    <dgm:pt modelId="{C083E147-58CD-402C-BA70-DB9A25BB6CE8}" type="parTrans" cxnId="{CA0AF3C0-654E-4EAA-996F-868658AADA3A}">
      <dgm:prSet/>
      <dgm:spPr/>
      <dgm:t>
        <a:bodyPr/>
        <a:lstStyle/>
        <a:p>
          <a:endParaRPr kumimoji="1" lang="ja-JP" altLang="en-US"/>
        </a:p>
      </dgm:t>
    </dgm:pt>
    <dgm:pt modelId="{D2B7104D-360E-4AF0-85BC-6362DE4C79B3}" type="sibTrans" cxnId="{CA0AF3C0-654E-4EAA-996F-868658AADA3A}">
      <dgm:prSet/>
      <dgm:spPr/>
      <dgm:t>
        <a:bodyPr/>
        <a:lstStyle/>
        <a:p>
          <a:endParaRPr kumimoji="1" lang="ja-JP" altLang="en-US"/>
        </a:p>
      </dgm:t>
    </dgm:pt>
    <dgm:pt modelId="{F95B7847-C38F-4990-BD31-82DCB5871050}" type="pres">
      <dgm:prSet presAssocID="{C9B66344-0A43-4D1F-B9F2-0AF813804613}" presName="Name0" presStyleCnt="0">
        <dgm:presLayoutVars>
          <dgm:dir/>
          <dgm:resizeHandles val="exact"/>
        </dgm:presLayoutVars>
      </dgm:prSet>
      <dgm:spPr/>
    </dgm:pt>
    <dgm:pt modelId="{65FEDF84-58B1-4BBA-8D8A-FFF31F5E6658}" type="pres">
      <dgm:prSet presAssocID="{EC81C9EF-3C3B-4780-9B70-4BE18B44265F}" presName="parTxOnly" presStyleLbl="node1" presStyleIdx="0" presStyleCnt="3" custLinFactNeighborX="4673" custLinFactNeighborY="925">
        <dgm:presLayoutVars>
          <dgm:bulletEnabled val="1"/>
        </dgm:presLayoutVars>
      </dgm:prSet>
      <dgm:spPr/>
    </dgm:pt>
    <dgm:pt modelId="{1E14B2C9-293C-4147-96EE-902213F6891F}" type="pres">
      <dgm:prSet presAssocID="{9040FF21-2C74-4F72-BF69-B5E1B330079F}" presName="parSpace" presStyleCnt="0"/>
      <dgm:spPr/>
    </dgm:pt>
    <dgm:pt modelId="{DF970438-442D-4B8F-BC95-55B7CD6EEB23}" type="pres">
      <dgm:prSet presAssocID="{E615C307-3D81-4544-B53D-6F2F40B9E142}" presName="parTxOnly" presStyleLbl="node1" presStyleIdx="1" presStyleCnt="3" custLinFactNeighborX="0" custLinFactNeighborY="0">
        <dgm:presLayoutVars>
          <dgm:bulletEnabled val="1"/>
        </dgm:presLayoutVars>
      </dgm:prSet>
      <dgm:spPr/>
    </dgm:pt>
    <dgm:pt modelId="{EE2843D0-D0F0-4E9E-B77D-52F4C4AA631E}" type="pres">
      <dgm:prSet presAssocID="{82E8153C-978D-497F-84F5-5DBBCF6F8E9E}" presName="parSpace" presStyleCnt="0"/>
      <dgm:spPr/>
    </dgm:pt>
    <dgm:pt modelId="{94FF2BFF-A179-4714-B51F-9D198D15AD38}" type="pres">
      <dgm:prSet presAssocID="{36F7A00D-2CE2-4D97-835C-34F6F38B04E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F1B5C836-0BE1-4398-A3AF-6AD4A3034B96}" srcId="{C9B66344-0A43-4D1F-B9F2-0AF813804613}" destId="{EC81C9EF-3C3B-4780-9B70-4BE18B44265F}" srcOrd="0" destOrd="0" parTransId="{6B549465-3D6D-4201-957C-2D815410DB79}" sibTransId="{9040FF21-2C74-4F72-BF69-B5E1B330079F}"/>
    <dgm:cxn modelId="{D6A37E65-6A53-491A-A151-38B683EB9482}" type="presOf" srcId="{36F7A00D-2CE2-4D97-835C-34F6F38B04E3}" destId="{94FF2BFF-A179-4714-B51F-9D198D15AD38}" srcOrd="0" destOrd="0" presId="urn:microsoft.com/office/officeart/2005/8/layout/hChevron3"/>
    <dgm:cxn modelId="{2A9C3688-EA26-48AE-AD03-654B4BD554F5}" type="presOf" srcId="{C9B66344-0A43-4D1F-B9F2-0AF813804613}" destId="{F95B7847-C38F-4990-BD31-82DCB5871050}" srcOrd="0" destOrd="0" presId="urn:microsoft.com/office/officeart/2005/8/layout/hChevron3"/>
    <dgm:cxn modelId="{16D268AF-8435-4BCD-A5F5-7669B7F3667B}" type="presOf" srcId="{E615C307-3D81-4544-B53D-6F2F40B9E142}" destId="{DF970438-442D-4B8F-BC95-55B7CD6EEB23}" srcOrd="0" destOrd="0" presId="urn:microsoft.com/office/officeart/2005/8/layout/hChevron3"/>
    <dgm:cxn modelId="{CA0AF3C0-654E-4EAA-996F-868658AADA3A}" srcId="{C9B66344-0A43-4D1F-B9F2-0AF813804613}" destId="{36F7A00D-2CE2-4D97-835C-34F6F38B04E3}" srcOrd="2" destOrd="0" parTransId="{C083E147-58CD-402C-BA70-DB9A25BB6CE8}" sibTransId="{D2B7104D-360E-4AF0-85BC-6362DE4C79B3}"/>
    <dgm:cxn modelId="{05A4CEE3-C664-4B8D-80A3-BFD7568944AF}" type="presOf" srcId="{EC81C9EF-3C3B-4780-9B70-4BE18B44265F}" destId="{65FEDF84-58B1-4BBA-8D8A-FFF31F5E6658}" srcOrd="0" destOrd="0" presId="urn:microsoft.com/office/officeart/2005/8/layout/hChevron3"/>
    <dgm:cxn modelId="{0E42BAEE-B629-4F22-BE79-77DF10FA3DB0}" srcId="{C9B66344-0A43-4D1F-B9F2-0AF813804613}" destId="{E615C307-3D81-4544-B53D-6F2F40B9E142}" srcOrd="1" destOrd="0" parTransId="{7E2F9025-CEF6-4056-94BB-7700546F728A}" sibTransId="{82E8153C-978D-497F-84F5-5DBBCF6F8E9E}"/>
    <dgm:cxn modelId="{17F86705-D058-4BDA-99E8-A981A867A1E9}" type="presParOf" srcId="{F95B7847-C38F-4990-BD31-82DCB5871050}" destId="{65FEDF84-58B1-4BBA-8D8A-FFF31F5E6658}" srcOrd="0" destOrd="0" presId="urn:microsoft.com/office/officeart/2005/8/layout/hChevron3"/>
    <dgm:cxn modelId="{94546441-0007-436A-84DB-27FF64E1F6C0}" type="presParOf" srcId="{F95B7847-C38F-4990-BD31-82DCB5871050}" destId="{1E14B2C9-293C-4147-96EE-902213F6891F}" srcOrd="1" destOrd="0" presId="urn:microsoft.com/office/officeart/2005/8/layout/hChevron3"/>
    <dgm:cxn modelId="{2E530ED0-E727-41CB-A4D7-9062F4489EFC}" type="presParOf" srcId="{F95B7847-C38F-4990-BD31-82DCB5871050}" destId="{DF970438-442D-4B8F-BC95-55B7CD6EEB23}" srcOrd="2" destOrd="0" presId="urn:microsoft.com/office/officeart/2005/8/layout/hChevron3"/>
    <dgm:cxn modelId="{D7D022D0-5545-4E28-ADE4-C1B5DBF82B4E}" type="presParOf" srcId="{F95B7847-C38F-4990-BD31-82DCB5871050}" destId="{EE2843D0-D0F0-4E9E-B77D-52F4C4AA631E}" srcOrd="3" destOrd="0" presId="urn:microsoft.com/office/officeart/2005/8/layout/hChevron3"/>
    <dgm:cxn modelId="{560EA017-C9F7-401D-8A32-F81E73262810}" type="presParOf" srcId="{F95B7847-C38F-4990-BD31-82DCB5871050}" destId="{94FF2BFF-A179-4714-B51F-9D198D15AD3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713B4-8A8D-4DBE-AA26-509EA323D3D0}">
      <dsp:nvSpPr>
        <dsp:cNvPr id="0" name=""/>
        <dsp:cNvSpPr/>
      </dsp:nvSpPr>
      <dsp:spPr>
        <a:xfrm>
          <a:off x="3359" y="0"/>
          <a:ext cx="6872569" cy="1214752"/>
        </a:xfrm>
        <a:prstGeom prst="homePlate">
          <a:avLst/>
        </a:prstGeom>
        <a:solidFill>
          <a:srgbClr val="4472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0" tIns="133350" rIns="66675" bIns="1333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0" kern="1200" dirty="0"/>
            <a:t>評価、解析方法の確立</a:t>
          </a:r>
        </a:p>
      </dsp:txBody>
      <dsp:txXfrm>
        <a:off x="3359" y="0"/>
        <a:ext cx="6568881" cy="1214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EDF84-58B1-4BBA-8D8A-FFF31F5E6658}">
      <dsp:nvSpPr>
        <dsp:cNvPr id="0" name=""/>
        <dsp:cNvSpPr/>
      </dsp:nvSpPr>
      <dsp:spPr>
        <a:xfrm>
          <a:off x="27729" y="88446"/>
          <a:ext cx="2643554" cy="1057421"/>
        </a:xfrm>
        <a:prstGeom prst="homePlat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b="1" kern="1200" dirty="0">
              <a:solidFill>
                <a:sysClr val="window" lastClr="FFFFFF"/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自己学習</a:t>
          </a:r>
        </a:p>
      </dsp:txBody>
      <dsp:txXfrm>
        <a:off x="27729" y="88446"/>
        <a:ext cx="2379199" cy="1057421"/>
      </dsp:txXfrm>
    </dsp:sp>
    <dsp:sp modelId="{DF970438-442D-4B8F-BC95-55B7CD6EEB23}">
      <dsp:nvSpPr>
        <dsp:cNvPr id="0" name=""/>
        <dsp:cNvSpPr/>
      </dsp:nvSpPr>
      <dsp:spPr>
        <a:xfrm>
          <a:off x="2117866" y="78665"/>
          <a:ext cx="2643554" cy="1057421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06680" rIns="53340" bIns="1066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000" b="1" kern="1200" dirty="0">
              <a:solidFill>
                <a:sysClr val="window" lastClr="FFFFFF"/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推論</a:t>
          </a:r>
        </a:p>
      </dsp:txBody>
      <dsp:txXfrm>
        <a:off x="2646577" y="78665"/>
        <a:ext cx="1586133" cy="1057421"/>
      </dsp:txXfrm>
    </dsp:sp>
    <dsp:sp modelId="{94FF2BFF-A179-4714-B51F-9D198D15AD38}">
      <dsp:nvSpPr>
        <dsp:cNvPr id="0" name=""/>
        <dsp:cNvSpPr/>
      </dsp:nvSpPr>
      <dsp:spPr>
        <a:xfrm>
          <a:off x="4232710" y="78665"/>
          <a:ext cx="2643554" cy="1057421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b="1" kern="1200" dirty="0">
              <a:solidFill>
                <a:sysClr val="window" lastClr="FFFFFF"/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最適化</a:t>
          </a:r>
        </a:p>
      </dsp:txBody>
      <dsp:txXfrm>
        <a:off x="4761421" y="78665"/>
        <a:ext cx="1586133" cy="105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06A43C5-BE40-4643-9299-C8C101565D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823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1F40220-BDEE-48FA-B76D-CE9E7287B766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4106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651000"/>
            <a:ext cx="8748712" cy="2209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/>
              <a:t>マスタ タイトルの書式設定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364038"/>
            <a:ext cx="6580187" cy="19446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dirty="0"/>
              <a:t>マスタ サブタイトルの書式設定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53188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53188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188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BA886EFD-2E0F-4DA2-B16D-2454709EA3E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251520" y="4077072"/>
            <a:ext cx="8610600" cy="0"/>
          </a:xfrm>
          <a:prstGeom prst="line">
            <a:avLst/>
          </a:prstGeom>
          <a:noFill/>
          <a:ln w="76200" cmpd="thickThin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6" y="268284"/>
            <a:ext cx="5863742" cy="11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7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37BC-6420-4320-A3E9-F51F6CF6DA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38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44513"/>
            <a:ext cx="2057400" cy="56927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4513"/>
            <a:ext cx="6019800" cy="56927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01CD-98E3-4041-8A55-9F03840DBA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80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388424" y="6404818"/>
            <a:ext cx="5709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3202F3A5-21D6-4090-8F15-94F810A0E4F3}" type="slidenum">
              <a:rPr lang="en-US" altLang="ja-JP" sz="1600" b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>
                <a:defRPr/>
              </a:pPr>
              <a:t>‹#›</a:t>
            </a:fld>
            <a:endParaRPr lang="en-US" altLang="ja-JP" sz="16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699"/>
              </a:buClr>
              <a:defRPr/>
            </a:lvl1pPr>
            <a:lvl2pPr>
              <a:buClr>
                <a:srgbClr val="006699"/>
              </a:buClr>
              <a:defRPr/>
            </a:lvl2pPr>
            <a:lvl3pPr>
              <a:buClr>
                <a:srgbClr val="006699"/>
              </a:buClr>
              <a:defRPr/>
            </a:lvl3pPr>
            <a:lvl4pPr>
              <a:buClr>
                <a:srgbClr val="006699"/>
              </a:buClr>
              <a:defRPr/>
            </a:lvl4pPr>
            <a:lvl5pPr>
              <a:buClr>
                <a:srgbClr val="006699"/>
              </a:buClr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6584D08E-7EE2-4167-9871-CDB0C073B5B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12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5872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98653E1A-79F3-46CC-9C78-1932CE80D4F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486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176713"/>
          </a:xfrm>
        </p:spPr>
        <p:txBody>
          <a:bodyPr/>
          <a:lstStyle>
            <a:lvl1pPr>
              <a:buClr>
                <a:srgbClr val="006699"/>
              </a:buClr>
              <a:defRPr sz="2800"/>
            </a:lvl1pPr>
            <a:lvl2pPr>
              <a:buClr>
                <a:srgbClr val="006699"/>
              </a:buClr>
              <a:defRPr sz="2400"/>
            </a:lvl2pPr>
            <a:lvl3pPr>
              <a:buClr>
                <a:srgbClr val="006699"/>
              </a:buClr>
              <a:defRPr sz="2000"/>
            </a:lvl3pPr>
            <a:lvl4pPr>
              <a:buClr>
                <a:srgbClr val="006699"/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176713"/>
          </a:xfrm>
        </p:spPr>
        <p:txBody>
          <a:bodyPr/>
          <a:lstStyle>
            <a:lvl1pPr marL="514350" indent="-514350">
              <a:buClr>
                <a:srgbClr val="006699"/>
              </a:buClr>
              <a:buFont typeface="+mj-lt"/>
              <a:buAutoNum type="arabicPeriod"/>
              <a:defRPr sz="2800"/>
            </a:lvl1pPr>
            <a:lvl2pPr marL="914400" indent="-457200">
              <a:buClr>
                <a:srgbClr val="006699"/>
              </a:buClr>
              <a:buFont typeface="+mj-lt"/>
              <a:buAutoNum type="arabicPeriod"/>
              <a:defRPr sz="2400"/>
            </a:lvl2pPr>
            <a:lvl3pPr marL="1371600" indent="-457200">
              <a:buClr>
                <a:srgbClr val="006699"/>
              </a:buClr>
              <a:buFont typeface="+mj-lt"/>
              <a:buAutoNum type="arabicPeriod"/>
              <a:defRPr sz="2000"/>
            </a:lvl3pPr>
            <a:lvl4pPr marL="1714500" indent="-342900">
              <a:buClr>
                <a:srgbClr val="006699"/>
              </a:buClr>
              <a:buFont typeface="+mj-lt"/>
              <a:buAutoNum type="arabicPeriod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74EC-DB14-499B-BAEB-8B443E2B01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119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2980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7D1F-373E-4DB6-A596-79E4C9C34A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884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C73E-A3D9-48F9-BDBF-B39C28F9D8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691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6B25-C0B1-4E56-9532-351FB80321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30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4630-B062-4E31-A98C-F235C02364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893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69063"/>
            <a:ext cx="2895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69063"/>
            <a:ext cx="2133600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F470-D74E-4082-B184-6B65927829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91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kiyoyama\Desktop\Niaslogo.gif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/>
          <a:stretch/>
        </p:blipFill>
        <p:spPr bwMode="auto">
          <a:xfrm>
            <a:off x="323528" y="6460158"/>
            <a:ext cx="658244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6632"/>
            <a:ext cx="76431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3795"/>
            <a:ext cx="8229600" cy="444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09872" y="1124744"/>
            <a:ext cx="8610600" cy="0"/>
          </a:xfrm>
          <a:prstGeom prst="line">
            <a:avLst/>
          </a:prstGeom>
          <a:noFill/>
          <a:ln w="76200" cmpd="thickThin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9096" name="Text Box 8"/>
          <p:cNvSpPr txBox="1">
            <a:spLocks noChangeArrowheads="1"/>
          </p:cNvSpPr>
          <p:nvPr userDrawn="1"/>
        </p:nvSpPr>
        <p:spPr bwMode="auto">
          <a:xfrm>
            <a:off x="3120577" y="6544355"/>
            <a:ext cx="2899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rgbClr val="0066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Nagasaki Institute of Applied Science</a:t>
            </a: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209872" y="6381328"/>
            <a:ext cx="8610600" cy="0"/>
          </a:xfrm>
          <a:prstGeom prst="line">
            <a:avLst/>
          </a:prstGeom>
          <a:noFill/>
          <a:ln w="76200" cmpd="thinThick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2818" y="188640"/>
            <a:ext cx="718782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000099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Wingdings" pitchFamily="2" charset="2"/>
        <a:buChar char="¨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70000"/>
        <a:buFont typeface="Wingdings" pitchFamily="2" charset="2"/>
        <a:buChar char="¨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kumimoji="1" sz="24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0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29.jp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UVIUf8fFS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gif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72816"/>
            <a:ext cx="8208963" cy="2353816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altLang="ja-JP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を用いたドローンの</a:t>
            </a:r>
            <a:br>
              <a:rPr lang="en-US" altLang="ja-JP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新たな姿勢制御方法に関する研究</a:t>
            </a:r>
            <a:endParaRPr lang="en-US" altLang="ja-JP" sz="2400" b="1" dirty="0">
              <a:effectLst>
                <a:outerShdw blurRad="38100" dist="38100" dir="2700000" algn="tl">
                  <a:srgbClr val="C0C0C0"/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C637C-1552-4A27-BD7F-DF0F51F02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3645024"/>
            <a:ext cx="8208963" cy="235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田中・大山研究室</a:t>
            </a:r>
            <a:endParaRPr lang="en-US" altLang="ja-JP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eaLnBrk="1" hangingPunct="1">
              <a:defRPr/>
            </a:pPr>
            <a:r>
              <a:rPr lang="ja-JP" altLang="en-US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電気電子工学コース</a:t>
            </a:r>
            <a:endParaRPr lang="en-US" altLang="ja-JP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eaLnBrk="1" hangingPunct="1">
              <a:defRPr/>
            </a:pPr>
            <a:r>
              <a:rPr lang="en-US" altLang="ja-JP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1815015</a:t>
            </a:r>
            <a:r>
              <a:rPr lang="ja-JP" altLang="en-US" sz="24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森本晃平</a:t>
            </a:r>
            <a:endParaRPr lang="en-US" altLang="ja-JP" sz="2400" b="1" kern="0" dirty="0">
              <a:effectLst>
                <a:outerShdw blurRad="38100" dist="38100" dir="2700000" algn="tl">
                  <a:srgbClr val="C0C0C0"/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814A856-C53B-4D89-A152-E7D6A8BBE826}"/>
              </a:ext>
            </a:extLst>
          </p:cNvPr>
          <p:cNvCxnSpPr>
            <a:cxnSpLocks/>
          </p:cNvCxnSpPr>
          <p:nvPr/>
        </p:nvCxnSpPr>
        <p:spPr>
          <a:xfrm>
            <a:off x="4357194" y="1172579"/>
            <a:ext cx="0" cy="520874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課題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BCC399-E284-4A83-859F-1CEA4E251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10" y="1844097"/>
            <a:ext cx="672421" cy="136602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BF7F13F-47B0-46BC-B478-84D461B3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91" y="1771106"/>
            <a:ext cx="672421" cy="1366021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5850DB8A-5434-4242-956B-21C7348CD98A}"/>
              </a:ext>
            </a:extLst>
          </p:cNvPr>
          <p:cNvSpPr/>
          <p:nvPr/>
        </p:nvSpPr>
        <p:spPr>
          <a:xfrm>
            <a:off x="968615" y="2592816"/>
            <a:ext cx="2466438" cy="764090"/>
          </a:xfrm>
          <a:prstGeom prst="wedgeRoundRectCallout">
            <a:avLst>
              <a:gd name="adj1" fmla="val -48444"/>
              <a:gd name="adj2" fmla="val -15604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経験・勘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C68ABD29-9E09-4837-9354-E5458B918553}"/>
              </a:ext>
            </a:extLst>
          </p:cNvPr>
          <p:cNvSpPr/>
          <p:nvPr/>
        </p:nvSpPr>
        <p:spPr>
          <a:xfrm>
            <a:off x="6794018" y="1209745"/>
            <a:ext cx="1980030" cy="1132073"/>
          </a:xfrm>
          <a:prstGeom prst="wedgeRoundRectCallout">
            <a:avLst>
              <a:gd name="adj1" fmla="val -62646"/>
              <a:gd name="adj2" fmla="val -2736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967136B-694A-4C0B-AE24-D7C99EFD44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t="18463" r="21899" b="21866"/>
          <a:stretch/>
        </p:blipFill>
        <p:spPr>
          <a:xfrm>
            <a:off x="7255189" y="1258123"/>
            <a:ext cx="1057687" cy="1067931"/>
          </a:xfrm>
          <a:prstGeom prst="rect">
            <a:avLst/>
          </a:prstGeo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203E6F1D-C0DC-4D09-A623-3079100B152C}"/>
              </a:ext>
            </a:extLst>
          </p:cNvPr>
          <p:cNvSpPr/>
          <p:nvPr/>
        </p:nvSpPr>
        <p:spPr>
          <a:xfrm>
            <a:off x="5574181" y="2754616"/>
            <a:ext cx="3467406" cy="728418"/>
          </a:xfrm>
          <a:prstGeom prst="wedgeRoundRectCallout">
            <a:avLst>
              <a:gd name="adj1" fmla="val -9084"/>
              <a:gd name="adj2" fmla="val -8051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が自己学習を行う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7F26F04-9CFF-4D37-A83B-F865B2C05EA9}"/>
              </a:ext>
            </a:extLst>
          </p:cNvPr>
          <p:cNvSpPr/>
          <p:nvPr/>
        </p:nvSpPr>
        <p:spPr>
          <a:xfrm>
            <a:off x="341864" y="5626664"/>
            <a:ext cx="3617314" cy="61305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運動性能や安全性の低下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8E734A0-6F00-45AA-83F4-DC03DAC9A55A}"/>
              </a:ext>
            </a:extLst>
          </p:cNvPr>
          <p:cNvSpPr/>
          <p:nvPr/>
        </p:nvSpPr>
        <p:spPr>
          <a:xfrm>
            <a:off x="5061709" y="5626664"/>
            <a:ext cx="3617314" cy="61305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影響を与えない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14E12FC3-3515-4948-BA9C-A81E2C50724D}"/>
              </a:ext>
            </a:extLst>
          </p:cNvPr>
          <p:cNvSpPr/>
          <p:nvPr/>
        </p:nvSpPr>
        <p:spPr>
          <a:xfrm rot="2700000">
            <a:off x="2286456" y="4800792"/>
            <a:ext cx="332393" cy="871913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BB9E7D04-AE27-4D3E-9E08-431F2030A439}"/>
              </a:ext>
            </a:extLst>
          </p:cNvPr>
          <p:cNvSpPr/>
          <p:nvPr/>
        </p:nvSpPr>
        <p:spPr>
          <a:xfrm rot="18900000">
            <a:off x="5929858" y="4802012"/>
            <a:ext cx="202023" cy="909817"/>
          </a:xfrm>
          <a:prstGeom prst="downArrow">
            <a:avLst>
              <a:gd name="adj1" fmla="val 73386"/>
              <a:gd name="adj2" fmla="val 5000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9386089E-A9A8-4793-AA30-C2EB08C4B6BD}"/>
              </a:ext>
            </a:extLst>
          </p:cNvPr>
          <p:cNvSpPr/>
          <p:nvPr/>
        </p:nvSpPr>
        <p:spPr>
          <a:xfrm>
            <a:off x="2878439" y="4157241"/>
            <a:ext cx="3045309" cy="613052"/>
          </a:xfrm>
          <a:prstGeom prst="wedgeRoundRectCallout">
            <a:avLst>
              <a:gd name="adj1" fmla="val -14514"/>
              <a:gd name="adj2" fmla="val -3482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機体特性の変化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23D8609-AFAE-4C17-9CA9-9B34DADD9941}"/>
              </a:ext>
            </a:extLst>
          </p:cNvPr>
          <p:cNvSpPr txBox="1"/>
          <p:nvPr/>
        </p:nvSpPr>
        <p:spPr>
          <a:xfrm>
            <a:off x="341864" y="4118114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600" b="1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PID</a:t>
            </a:r>
            <a:r>
              <a:rPr kumimoji="1" lang="ja-JP" altLang="en-US" sz="3600" b="1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値固定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8DF73CD-C720-4639-A25F-0AEDD1B77D41}"/>
              </a:ext>
            </a:extLst>
          </p:cNvPr>
          <p:cNvSpPr txBox="1"/>
          <p:nvPr/>
        </p:nvSpPr>
        <p:spPr>
          <a:xfrm>
            <a:off x="5791808" y="3861196"/>
            <a:ext cx="3249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推論を行い</a:t>
            </a:r>
            <a:endParaRPr kumimoji="1" lang="en-US" altLang="ja-JP" sz="2800" b="1" u="sng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u="sng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最適な制御を行う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A65852-1C6F-44BF-A3B4-C9F426106189}"/>
              </a:ext>
            </a:extLst>
          </p:cNvPr>
          <p:cNvSpPr txBox="1"/>
          <p:nvPr/>
        </p:nvSpPr>
        <p:spPr>
          <a:xfrm>
            <a:off x="-91122" y="12132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【</a:t>
            </a: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従来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】</a:t>
            </a:r>
            <a:endParaRPr kumimoji="1" lang="ja-JP" altLang="en-US" sz="28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1714065-2652-4C8C-B848-7BF7D7195348}"/>
              </a:ext>
            </a:extLst>
          </p:cNvPr>
          <p:cNvSpPr txBox="1"/>
          <p:nvPr/>
        </p:nvSpPr>
        <p:spPr>
          <a:xfrm>
            <a:off x="4278326" y="122496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【</a:t>
            </a: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本研究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】</a:t>
            </a:r>
            <a:endParaRPr kumimoji="1" lang="ja-JP" altLang="en-US" sz="28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E5407D6-01DF-42C7-BB17-084BC3DE19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76"/>
          <a:stretch/>
        </p:blipFill>
        <p:spPr>
          <a:xfrm>
            <a:off x="3377083" y="3300870"/>
            <a:ext cx="1902253" cy="8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5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実験装置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3D18ED-7BE0-46A2-ABBF-8194B40AA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/>
          <a:stretch/>
        </p:blipFill>
        <p:spPr>
          <a:xfrm>
            <a:off x="791580" y="1196752"/>
            <a:ext cx="746136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使用する環境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947A1E-EEA8-48D0-9F71-BEBEB77D0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6"/>
          <a:stretch/>
        </p:blipFill>
        <p:spPr>
          <a:xfrm>
            <a:off x="755577" y="1326163"/>
            <a:ext cx="2952328" cy="186599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02640E-2492-4403-BECF-CF94D3088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8566" r="22039" b="18435"/>
          <a:stretch/>
        </p:blipFill>
        <p:spPr>
          <a:xfrm>
            <a:off x="536995" y="3861048"/>
            <a:ext cx="2326978" cy="18615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D8B25C0-00D2-4536-8FFF-F6BC23ED5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78" y="3731481"/>
            <a:ext cx="2120952" cy="212095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E31A726-CD16-4193-A7B6-17D2A9F46E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b="16552"/>
          <a:stretch/>
        </p:blipFill>
        <p:spPr>
          <a:xfrm>
            <a:off x="6156176" y="3861048"/>
            <a:ext cx="2592288" cy="1780664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72F0200-754E-4923-BC69-2778ECC50D46}"/>
              </a:ext>
            </a:extLst>
          </p:cNvPr>
          <p:cNvSpPr/>
          <p:nvPr/>
        </p:nvSpPr>
        <p:spPr>
          <a:xfrm>
            <a:off x="1285554" y="3244334"/>
            <a:ext cx="7030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ラズベリーパイ</a:t>
            </a:r>
            <a:r>
              <a:rPr lang="en-US" altLang="ja-JP" dirty="0"/>
              <a:t>			</a:t>
            </a:r>
            <a:r>
              <a:rPr lang="ja-JP" altLang="en-US" dirty="0"/>
              <a:t>　　　　　直流電源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1E3E91C-CB92-4106-8EF7-EF381E1117E3}"/>
              </a:ext>
            </a:extLst>
          </p:cNvPr>
          <p:cNvSpPr/>
          <p:nvPr/>
        </p:nvSpPr>
        <p:spPr>
          <a:xfrm>
            <a:off x="536995" y="5719638"/>
            <a:ext cx="8607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　　加速度センサ　　　　　　　　　　　モーター　　</a:t>
            </a:r>
            <a:r>
              <a:rPr lang="en-US" altLang="ja-JP" dirty="0"/>
              <a:t>	</a:t>
            </a:r>
            <a:r>
              <a:rPr lang="ja-JP" altLang="en-US" dirty="0"/>
              <a:t>　　　　　　　　　　モーター用アンプ　　　　　　　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B9D3EEE-A4A4-457E-B058-012D202AFD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b="24464"/>
          <a:stretch/>
        </p:blipFill>
        <p:spPr>
          <a:xfrm>
            <a:off x="4585610" y="1285798"/>
            <a:ext cx="3330517" cy="19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2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図 112">
            <a:extLst>
              <a:ext uri="{FF2B5EF4-FFF2-40B4-BE49-F238E27FC236}">
                <a16:creationId xmlns:a16="http://schemas.microsoft.com/office/drawing/2014/main" id="{08348054-7800-40CE-B188-0811A2757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99" y="2794195"/>
            <a:ext cx="1424290" cy="1424290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3314EF82-2785-421A-BEF0-D200688A37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22311" r="13533" b="23484"/>
          <a:stretch/>
        </p:blipFill>
        <p:spPr>
          <a:xfrm rot="17916116">
            <a:off x="5367201" y="3676579"/>
            <a:ext cx="1458520" cy="1045825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B45587FE-813F-4CC2-8DC5-FFBB691BC0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22311" r="13533" b="23484"/>
          <a:stretch/>
        </p:blipFill>
        <p:spPr>
          <a:xfrm rot="7990698">
            <a:off x="3073227" y="4431749"/>
            <a:ext cx="1654101" cy="11860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使用する環境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947A1E-EEA8-48D0-9F71-BEBEB77D03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6"/>
          <a:stretch/>
        </p:blipFill>
        <p:spPr>
          <a:xfrm>
            <a:off x="580910" y="1332818"/>
            <a:ext cx="2247666" cy="14206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D8B25C0-00D2-4536-8FFF-F6BC23ED5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19" y="1436690"/>
            <a:ext cx="1424290" cy="142429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B9D3EEE-A4A4-457E-B058-012D202AFD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b="24464"/>
          <a:stretch/>
        </p:blipFill>
        <p:spPr>
          <a:xfrm>
            <a:off x="6544632" y="4872370"/>
            <a:ext cx="2470231" cy="142819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9921B19-6DDD-46B2-8792-30567B6EF80C}"/>
              </a:ext>
            </a:extLst>
          </p:cNvPr>
          <p:cNvSpPr/>
          <p:nvPr/>
        </p:nvSpPr>
        <p:spPr bwMode="auto">
          <a:xfrm>
            <a:off x="1619672" y="4581129"/>
            <a:ext cx="682277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7D8A12-A34D-44C4-8C3B-C45AA472F451}"/>
              </a:ext>
            </a:extLst>
          </p:cNvPr>
          <p:cNvSpPr/>
          <p:nvPr/>
        </p:nvSpPr>
        <p:spPr bwMode="auto">
          <a:xfrm>
            <a:off x="6084168" y="2981473"/>
            <a:ext cx="682277" cy="43204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B6518EB-0A3B-48A1-9409-163BD9AAA904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1949" y="3407592"/>
            <a:ext cx="4464496" cy="16055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id="{E85A3180-CC0B-4BB0-85E2-B2FB767DF0CD}"/>
              </a:ext>
            </a:extLst>
          </p:cNvPr>
          <p:cNvSpPr/>
          <p:nvPr/>
        </p:nvSpPr>
        <p:spPr bwMode="auto">
          <a:xfrm>
            <a:off x="6031603" y="3001536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5703C36-7D69-4846-A677-466B2AE63F2A}"/>
              </a:ext>
            </a:extLst>
          </p:cNvPr>
          <p:cNvSpPr/>
          <p:nvPr/>
        </p:nvSpPr>
        <p:spPr bwMode="auto">
          <a:xfrm>
            <a:off x="5963405" y="3060467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4723D338-A7FC-4A47-A3A2-8F530EFB074B}"/>
              </a:ext>
            </a:extLst>
          </p:cNvPr>
          <p:cNvSpPr/>
          <p:nvPr/>
        </p:nvSpPr>
        <p:spPr bwMode="auto">
          <a:xfrm>
            <a:off x="5926122" y="3113700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9705DF01-4430-4F58-96DE-B5BA6D3AB188}"/>
              </a:ext>
            </a:extLst>
          </p:cNvPr>
          <p:cNvSpPr/>
          <p:nvPr/>
        </p:nvSpPr>
        <p:spPr bwMode="auto">
          <a:xfrm>
            <a:off x="5899968" y="3142464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78BBDC59-7725-434E-9988-51058EB80279}"/>
              </a:ext>
            </a:extLst>
          </p:cNvPr>
          <p:cNvSpPr/>
          <p:nvPr/>
        </p:nvSpPr>
        <p:spPr bwMode="auto">
          <a:xfrm>
            <a:off x="6046874" y="3238318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119368AF-BE32-446F-94EE-C59468F90382}"/>
              </a:ext>
            </a:extLst>
          </p:cNvPr>
          <p:cNvSpPr/>
          <p:nvPr/>
        </p:nvSpPr>
        <p:spPr bwMode="auto">
          <a:xfrm>
            <a:off x="6023321" y="3325595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CDBE1636-908C-4D78-9C2D-FA3029FDE970}"/>
              </a:ext>
            </a:extLst>
          </p:cNvPr>
          <p:cNvSpPr/>
          <p:nvPr/>
        </p:nvSpPr>
        <p:spPr bwMode="auto">
          <a:xfrm>
            <a:off x="5997002" y="3376741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6BF33ED-C6B0-422B-8CB8-D5B3EB423698}"/>
              </a:ext>
            </a:extLst>
          </p:cNvPr>
          <p:cNvSpPr/>
          <p:nvPr/>
        </p:nvSpPr>
        <p:spPr bwMode="auto">
          <a:xfrm>
            <a:off x="6129854" y="3376740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F8A8F3D9-856A-401D-8F90-21A7649D9844}"/>
              </a:ext>
            </a:extLst>
          </p:cNvPr>
          <p:cNvSpPr/>
          <p:nvPr/>
        </p:nvSpPr>
        <p:spPr bwMode="auto">
          <a:xfrm>
            <a:off x="6217907" y="3370403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BEE4C634-6A74-4D0D-BACA-F4B36A5B8173}"/>
              </a:ext>
            </a:extLst>
          </p:cNvPr>
          <p:cNvSpPr/>
          <p:nvPr/>
        </p:nvSpPr>
        <p:spPr bwMode="auto">
          <a:xfrm>
            <a:off x="6328608" y="3369995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84D6ED2F-FC9E-425C-ADDE-F2238400D141}"/>
              </a:ext>
            </a:extLst>
          </p:cNvPr>
          <p:cNvSpPr/>
          <p:nvPr/>
        </p:nvSpPr>
        <p:spPr bwMode="auto">
          <a:xfrm>
            <a:off x="6503924" y="3347795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C6F05D89-D6F0-4F33-836C-D4D44BB0CDFF}"/>
              </a:ext>
            </a:extLst>
          </p:cNvPr>
          <p:cNvSpPr/>
          <p:nvPr/>
        </p:nvSpPr>
        <p:spPr bwMode="auto">
          <a:xfrm>
            <a:off x="6040584" y="3287017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7361C8CE-5054-4B40-96F5-67CF3511C59C}"/>
              </a:ext>
            </a:extLst>
          </p:cNvPr>
          <p:cNvSpPr/>
          <p:nvPr/>
        </p:nvSpPr>
        <p:spPr bwMode="auto">
          <a:xfrm>
            <a:off x="5913045" y="3147903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8C8A1D00-F593-4107-948F-6180DC162C82}"/>
              </a:ext>
            </a:extLst>
          </p:cNvPr>
          <p:cNvSpPr/>
          <p:nvPr/>
        </p:nvSpPr>
        <p:spPr bwMode="auto">
          <a:xfrm>
            <a:off x="6517010" y="3339124"/>
            <a:ext cx="216024" cy="8199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円柱 44">
            <a:extLst>
              <a:ext uri="{FF2B5EF4-FFF2-40B4-BE49-F238E27FC236}">
                <a16:creationId xmlns:a16="http://schemas.microsoft.com/office/drawing/2014/main" id="{A07344B2-0D2B-4D50-A63C-D343B80DD26D}"/>
              </a:ext>
            </a:extLst>
          </p:cNvPr>
          <p:cNvSpPr/>
          <p:nvPr/>
        </p:nvSpPr>
        <p:spPr bwMode="auto">
          <a:xfrm rot="5767880">
            <a:off x="3619724" y="3307477"/>
            <a:ext cx="282693" cy="972857"/>
          </a:xfrm>
          <a:prstGeom prst="can">
            <a:avLst>
              <a:gd name="adj" fmla="val 55784"/>
            </a:avLst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斜め縞 45">
            <a:extLst>
              <a:ext uri="{FF2B5EF4-FFF2-40B4-BE49-F238E27FC236}">
                <a16:creationId xmlns:a16="http://schemas.microsoft.com/office/drawing/2014/main" id="{65C2799C-3474-4DEE-B718-252154F5B0C4}"/>
              </a:ext>
            </a:extLst>
          </p:cNvPr>
          <p:cNvSpPr/>
          <p:nvPr/>
        </p:nvSpPr>
        <p:spPr bwMode="auto">
          <a:xfrm>
            <a:off x="3420514" y="3680551"/>
            <a:ext cx="1367510" cy="468529"/>
          </a:xfrm>
          <a:prstGeom prst="diagStripe">
            <a:avLst>
              <a:gd name="adj" fmla="val 57491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斜め縞 46">
            <a:extLst>
              <a:ext uri="{FF2B5EF4-FFF2-40B4-BE49-F238E27FC236}">
                <a16:creationId xmlns:a16="http://schemas.microsoft.com/office/drawing/2014/main" id="{42DEF938-BBE8-4972-BD53-8D166B6DA2BB}"/>
              </a:ext>
            </a:extLst>
          </p:cNvPr>
          <p:cNvSpPr/>
          <p:nvPr/>
        </p:nvSpPr>
        <p:spPr bwMode="auto">
          <a:xfrm>
            <a:off x="3467813" y="3903139"/>
            <a:ext cx="1367510" cy="468529"/>
          </a:xfrm>
          <a:prstGeom prst="diagStripe">
            <a:avLst>
              <a:gd name="adj" fmla="val 57491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円柱 43">
            <a:extLst>
              <a:ext uri="{FF2B5EF4-FFF2-40B4-BE49-F238E27FC236}">
                <a16:creationId xmlns:a16="http://schemas.microsoft.com/office/drawing/2014/main" id="{4006535B-8E03-483C-8A76-3C413F4D68E9}"/>
              </a:ext>
            </a:extLst>
          </p:cNvPr>
          <p:cNvSpPr/>
          <p:nvPr/>
        </p:nvSpPr>
        <p:spPr bwMode="auto">
          <a:xfrm rot="5767880">
            <a:off x="4944100" y="3502407"/>
            <a:ext cx="285994" cy="942133"/>
          </a:xfrm>
          <a:prstGeom prst="can">
            <a:avLst>
              <a:gd name="adj" fmla="val 55784"/>
            </a:avLst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8" name="斜め縞 47">
            <a:extLst>
              <a:ext uri="{FF2B5EF4-FFF2-40B4-BE49-F238E27FC236}">
                <a16:creationId xmlns:a16="http://schemas.microsoft.com/office/drawing/2014/main" id="{F59EF2A3-1B75-4020-B202-18082E25FE13}"/>
              </a:ext>
            </a:extLst>
          </p:cNvPr>
          <p:cNvSpPr/>
          <p:nvPr/>
        </p:nvSpPr>
        <p:spPr bwMode="auto">
          <a:xfrm>
            <a:off x="3420514" y="3690861"/>
            <a:ext cx="1367510" cy="468529"/>
          </a:xfrm>
          <a:prstGeom prst="diagStripe">
            <a:avLst>
              <a:gd name="adj" fmla="val 55458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斜め縞 48">
            <a:extLst>
              <a:ext uri="{FF2B5EF4-FFF2-40B4-BE49-F238E27FC236}">
                <a16:creationId xmlns:a16="http://schemas.microsoft.com/office/drawing/2014/main" id="{6BB36E7E-95EA-46AF-BB7E-35F32B9822B2}"/>
              </a:ext>
            </a:extLst>
          </p:cNvPr>
          <p:cNvSpPr/>
          <p:nvPr/>
        </p:nvSpPr>
        <p:spPr bwMode="auto">
          <a:xfrm>
            <a:off x="3394360" y="3700284"/>
            <a:ext cx="1367510" cy="468529"/>
          </a:xfrm>
          <a:prstGeom prst="diagStripe">
            <a:avLst>
              <a:gd name="adj" fmla="val 55458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AED01E8-80A1-4B27-86D5-1C7DFCEB85F0}"/>
              </a:ext>
            </a:extLst>
          </p:cNvPr>
          <p:cNvCxnSpPr>
            <a:endCxn id="47" idx="2"/>
          </p:cNvCxnSpPr>
          <p:nvPr/>
        </p:nvCxnSpPr>
        <p:spPr bwMode="auto">
          <a:xfrm flipH="1">
            <a:off x="3860911" y="3858524"/>
            <a:ext cx="487934" cy="1792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0324CD8-11DA-449B-9236-9BC611E19F1E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1951" y="2993708"/>
            <a:ext cx="4464494" cy="15867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81CE498-50E5-4250-AEB1-1546274383CC}"/>
              </a:ext>
            </a:extLst>
          </p:cNvPr>
          <p:cNvCxnSpPr>
            <a:cxnSpLocks/>
          </p:cNvCxnSpPr>
          <p:nvPr/>
        </p:nvCxnSpPr>
        <p:spPr bwMode="auto">
          <a:xfrm flipH="1">
            <a:off x="3998157" y="3598378"/>
            <a:ext cx="432048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B480039-5FCA-4DDA-A6AA-AE861C62FCFC}"/>
              </a:ext>
            </a:extLst>
          </p:cNvPr>
          <p:cNvCxnSpPr>
            <a:cxnSpLocks/>
          </p:cNvCxnSpPr>
          <p:nvPr/>
        </p:nvCxnSpPr>
        <p:spPr bwMode="auto">
          <a:xfrm flipH="1">
            <a:off x="1619673" y="2981473"/>
            <a:ext cx="4496319" cy="15990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DF02640E-2492-4403-BECF-CF94D30882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8566" r="22039" b="18435"/>
          <a:stretch/>
        </p:blipFill>
        <p:spPr>
          <a:xfrm rot="2284228">
            <a:off x="3675084" y="2134934"/>
            <a:ext cx="1265737" cy="1012590"/>
          </a:xfrm>
          <a:prstGeom prst="rect">
            <a:avLst/>
          </a:prstGeom>
        </p:spPr>
      </p:pic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5D142700-541C-470B-B873-E26ACCC04E96}"/>
              </a:ext>
            </a:extLst>
          </p:cNvPr>
          <p:cNvSpPr/>
          <p:nvPr/>
        </p:nvSpPr>
        <p:spPr bwMode="auto">
          <a:xfrm rot="1909381">
            <a:off x="4175138" y="3522230"/>
            <a:ext cx="475199" cy="367784"/>
          </a:xfrm>
          <a:prstGeom prst="parallelogram">
            <a:avLst>
              <a:gd name="adj" fmla="val 786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61" name="コネクタ: 曲線 60">
            <a:extLst>
              <a:ext uri="{FF2B5EF4-FFF2-40B4-BE49-F238E27FC236}">
                <a16:creationId xmlns:a16="http://schemas.microsoft.com/office/drawing/2014/main" id="{A5880D54-A27D-4090-91E8-D23643EE46E2}"/>
              </a:ext>
            </a:extLst>
          </p:cNvPr>
          <p:cNvCxnSpPr>
            <a:cxnSpLocks/>
            <a:stCxn id="59" idx="2"/>
          </p:cNvCxnSpPr>
          <p:nvPr/>
        </p:nvCxnSpPr>
        <p:spPr bwMode="auto">
          <a:xfrm flipH="1" flipV="1">
            <a:off x="4443301" y="3042535"/>
            <a:ext cx="48374" cy="712574"/>
          </a:xfrm>
          <a:prstGeom prst="curvedConnector4">
            <a:avLst>
              <a:gd name="adj1" fmla="val -252036"/>
              <a:gd name="adj2" fmla="val 1073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平行四辺形 63">
            <a:extLst>
              <a:ext uri="{FF2B5EF4-FFF2-40B4-BE49-F238E27FC236}">
                <a16:creationId xmlns:a16="http://schemas.microsoft.com/office/drawing/2014/main" id="{63F7B195-FF9E-43C2-9AA6-28ED4BCE5093}"/>
              </a:ext>
            </a:extLst>
          </p:cNvPr>
          <p:cNvSpPr/>
          <p:nvPr/>
        </p:nvSpPr>
        <p:spPr bwMode="auto">
          <a:xfrm rot="1909381">
            <a:off x="3069856" y="3919731"/>
            <a:ext cx="475199" cy="367784"/>
          </a:xfrm>
          <a:prstGeom prst="parallelogram">
            <a:avLst>
              <a:gd name="adj" fmla="val 786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平行四辺形 64">
            <a:extLst>
              <a:ext uri="{FF2B5EF4-FFF2-40B4-BE49-F238E27FC236}">
                <a16:creationId xmlns:a16="http://schemas.microsoft.com/office/drawing/2014/main" id="{CEE0BF03-C600-4AB5-8C7A-E9A88FC7BD4D}"/>
              </a:ext>
            </a:extLst>
          </p:cNvPr>
          <p:cNvSpPr/>
          <p:nvPr/>
        </p:nvSpPr>
        <p:spPr bwMode="auto">
          <a:xfrm rot="1909381">
            <a:off x="5258650" y="3144123"/>
            <a:ext cx="475199" cy="367784"/>
          </a:xfrm>
          <a:prstGeom prst="parallelogram">
            <a:avLst>
              <a:gd name="adj" fmla="val 786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68" name="コネクタ: 曲線 67">
            <a:extLst>
              <a:ext uri="{FF2B5EF4-FFF2-40B4-BE49-F238E27FC236}">
                <a16:creationId xmlns:a16="http://schemas.microsoft.com/office/drawing/2014/main" id="{1626709A-933C-4B11-B56C-92945B08CF40}"/>
              </a:ext>
            </a:extLst>
          </p:cNvPr>
          <p:cNvCxnSpPr>
            <a:cxnSpLocks/>
            <a:stCxn id="64" idx="2"/>
          </p:cNvCxnSpPr>
          <p:nvPr/>
        </p:nvCxnSpPr>
        <p:spPr bwMode="auto">
          <a:xfrm>
            <a:off x="3386393" y="4152610"/>
            <a:ext cx="284048" cy="70083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コネクタ: 曲線 70">
            <a:extLst>
              <a:ext uri="{FF2B5EF4-FFF2-40B4-BE49-F238E27FC236}">
                <a16:creationId xmlns:a16="http://schemas.microsoft.com/office/drawing/2014/main" id="{A82D77DF-94DC-425B-8FC4-F5E344916DF7}"/>
              </a:ext>
            </a:extLst>
          </p:cNvPr>
          <p:cNvCxnSpPr>
            <a:cxnSpLocks/>
            <a:stCxn id="83" idx="2"/>
          </p:cNvCxnSpPr>
          <p:nvPr/>
        </p:nvCxnSpPr>
        <p:spPr bwMode="auto">
          <a:xfrm flipV="1">
            <a:off x="6244452" y="2683883"/>
            <a:ext cx="62632" cy="467208"/>
          </a:xfrm>
          <a:prstGeom prst="curvedConnector4">
            <a:avLst>
              <a:gd name="adj1" fmla="val 364989"/>
              <a:gd name="adj2" fmla="val 1131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平行四辺形 82">
            <a:extLst>
              <a:ext uri="{FF2B5EF4-FFF2-40B4-BE49-F238E27FC236}">
                <a16:creationId xmlns:a16="http://schemas.microsoft.com/office/drawing/2014/main" id="{3AFDDE3A-2425-463E-AAEE-5480621880BD}"/>
              </a:ext>
            </a:extLst>
          </p:cNvPr>
          <p:cNvSpPr/>
          <p:nvPr/>
        </p:nvSpPr>
        <p:spPr bwMode="auto">
          <a:xfrm rot="1909381">
            <a:off x="5927915" y="2918212"/>
            <a:ext cx="475199" cy="367784"/>
          </a:xfrm>
          <a:prstGeom prst="parallelogram">
            <a:avLst>
              <a:gd name="adj" fmla="val 786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4" name="平行四辺形 83">
            <a:extLst>
              <a:ext uri="{FF2B5EF4-FFF2-40B4-BE49-F238E27FC236}">
                <a16:creationId xmlns:a16="http://schemas.microsoft.com/office/drawing/2014/main" id="{649ECD4A-197B-47B2-8BA9-CE8027BC4CAA}"/>
              </a:ext>
            </a:extLst>
          </p:cNvPr>
          <p:cNvSpPr/>
          <p:nvPr/>
        </p:nvSpPr>
        <p:spPr bwMode="auto">
          <a:xfrm rot="1909381">
            <a:off x="2072212" y="4259474"/>
            <a:ext cx="475199" cy="367784"/>
          </a:xfrm>
          <a:prstGeom prst="parallelogram">
            <a:avLst>
              <a:gd name="adj" fmla="val 786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94" name="コネクタ: 曲線 93">
            <a:extLst>
              <a:ext uri="{FF2B5EF4-FFF2-40B4-BE49-F238E27FC236}">
                <a16:creationId xmlns:a16="http://schemas.microsoft.com/office/drawing/2014/main" id="{F55FCC01-F2D2-4E85-BFE6-3284354983DE}"/>
              </a:ext>
            </a:extLst>
          </p:cNvPr>
          <p:cNvCxnSpPr>
            <a:cxnSpLocks/>
            <a:stCxn id="84" idx="5"/>
          </p:cNvCxnSpPr>
          <p:nvPr/>
        </p:nvCxnSpPr>
        <p:spPr bwMode="auto">
          <a:xfrm rot="10800000" flipH="1">
            <a:off x="2230874" y="3986399"/>
            <a:ext cx="108878" cy="407981"/>
          </a:xfrm>
          <a:prstGeom prst="curvedConnector4">
            <a:avLst>
              <a:gd name="adj1" fmla="val 160969"/>
              <a:gd name="adj2" fmla="val -257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コネクタ: 曲線 97">
            <a:extLst>
              <a:ext uri="{FF2B5EF4-FFF2-40B4-BE49-F238E27FC236}">
                <a16:creationId xmlns:a16="http://schemas.microsoft.com/office/drawing/2014/main" id="{4D71C7A5-E716-4C15-8792-CE38D6A93AD1}"/>
              </a:ext>
            </a:extLst>
          </p:cNvPr>
          <p:cNvCxnSpPr>
            <a:cxnSpLocks/>
          </p:cNvCxnSpPr>
          <p:nvPr/>
        </p:nvCxnSpPr>
        <p:spPr bwMode="auto">
          <a:xfrm>
            <a:off x="5582127" y="3382632"/>
            <a:ext cx="284048" cy="70083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1A848D25-3508-4A40-991F-A56C009D84D9}"/>
              </a:ext>
            </a:extLst>
          </p:cNvPr>
          <p:cNvSpPr/>
          <p:nvPr/>
        </p:nvSpPr>
        <p:spPr>
          <a:xfrm>
            <a:off x="482726" y="1287441"/>
            <a:ext cx="7030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ラズベリーパイ</a:t>
            </a:r>
            <a:r>
              <a:rPr lang="en-US" altLang="ja-JP" dirty="0"/>
              <a:t>			</a:t>
            </a:r>
            <a:r>
              <a:rPr lang="ja-JP" altLang="en-US" dirty="0"/>
              <a:t>　　　　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304AF965-583E-4059-9277-4A85A2D0324D}"/>
              </a:ext>
            </a:extLst>
          </p:cNvPr>
          <p:cNvSpPr/>
          <p:nvPr/>
        </p:nvSpPr>
        <p:spPr>
          <a:xfrm>
            <a:off x="6294635" y="4453690"/>
            <a:ext cx="7030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	</a:t>
            </a:r>
            <a:r>
              <a:rPr lang="ja-JP" altLang="en-US" dirty="0"/>
              <a:t>　　　　　直流電源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22AD59DC-20B1-40E6-8488-E0B316C530CA}"/>
              </a:ext>
            </a:extLst>
          </p:cNvPr>
          <p:cNvSpPr/>
          <p:nvPr/>
        </p:nvSpPr>
        <p:spPr>
          <a:xfrm>
            <a:off x="3394360" y="1940699"/>
            <a:ext cx="8607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　　加速度センサ　　　　　　　　　</a:t>
            </a:r>
            <a:r>
              <a:rPr lang="en-US" altLang="ja-JP" dirty="0"/>
              <a:t>	</a:t>
            </a:r>
            <a:r>
              <a:rPr lang="ja-JP" altLang="en-US" dirty="0"/>
              <a:t>　　　　　　　　　　　　　　</a:t>
            </a: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80D89DA-19F0-4AD1-8715-0C3F57837AEB}"/>
              </a:ext>
            </a:extLst>
          </p:cNvPr>
          <p:cNvSpPr/>
          <p:nvPr/>
        </p:nvSpPr>
        <p:spPr>
          <a:xfrm>
            <a:off x="4259814" y="1211833"/>
            <a:ext cx="8607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　　　　　　　　　　　モーター　　</a:t>
            </a:r>
            <a:r>
              <a:rPr lang="en-US" altLang="ja-JP" dirty="0"/>
              <a:t>	</a:t>
            </a:r>
            <a:r>
              <a:rPr lang="ja-JP" altLang="en-US" dirty="0"/>
              <a:t>　　　　　　　　　　　　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8883D638-899F-4897-AD7A-F12E72B455C2}"/>
              </a:ext>
            </a:extLst>
          </p:cNvPr>
          <p:cNvSpPr/>
          <p:nvPr/>
        </p:nvSpPr>
        <p:spPr>
          <a:xfrm>
            <a:off x="79795" y="2675088"/>
            <a:ext cx="8607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　　　　　　　　　　　モーター　　</a:t>
            </a:r>
            <a:r>
              <a:rPr lang="en-US" altLang="ja-JP" dirty="0"/>
              <a:t>	</a:t>
            </a:r>
            <a:r>
              <a:rPr lang="ja-JP" altLang="en-US" dirty="0"/>
              <a:t>　　　　　　　　　　　　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5F2804BB-2C8E-4465-A10D-654D2C942EF9}"/>
              </a:ext>
            </a:extLst>
          </p:cNvPr>
          <p:cNvSpPr/>
          <p:nvPr/>
        </p:nvSpPr>
        <p:spPr>
          <a:xfrm>
            <a:off x="1960810" y="4943131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	</a:t>
            </a:r>
            <a:r>
              <a:rPr lang="ja-JP" altLang="en-US" dirty="0"/>
              <a:t>　　　　　　　　　　モーター用アンプ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57564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CCBF01B1-02CF-4E9B-9309-33069A8FA085}"/>
              </a:ext>
            </a:extLst>
          </p:cNvPr>
          <p:cNvCxnSpPr/>
          <p:nvPr/>
        </p:nvCxnSpPr>
        <p:spPr bwMode="auto">
          <a:xfrm flipV="1">
            <a:off x="1918279" y="2674113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直線コネクタ 128">
            <a:extLst>
              <a:ext uri="{FF2B5EF4-FFF2-40B4-BE49-F238E27FC236}">
                <a16:creationId xmlns:a16="http://schemas.microsoft.com/office/drawing/2014/main" id="{559131B6-BD86-492C-B54D-5B609D2D8910}"/>
              </a:ext>
            </a:extLst>
          </p:cNvPr>
          <p:cNvCxnSpPr/>
          <p:nvPr/>
        </p:nvCxnSpPr>
        <p:spPr bwMode="auto">
          <a:xfrm flipV="1">
            <a:off x="1990287" y="2674113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44020731-7A5A-4CFB-B6A1-347EE85578F8}"/>
              </a:ext>
            </a:extLst>
          </p:cNvPr>
          <p:cNvCxnSpPr/>
          <p:nvPr/>
        </p:nvCxnSpPr>
        <p:spPr bwMode="auto">
          <a:xfrm flipV="1">
            <a:off x="2062295" y="2674113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CD749AF3-6A82-4663-A202-0660FD8B93B3}"/>
              </a:ext>
            </a:extLst>
          </p:cNvPr>
          <p:cNvCxnSpPr/>
          <p:nvPr/>
        </p:nvCxnSpPr>
        <p:spPr bwMode="auto">
          <a:xfrm flipV="1">
            <a:off x="2816818" y="2689367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CB8854F6-9890-4BC0-AE26-20851DDAA002}"/>
              </a:ext>
            </a:extLst>
          </p:cNvPr>
          <p:cNvCxnSpPr/>
          <p:nvPr/>
        </p:nvCxnSpPr>
        <p:spPr bwMode="auto">
          <a:xfrm flipV="1">
            <a:off x="2888826" y="2689367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4C65CCD-334B-4501-B0CA-B25F25C9B1C7}"/>
              </a:ext>
            </a:extLst>
          </p:cNvPr>
          <p:cNvCxnSpPr/>
          <p:nvPr/>
        </p:nvCxnSpPr>
        <p:spPr bwMode="auto">
          <a:xfrm flipV="1">
            <a:off x="2960834" y="2689367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楕円 130">
            <a:extLst>
              <a:ext uri="{FF2B5EF4-FFF2-40B4-BE49-F238E27FC236}">
                <a16:creationId xmlns:a16="http://schemas.microsoft.com/office/drawing/2014/main" id="{CE8666B1-30A5-4379-8DD2-70CFCDE8C4EF}"/>
              </a:ext>
            </a:extLst>
          </p:cNvPr>
          <p:cNvSpPr/>
          <p:nvPr/>
        </p:nvSpPr>
        <p:spPr bwMode="auto">
          <a:xfrm>
            <a:off x="1559681" y="2432173"/>
            <a:ext cx="864095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7" name="楕円 146">
            <a:extLst>
              <a:ext uri="{FF2B5EF4-FFF2-40B4-BE49-F238E27FC236}">
                <a16:creationId xmlns:a16="http://schemas.microsoft.com/office/drawing/2014/main" id="{7AA3BD48-ADEE-49FB-AB48-1E9A01B076CC}"/>
              </a:ext>
            </a:extLst>
          </p:cNvPr>
          <p:cNvSpPr/>
          <p:nvPr/>
        </p:nvSpPr>
        <p:spPr bwMode="auto">
          <a:xfrm>
            <a:off x="2458220" y="2447427"/>
            <a:ext cx="864095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回路図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D8BC2F2-CED9-4994-82D9-075FCE1DF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5122051" cy="3352671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011C886-33CD-487D-B7E0-0C975A2F4A59}"/>
              </a:ext>
            </a:extLst>
          </p:cNvPr>
          <p:cNvCxnSpPr>
            <a:cxnSpLocks/>
          </p:cNvCxnSpPr>
          <p:nvPr/>
        </p:nvCxnSpPr>
        <p:spPr bwMode="auto">
          <a:xfrm>
            <a:off x="761246" y="3573016"/>
            <a:ext cx="0" cy="504056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8A56CB9-EECA-4CDC-8EE1-693C99634498}"/>
              </a:ext>
            </a:extLst>
          </p:cNvPr>
          <p:cNvCxnSpPr>
            <a:cxnSpLocks/>
          </p:cNvCxnSpPr>
          <p:nvPr/>
        </p:nvCxnSpPr>
        <p:spPr bwMode="auto">
          <a:xfrm flipV="1">
            <a:off x="905262" y="3709572"/>
            <a:ext cx="0" cy="288032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5F2535B-FF02-4394-8908-917C195387E5}"/>
              </a:ext>
            </a:extLst>
          </p:cNvPr>
          <p:cNvSpPr/>
          <p:nvPr/>
        </p:nvSpPr>
        <p:spPr bwMode="auto">
          <a:xfrm>
            <a:off x="1775703" y="3125365"/>
            <a:ext cx="1224136" cy="5760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E4F56F0-EFFF-431B-9CBA-E5D316AEE4BD}"/>
              </a:ext>
            </a:extLst>
          </p:cNvPr>
          <p:cNvCxnSpPr>
            <a:cxnSpLocks/>
          </p:cNvCxnSpPr>
          <p:nvPr/>
        </p:nvCxnSpPr>
        <p:spPr bwMode="auto">
          <a:xfrm>
            <a:off x="1896724" y="2163345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DF2996F-1497-4DA0-88DA-2FAF23BCA86A}"/>
              </a:ext>
            </a:extLst>
          </p:cNvPr>
          <p:cNvCxnSpPr>
            <a:cxnSpLocks/>
          </p:cNvCxnSpPr>
          <p:nvPr/>
        </p:nvCxnSpPr>
        <p:spPr bwMode="auto">
          <a:xfrm flipH="1">
            <a:off x="1415663" y="3557413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8BB328C-90F3-4FA6-870A-CFA9853D269E}"/>
              </a:ext>
            </a:extLst>
          </p:cNvPr>
          <p:cNvCxnSpPr>
            <a:cxnSpLocks/>
          </p:cNvCxnSpPr>
          <p:nvPr/>
        </p:nvCxnSpPr>
        <p:spPr bwMode="auto">
          <a:xfrm>
            <a:off x="1415663" y="3557413"/>
            <a:ext cx="0" cy="3036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4115462-91BD-4FDD-89AF-BAA6AD0D67F2}"/>
              </a:ext>
            </a:extLst>
          </p:cNvPr>
          <p:cNvCxnSpPr>
            <a:cxnSpLocks/>
          </p:cNvCxnSpPr>
          <p:nvPr/>
        </p:nvCxnSpPr>
        <p:spPr bwMode="auto">
          <a:xfrm>
            <a:off x="905262" y="3861048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1F184C3-A54D-4ADF-876A-BD8CDEBF1C13}"/>
              </a:ext>
            </a:extLst>
          </p:cNvPr>
          <p:cNvCxnSpPr/>
          <p:nvPr/>
        </p:nvCxnSpPr>
        <p:spPr bwMode="auto">
          <a:xfrm flipH="1">
            <a:off x="623575" y="3269381"/>
            <a:ext cx="1152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911F01D-1B37-486C-9CC3-0AEBEDA0F188}"/>
              </a:ext>
            </a:extLst>
          </p:cNvPr>
          <p:cNvCxnSpPr>
            <a:cxnSpLocks/>
          </p:cNvCxnSpPr>
          <p:nvPr/>
        </p:nvCxnSpPr>
        <p:spPr bwMode="auto">
          <a:xfrm>
            <a:off x="623575" y="3269381"/>
            <a:ext cx="0" cy="5916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4EE7ABBA-D5D9-4141-8CAB-7B29E104FE16}"/>
              </a:ext>
            </a:extLst>
          </p:cNvPr>
          <p:cNvCxnSpPr>
            <a:cxnSpLocks/>
          </p:cNvCxnSpPr>
          <p:nvPr/>
        </p:nvCxnSpPr>
        <p:spPr bwMode="auto">
          <a:xfrm>
            <a:off x="617230" y="3861048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4738F83-8C8C-4F59-9AC1-FCE244AF92C0}"/>
              </a:ext>
            </a:extLst>
          </p:cNvPr>
          <p:cNvCxnSpPr/>
          <p:nvPr/>
        </p:nvCxnSpPr>
        <p:spPr bwMode="auto">
          <a:xfrm>
            <a:off x="2999839" y="3485405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1C063B6F-6FD1-4F10-AE74-07863A965DB1}"/>
              </a:ext>
            </a:extLst>
          </p:cNvPr>
          <p:cNvCxnSpPr>
            <a:cxnSpLocks/>
          </p:cNvCxnSpPr>
          <p:nvPr/>
        </p:nvCxnSpPr>
        <p:spPr bwMode="auto">
          <a:xfrm>
            <a:off x="3791927" y="3485405"/>
            <a:ext cx="0" cy="20565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3EFD1D4D-6354-45EB-AC3F-FDB33A414454}"/>
              </a:ext>
            </a:extLst>
          </p:cNvPr>
          <p:cNvCxnSpPr>
            <a:cxnSpLocks/>
          </p:cNvCxnSpPr>
          <p:nvPr/>
        </p:nvCxnSpPr>
        <p:spPr bwMode="auto">
          <a:xfrm>
            <a:off x="3791927" y="5557535"/>
            <a:ext cx="33123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CEFFD896-517C-426D-A18A-C2858E9A14CF}"/>
              </a:ext>
            </a:extLst>
          </p:cNvPr>
          <p:cNvCxnSpPr/>
          <p:nvPr/>
        </p:nvCxnSpPr>
        <p:spPr bwMode="auto">
          <a:xfrm flipV="1">
            <a:off x="7104295" y="5350153"/>
            <a:ext cx="0" cy="207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0727F03B-5A9A-4C47-9098-9843CA7FE4CF}"/>
              </a:ext>
            </a:extLst>
          </p:cNvPr>
          <p:cNvCxnSpPr>
            <a:cxnSpLocks/>
          </p:cNvCxnSpPr>
          <p:nvPr/>
        </p:nvCxnSpPr>
        <p:spPr bwMode="auto">
          <a:xfrm flipH="1">
            <a:off x="2844325" y="4637533"/>
            <a:ext cx="33958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F680B2F7-8D0F-461F-B99A-E15E377FF53B}"/>
              </a:ext>
            </a:extLst>
          </p:cNvPr>
          <p:cNvCxnSpPr>
            <a:cxnSpLocks/>
            <a:stCxn id="102" idx="0"/>
          </p:cNvCxnSpPr>
          <p:nvPr/>
        </p:nvCxnSpPr>
        <p:spPr bwMode="auto">
          <a:xfrm>
            <a:off x="2844325" y="3687416"/>
            <a:ext cx="0" cy="9501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F6176DA1-D9AE-4DF1-B534-7B74F472DCFE}"/>
              </a:ext>
            </a:extLst>
          </p:cNvPr>
          <p:cNvCxnSpPr>
            <a:cxnSpLocks/>
          </p:cNvCxnSpPr>
          <p:nvPr/>
        </p:nvCxnSpPr>
        <p:spPr bwMode="auto">
          <a:xfrm>
            <a:off x="8095263" y="4277493"/>
            <a:ext cx="449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C55173CF-D7DB-4F1D-BA52-742660BCBBBC}"/>
              </a:ext>
            </a:extLst>
          </p:cNvPr>
          <p:cNvCxnSpPr>
            <a:cxnSpLocks/>
          </p:cNvCxnSpPr>
          <p:nvPr/>
        </p:nvCxnSpPr>
        <p:spPr bwMode="auto">
          <a:xfrm>
            <a:off x="8544455" y="4277493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3D1C97B-F22C-4681-B2EC-582CFF439900}"/>
              </a:ext>
            </a:extLst>
          </p:cNvPr>
          <p:cNvCxnSpPr/>
          <p:nvPr/>
        </p:nvCxnSpPr>
        <p:spPr bwMode="auto">
          <a:xfrm flipH="1">
            <a:off x="2495783" y="5789661"/>
            <a:ext cx="60315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C563B4B9-38C2-4134-ACD5-CAD3329BC69B}"/>
              </a:ext>
            </a:extLst>
          </p:cNvPr>
          <p:cNvCxnSpPr/>
          <p:nvPr/>
        </p:nvCxnSpPr>
        <p:spPr bwMode="auto">
          <a:xfrm flipV="1">
            <a:off x="2495783" y="3701429"/>
            <a:ext cx="0" cy="2088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楕円 100">
            <a:extLst>
              <a:ext uri="{FF2B5EF4-FFF2-40B4-BE49-F238E27FC236}">
                <a16:creationId xmlns:a16="http://schemas.microsoft.com/office/drawing/2014/main" id="{ADB9FBB9-F4CB-4C15-A9D2-19CADE3140BA}"/>
              </a:ext>
            </a:extLst>
          </p:cNvPr>
          <p:cNvSpPr/>
          <p:nvPr/>
        </p:nvSpPr>
        <p:spPr bwMode="auto">
          <a:xfrm>
            <a:off x="1751420" y="324670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2" name="楕円 101">
            <a:extLst>
              <a:ext uri="{FF2B5EF4-FFF2-40B4-BE49-F238E27FC236}">
                <a16:creationId xmlns:a16="http://schemas.microsoft.com/office/drawing/2014/main" id="{C633E2D3-7BAA-4D14-873A-FA28301C4C05}"/>
              </a:ext>
            </a:extLst>
          </p:cNvPr>
          <p:cNvSpPr/>
          <p:nvPr/>
        </p:nvSpPr>
        <p:spPr bwMode="auto">
          <a:xfrm>
            <a:off x="2821465" y="3687416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5" name="楕円 104">
            <a:extLst>
              <a:ext uri="{FF2B5EF4-FFF2-40B4-BE49-F238E27FC236}">
                <a16:creationId xmlns:a16="http://schemas.microsoft.com/office/drawing/2014/main" id="{D39266D4-521B-4B69-9139-24C9243AC0AD}"/>
              </a:ext>
            </a:extLst>
          </p:cNvPr>
          <p:cNvSpPr/>
          <p:nvPr/>
        </p:nvSpPr>
        <p:spPr bwMode="auto">
          <a:xfrm>
            <a:off x="1752843" y="353455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9" name="楕円 108">
            <a:extLst>
              <a:ext uri="{FF2B5EF4-FFF2-40B4-BE49-F238E27FC236}">
                <a16:creationId xmlns:a16="http://schemas.microsoft.com/office/drawing/2014/main" id="{11F3FF58-020C-496A-B626-FB7C8BF88D5F}"/>
              </a:ext>
            </a:extLst>
          </p:cNvPr>
          <p:cNvSpPr/>
          <p:nvPr/>
        </p:nvSpPr>
        <p:spPr bwMode="auto">
          <a:xfrm>
            <a:off x="2976980" y="3465706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CA25B4CD-0317-460B-A8FF-7B1425235229}"/>
              </a:ext>
            </a:extLst>
          </p:cNvPr>
          <p:cNvSpPr/>
          <p:nvPr/>
        </p:nvSpPr>
        <p:spPr bwMode="auto">
          <a:xfrm>
            <a:off x="2474022" y="367156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4" name="楕円 113">
            <a:extLst>
              <a:ext uri="{FF2B5EF4-FFF2-40B4-BE49-F238E27FC236}">
                <a16:creationId xmlns:a16="http://schemas.microsoft.com/office/drawing/2014/main" id="{12F84D07-7153-47B0-8A87-8E5B84655E67}"/>
              </a:ext>
            </a:extLst>
          </p:cNvPr>
          <p:cNvSpPr/>
          <p:nvPr/>
        </p:nvSpPr>
        <p:spPr bwMode="auto">
          <a:xfrm>
            <a:off x="7099795" y="5325409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658E3090-243F-48F1-A590-BADA3EEA758D}"/>
              </a:ext>
            </a:extLst>
          </p:cNvPr>
          <p:cNvSpPr/>
          <p:nvPr/>
        </p:nvSpPr>
        <p:spPr bwMode="auto">
          <a:xfrm>
            <a:off x="901227" y="383072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BA5F3C57-863B-4C9B-8207-F196D05A63BB}"/>
              </a:ext>
            </a:extLst>
          </p:cNvPr>
          <p:cNvSpPr/>
          <p:nvPr/>
        </p:nvSpPr>
        <p:spPr bwMode="auto">
          <a:xfrm>
            <a:off x="726169" y="383818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8" name="楕円 117">
            <a:extLst>
              <a:ext uri="{FF2B5EF4-FFF2-40B4-BE49-F238E27FC236}">
                <a16:creationId xmlns:a16="http://schemas.microsoft.com/office/drawing/2014/main" id="{88A17D7C-1B4C-4B6C-8A5A-28FC5E0B9BE8}"/>
              </a:ext>
            </a:extLst>
          </p:cNvPr>
          <p:cNvSpPr/>
          <p:nvPr/>
        </p:nvSpPr>
        <p:spPr bwMode="auto">
          <a:xfrm>
            <a:off x="8078376" y="4241489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F7BDC656-908C-47EE-9D6D-5C49C1978E58}"/>
              </a:ext>
            </a:extLst>
          </p:cNvPr>
          <p:cNvSpPr txBox="1"/>
          <p:nvPr/>
        </p:nvSpPr>
        <p:spPr>
          <a:xfrm>
            <a:off x="1723276" y="3234073"/>
            <a:ext cx="125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ブラシレスモーター用アンプ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30DB411-E14F-4793-AA1A-8226F707CF1E}"/>
              </a:ext>
            </a:extLst>
          </p:cNvPr>
          <p:cNvSpPr txBox="1"/>
          <p:nvPr/>
        </p:nvSpPr>
        <p:spPr>
          <a:xfrm>
            <a:off x="2090815" y="1418521"/>
            <a:ext cx="1251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モーター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2AAD59D5-0D4C-4FF4-8B48-D0B5302BC6D5}"/>
              </a:ext>
            </a:extLst>
          </p:cNvPr>
          <p:cNvSpPr txBox="1"/>
          <p:nvPr/>
        </p:nvSpPr>
        <p:spPr>
          <a:xfrm>
            <a:off x="449256" y="4070405"/>
            <a:ext cx="125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ＤＣ１２Ｖ</a:t>
            </a:r>
            <a:endParaRPr kumimoji="1" lang="en-US" altLang="ja-JP" sz="1200" dirty="0"/>
          </a:p>
          <a:p>
            <a:endParaRPr kumimoji="1" lang="ja-JP" altLang="en-US" sz="1200" dirty="0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F82FC216-10E7-48AB-8EFA-F017865C247E}"/>
              </a:ext>
            </a:extLst>
          </p:cNvPr>
          <p:cNvSpPr/>
          <p:nvPr/>
        </p:nvSpPr>
        <p:spPr bwMode="auto">
          <a:xfrm>
            <a:off x="1559679" y="2170057"/>
            <a:ext cx="864095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AB8CB40F-DBA8-4EDE-A94B-D730047BD609}"/>
              </a:ext>
            </a:extLst>
          </p:cNvPr>
          <p:cNvCxnSpPr>
            <a:stCxn id="126" idx="6"/>
            <a:endCxn id="131" idx="6"/>
          </p:cNvCxnSpPr>
          <p:nvPr/>
        </p:nvCxnSpPr>
        <p:spPr bwMode="auto">
          <a:xfrm>
            <a:off x="2423776" y="214414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9EAC7CF4-B27E-4689-BCCF-572B786D77CD}"/>
              </a:ext>
            </a:extLst>
          </p:cNvPr>
          <p:cNvCxnSpPr>
            <a:endCxn id="131" idx="2"/>
          </p:cNvCxnSpPr>
          <p:nvPr/>
        </p:nvCxnSpPr>
        <p:spPr bwMode="auto">
          <a:xfrm>
            <a:off x="1559681" y="2144141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楕円 125">
            <a:extLst>
              <a:ext uri="{FF2B5EF4-FFF2-40B4-BE49-F238E27FC236}">
                <a16:creationId xmlns:a16="http://schemas.microsoft.com/office/drawing/2014/main" id="{370CDF45-04D1-4FB8-B0DA-4BE21FB703BA}"/>
              </a:ext>
            </a:extLst>
          </p:cNvPr>
          <p:cNvSpPr/>
          <p:nvPr/>
        </p:nvSpPr>
        <p:spPr bwMode="auto">
          <a:xfrm>
            <a:off x="1559681" y="2000125"/>
            <a:ext cx="864095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7" name="フローチャート: 磁気ディスク 126">
            <a:extLst>
              <a:ext uri="{FF2B5EF4-FFF2-40B4-BE49-F238E27FC236}">
                <a16:creationId xmlns:a16="http://schemas.microsoft.com/office/drawing/2014/main" id="{50772D86-C25A-441B-B1AF-3CA06C9BA14F}"/>
              </a:ext>
            </a:extLst>
          </p:cNvPr>
          <p:cNvSpPr/>
          <p:nvPr/>
        </p:nvSpPr>
        <p:spPr bwMode="auto">
          <a:xfrm>
            <a:off x="1908614" y="1856109"/>
            <a:ext cx="166227" cy="288032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2" name="楕円 131">
            <a:extLst>
              <a:ext uri="{FF2B5EF4-FFF2-40B4-BE49-F238E27FC236}">
                <a16:creationId xmlns:a16="http://schemas.microsoft.com/office/drawing/2014/main" id="{E72B1F18-30E3-4586-A798-D52784A29AD9}"/>
              </a:ext>
            </a:extLst>
          </p:cNvPr>
          <p:cNvSpPr/>
          <p:nvPr/>
        </p:nvSpPr>
        <p:spPr bwMode="auto">
          <a:xfrm>
            <a:off x="1895419" y="3090985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3" name="楕円 132">
            <a:extLst>
              <a:ext uri="{FF2B5EF4-FFF2-40B4-BE49-F238E27FC236}">
                <a16:creationId xmlns:a16="http://schemas.microsoft.com/office/drawing/2014/main" id="{E1341049-959F-40C8-880F-63C17FED3702}"/>
              </a:ext>
            </a:extLst>
          </p:cNvPr>
          <p:cNvSpPr/>
          <p:nvPr/>
        </p:nvSpPr>
        <p:spPr bwMode="auto">
          <a:xfrm>
            <a:off x="1971465" y="309197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4" name="楕円 133">
            <a:extLst>
              <a:ext uri="{FF2B5EF4-FFF2-40B4-BE49-F238E27FC236}">
                <a16:creationId xmlns:a16="http://schemas.microsoft.com/office/drawing/2014/main" id="{13FFE260-21C8-4CA9-80F2-60F80A052208}"/>
              </a:ext>
            </a:extLst>
          </p:cNvPr>
          <p:cNvSpPr/>
          <p:nvPr/>
        </p:nvSpPr>
        <p:spPr bwMode="auto">
          <a:xfrm>
            <a:off x="2043472" y="308635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5" name="楕円 134">
            <a:extLst>
              <a:ext uri="{FF2B5EF4-FFF2-40B4-BE49-F238E27FC236}">
                <a16:creationId xmlns:a16="http://schemas.microsoft.com/office/drawing/2014/main" id="{2DDC8665-2987-471B-9766-FF2EB77FB1BB}"/>
              </a:ext>
            </a:extLst>
          </p:cNvPr>
          <p:cNvSpPr/>
          <p:nvPr/>
        </p:nvSpPr>
        <p:spPr bwMode="auto">
          <a:xfrm>
            <a:off x="2039437" y="2703334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6" name="楕円 135">
            <a:extLst>
              <a:ext uri="{FF2B5EF4-FFF2-40B4-BE49-F238E27FC236}">
                <a16:creationId xmlns:a16="http://schemas.microsoft.com/office/drawing/2014/main" id="{91F8C7AB-DF57-4FF7-A717-A36E858620C9}"/>
              </a:ext>
            </a:extLst>
          </p:cNvPr>
          <p:cNvSpPr/>
          <p:nvPr/>
        </p:nvSpPr>
        <p:spPr bwMode="auto">
          <a:xfrm>
            <a:off x="1898539" y="2703582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7" name="楕円 136">
            <a:extLst>
              <a:ext uri="{FF2B5EF4-FFF2-40B4-BE49-F238E27FC236}">
                <a16:creationId xmlns:a16="http://schemas.microsoft.com/office/drawing/2014/main" id="{A5B0C537-9F0E-498D-A88A-DC15FD28892A}"/>
              </a:ext>
            </a:extLst>
          </p:cNvPr>
          <p:cNvSpPr/>
          <p:nvPr/>
        </p:nvSpPr>
        <p:spPr bwMode="auto">
          <a:xfrm>
            <a:off x="1970994" y="2697345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9BCF82A4-CB73-4BA7-A394-F7616422D54F}"/>
              </a:ext>
            </a:extLst>
          </p:cNvPr>
          <p:cNvCxnSpPr>
            <a:cxnSpLocks/>
          </p:cNvCxnSpPr>
          <p:nvPr/>
        </p:nvCxnSpPr>
        <p:spPr bwMode="auto">
          <a:xfrm>
            <a:off x="2795263" y="2178599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7D7E9A2E-675C-426C-A405-367156EF4244}"/>
              </a:ext>
            </a:extLst>
          </p:cNvPr>
          <p:cNvSpPr/>
          <p:nvPr/>
        </p:nvSpPr>
        <p:spPr bwMode="auto">
          <a:xfrm>
            <a:off x="2458218" y="2185311"/>
            <a:ext cx="864095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6A3304A0-C053-46DE-88EB-80DEB93B2964}"/>
              </a:ext>
            </a:extLst>
          </p:cNvPr>
          <p:cNvCxnSpPr>
            <a:stCxn id="142" idx="6"/>
            <a:endCxn id="147" idx="6"/>
          </p:cNvCxnSpPr>
          <p:nvPr/>
        </p:nvCxnSpPr>
        <p:spPr bwMode="auto">
          <a:xfrm>
            <a:off x="3322315" y="2159395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F61879F6-A12B-4179-83B8-6EEC8A31B515}"/>
              </a:ext>
            </a:extLst>
          </p:cNvPr>
          <p:cNvCxnSpPr>
            <a:endCxn id="147" idx="2"/>
          </p:cNvCxnSpPr>
          <p:nvPr/>
        </p:nvCxnSpPr>
        <p:spPr bwMode="auto">
          <a:xfrm>
            <a:off x="2458220" y="2159395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楕円 141">
            <a:extLst>
              <a:ext uri="{FF2B5EF4-FFF2-40B4-BE49-F238E27FC236}">
                <a16:creationId xmlns:a16="http://schemas.microsoft.com/office/drawing/2014/main" id="{FC6A507B-F4EC-41B9-8D4F-7DA88964C52C}"/>
              </a:ext>
            </a:extLst>
          </p:cNvPr>
          <p:cNvSpPr/>
          <p:nvPr/>
        </p:nvSpPr>
        <p:spPr bwMode="auto">
          <a:xfrm>
            <a:off x="2458220" y="2015379"/>
            <a:ext cx="864095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3" name="フローチャート: 磁気ディスク 142">
            <a:extLst>
              <a:ext uri="{FF2B5EF4-FFF2-40B4-BE49-F238E27FC236}">
                <a16:creationId xmlns:a16="http://schemas.microsoft.com/office/drawing/2014/main" id="{0AB73D7E-C336-4970-ACA7-8745BFC149E0}"/>
              </a:ext>
            </a:extLst>
          </p:cNvPr>
          <p:cNvSpPr/>
          <p:nvPr/>
        </p:nvSpPr>
        <p:spPr bwMode="auto">
          <a:xfrm>
            <a:off x="2807153" y="1871363"/>
            <a:ext cx="166227" cy="288032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8" name="楕円 147">
            <a:extLst>
              <a:ext uri="{FF2B5EF4-FFF2-40B4-BE49-F238E27FC236}">
                <a16:creationId xmlns:a16="http://schemas.microsoft.com/office/drawing/2014/main" id="{D1D3F8AC-238A-404E-8B0A-7642E143E6C9}"/>
              </a:ext>
            </a:extLst>
          </p:cNvPr>
          <p:cNvSpPr/>
          <p:nvPr/>
        </p:nvSpPr>
        <p:spPr bwMode="auto">
          <a:xfrm>
            <a:off x="2793958" y="3106239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9" name="楕円 148">
            <a:extLst>
              <a:ext uri="{FF2B5EF4-FFF2-40B4-BE49-F238E27FC236}">
                <a16:creationId xmlns:a16="http://schemas.microsoft.com/office/drawing/2014/main" id="{2C6E95FD-F697-4680-9F48-1463030E746D}"/>
              </a:ext>
            </a:extLst>
          </p:cNvPr>
          <p:cNvSpPr/>
          <p:nvPr/>
        </p:nvSpPr>
        <p:spPr bwMode="auto">
          <a:xfrm>
            <a:off x="2870004" y="3107232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0" name="楕円 149">
            <a:extLst>
              <a:ext uri="{FF2B5EF4-FFF2-40B4-BE49-F238E27FC236}">
                <a16:creationId xmlns:a16="http://schemas.microsoft.com/office/drawing/2014/main" id="{86CCF3A1-E2FD-425C-AF1E-4FBE698C88AA}"/>
              </a:ext>
            </a:extLst>
          </p:cNvPr>
          <p:cNvSpPr/>
          <p:nvPr/>
        </p:nvSpPr>
        <p:spPr bwMode="auto">
          <a:xfrm>
            <a:off x="2942011" y="3101612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1" name="楕円 150">
            <a:extLst>
              <a:ext uri="{FF2B5EF4-FFF2-40B4-BE49-F238E27FC236}">
                <a16:creationId xmlns:a16="http://schemas.microsoft.com/office/drawing/2014/main" id="{0FD0F20C-5048-44DA-8E5E-7DA5F30A383B}"/>
              </a:ext>
            </a:extLst>
          </p:cNvPr>
          <p:cNvSpPr/>
          <p:nvPr/>
        </p:nvSpPr>
        <p:spPr bwMode="auto">
          <a:xfrm>
            <a:off x="2937976" y="271858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2" name="楕円 151">
            <a:extLst>
              <a:ext uri="{FF2B5EF4-FFF2-40B4-BE49-F238E27FC236}">
                <a16:creationId xmlns:a16="http://schemas.microsoft.com/office/drawing/2014/main" id="{48A15CD0-0A09-42E3-81B1-890FFB46E32C}"/>
              </a:ext>
            </a:extLst>
          </p:cNvPr>
          <p:cNvSpPr/>
          <p:nvPr/>
        </p:nvSpPr>
        <p:spPr bwMode="auto">
          <a:xfrm>
            <a:off x="2797078" y="2718836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681FC4DF-EA32-483B-BB40-093C1699452B}"/>
              </a:ext>
            </a:extLst>
          </p:cNvPr>
          <p:cNvSpPr/>
          <p:nvPr/>
        </p:nvSpPr>
        <p:spPr bwMode="auto">
          <a:xfrm>
            <a:off x="2869533" y="2712599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0E33FB27-760D-4CF4-ADA9-3F31315E3744}"/>
              </a:ext>
            </a:extLst>
          </p:cNvPr>
          <p:cNvSpPr txBox="1"/>
          <p:nvPr/>
        </p:nvSpPr>
        <p:spPr>
          <a:xfrm>
            <a:off x="4130076" y="4659599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加速度センサー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68D3091D-6923-4E4B-8E78-18C78932FA5C}"/>
              </a:ext>
            </a:extLst>
          </p:cNvPr>
          <p:cNvSpPr txBox="1"/>
          <p:nvPr/>
        </p:nvSpPr>
        <p:spPr>
          <a:xfrm>
            <a:off x="1995515" y="3702603"/>
            <a:ext cx="1302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ＰＷＭ</a:t>
            </a:r>
            <a:r>
              <a:rPr kumimoji="1" lang="en-US" altLang="ja-JP" sz="900" dirty="0"/>
              <a:t>1</a:t>
            </a:r>
            <a:endParaRPr kumimoji="1" lang="ja-JP" altLang="en-US" sz="900" dirty="0"/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9AC65B5A-BB77-4667-808D-E4842E46B63D}"/>
              </a:ext>
            </a:extLst>
          </p:cNvPr>
          <p:cNvSpPr txBox="1"/>
          <p:nvPr/>
        </p:nvSpPr>
        <p:spPr>
          <a:xfrm>
            <a:off x="2777470" y="3702603"/>
            <a:ext cx="1302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ＰＷＭ</a:t>
            </a:r>
            <a:r>
              <a:rPr kumimoji="1" lang="en-US" altLang="ja-JP" sz="900" dirty="0"/>
              <a:t>2</a:t>
            </a:r>
            <a:endParaRPr kumimoji="1" lang="ja-JP" altLang="en-US" sz="900" dirty="0"/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BFE6A502-3272-4916-B27F-33D104DBA779}"/>
              </a:ext>
            </a:extLst>
          </p:cNvPr>
          <p:cNvSpPr txBox="1"/>
          <p:nvPr/>
        </p:nvSpPr>
        <p:spPr>
          <a:xfrm>
            <a:off x="1333812" y="3061408"/>
            <a:ext cx="130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900" dirty="0"/>
          </a:p>
          <a:p>
            <a:endParaRPr kumimoji="1" lang="ja-JP" altLang="en-US" sz="900" dirty="0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7A8BC425-D3F0-4388-8BAC-50684801A024}"/>
              </a:ext>
            </a:extLst>
          </p:cNvPr>
          <p:cNvSpPr txBox="1"/>
          <p:nvPr/>
        </p:nvSpPr>
        <p:spPr>
          <a:xfrm>
            <a:off x="3009259" y="3238970"/>
            <a:ext cx="130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GND</a:t>
            </a:r>
          </a:p>
          <a:p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0952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PID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制御の動画</a:t>
            </a:r>
          </a:p>
        </p:txBody>
      </p:sp>
      <p:pic>
        <p:nvPicPr>
          <p:cNvPr id="4" name="オンライン メディア 3">
            <a:hlinkClick r:id="" action="ppaction://media"/>
            <a:extLst>
              <a:ext uri="{FF2B5EF4-FFF2-40B4-BE49-F238E27FC236}">
                <a16:creationId xmlns:a16="http://schemas.microsoft.com/office/drawing/2014/main" id="{EF55CD3C-F1C5-4F18-842E-031FD8308C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1196752"/>
            <a:ext cx="8784976" cy="49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実験データ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AutoShape 2" descr="data:image/png;base64,iVBORw0KGgoAAAANSUhEUgAABsAAAAPTCAYAAAAOw8zsAAAgAElEQVR4Xuzdb7DdVX0/+pWcJBwINv7DUC2JKKRYC7Fa7bRO+gQQx6JMizp6Q8lopFp5ljtj7/DAy+0DZ9qZ5hlOubYqmNw6FUapTP2BZOw0MrUaHAPTW8sIQiq3pFZLwMRDkpPc2Tsm3fl7ztp7r+/3u76f15npFJO11/p8Xp91MpnzznfvJUePHj2afBEgQIAAAQIECBAgQIAAAQIECBAgQIAAAQIECBDoicASAVhPJqkNAgQIECBAgAABAgQIECBAgAABAgQIECBAgACBoYAAzEU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AgIAAzB0gQIAAAQIECBAgQIAAAQIECBAgQIAAAQIECBDolYAArFfj1AwBAgQIECBAgAABAgQIECBAgAABAgQIECBQm8CePXvSX/3VXw3L/shHPpLWrFlTWwudq1cA1rmRKIgAAQIECBAgQIAAAQIECBAgQIAAAQIECBBoUuA//uM/0uc///m0atWq9N73vje96lWvavL4JACbPrcAbPqmdiRAgAABAgQIECBAgAABAgQIECBAgAABAgQqETh69Gj68pe/nL71rW+lt7zlLcMAbGZmZuLq5+bm0mc/+9n01FNPTbzXmTZ47Wtfmz784Q+n2dnZIvvXvqkArPYJTlj//Px8evjhh9POnTvTvn370rJly9Kv/uqvpve85z3pZS972Ynd9+7dm+6777705JNPpsEfBhdddFG64YYb0uWXXz5hBV5OgAABAgQIECBAgAABAgQIECBAgAABAgTaExgEVIOgahBYLeZr8HP0D37wg+nKK68853IB2GI0y60RgJWz7fzOgyBrx44d6Rvf+Eb6nd/5nWGy/cwzz6QHHnggrVixIn30ox9NL3nJS9ILL7yQ7rzzzrR06dL0zne+c5gmD143WLt58+Z0ySWXdL5XBRIgQIAAAQIECBAgQIAAAQIECBAgQIAAgVMFfv7znw/Dr6effnrROK94xSvSLbfckl7+8pcvOgD7wz/8wwUDs0UXYOGiBARgi2Lq56Kf/OQn6S//8i/Tm970pvSud70rLVmyZNjoI488kr70pS+lwTfkG9/4xvSd73xn+PTXIOy69NJLh2uef/75YSj2ute9Lt144439BNIVAQIECBAgQIAAAQIECBAgQIAAAQIECPRWYPStDwc/6960aVM6//zzz9jv4Ofpn/nMZ4Y/G3//+98//Ln6Ql+jT4CdKQDbvn172r17d3rHO96RrrnmmjNu99BDD6UHH3wwrV+/Pm3cuHGhI/3+iIAALPB1GDzB9cUvfjH93u/9XrriiitOSBz/sL33ve99w0T63nvvTT/60Y+GifYFF1wwXDf4g2Hbtm1p//79w/cYHTwx5osAAQIECBAgQIAAAQIECBAgQIAAAQIECNQi8L3vfS/97d/+bXrNa14zfCDkl37pl85Y+uCjhO6555703e9+N1177bXp6quvPvFAybl6FYC1exMEYO36d/L0f/zHfxx+JtjHPvaxNHiUc5BCDz4f7NQP0zvbr3eyKUURIECAAAECBAgQIECAAAECBAgQIECAAIFfCHz/+98fPiBy0UUXnTP8OnLkyPAjgQZPYr35zW9O733ve9PMzMyiHE8NwB599NHhE1/T+HrpS1+abr311rRq1appbNfLPQRgvRzr+E39+Mc/Hr614W/8xm+ceFtEAdj4nl5JgAABAgQIECBAgAABAgQIECBAgAABAt0SGHze1+c+97l04MCBqRX22te+9rSHSARgU+MdayMB2Fhs/XzRT3/60+GH/V144YUnvdfppAHYU0891U8wXREgQIAAAQIECBAgQIAAAQIECBAgQGCKAoMQxVdZgSeffDLdfffdaWB9+PDh9Pjjj0/lwMUEYIOPHBr98hlgU6E/6yYCsLK+1ez+85//PN11113pxRdfHIZfg8cnj39NEoDdf//9afDhgL/9279djYVCCRAgQCBf4Gc/+1lavnx5Ou+88/Jf7BUECBAg0HmBwb+MXbp0aZqdne18rQokQIAAgXyBwRMKg7f4Ov7Z7/k7eAUBAtMSWLdu3bS2ss8pAkePHk3f/va30+Bn1oMg6vd///eHn/81eEvCwed/nRpODV7+2GOPpS984QvDsOzUjwg6vv251vgMsHavoQCsXf9OnD4IvwbfxP/93/+dbrnllvTyl7/8pLruvffe9MMf/nD4mWCDp8MGX4MP/Ru8ZvANPPjGX7FixRl7Gfxhcvvtt6ddu3Z1oldFECBAgEAZgcFf9gafG/nqV7+6zAF2JUCAAIFWBQb/Knbwd37/IrnVMTicAAECxQQG795z8ODB5AfvxYhtTIBABwT27ds3/MyvK664Im3YsGH4D7yOP4HVdgC2GJ7169enjRs3LmapNb8QEIAFvwqDIOuee+5Jg7/onCn8GvA88sgj6b777ksf+tCH0qWXXjoUe/7554efFfaGN7whXX/99WdVFIAFv2DaJ0AgjIAALMyoNUqAQFABAVjQwWubAIEwAgKwMKPWKIFOCcwfmbycmaWT7dFUAPbss8+mzZs3p7Vr155U8PHzF9OFAGwxSievEYDlm/XmFcfDr+9///vpxhtvTJdccslJvQ0S8JUrV6b9+/cPw67BI6Lvete70qpVq9LXvva19Mwzzwy/aU993egmArDeXBeNECBA4JwCAjAXhAABAv0WEID1e766I0CAgADMHSBAoA2Bmz59IP3Hc0fHPvraK5el/+Pdk30UQ04AtVCh5/oMsEEA9pGPfCStWbNmoW38/hQFBGBTxKxtq8Ejn3fccUd67rnnzlj64HPAbr311mHgNfgcr6985SvpiSeeGL794UUXXZRuuOGGdPnll5+zbQFYbbdCvQQIEBhPQAA2nptXESBAoBYBAVgtk1InAQIExhMQgI3n5lUECEwmIACbzM+rFxYQgC1sZMUEAgKwCfC8lAABAhUJCMAqGpZSCRAgMIaAAGwMNC8hQIBARQICsIqGpVQCPRLoUgBW6jPAjj+EMhjb4GGTwde5HkpZzHhf8pKXpD/6oz9Kq1evXszy0GsEYKHHX755AVh5YycQIECgCwICsC5MQQ0ECBAoJyAAK2drZwIECHRBQADWhSmogUA8gbYDsLm5ufTZz342Df4MLBWADd76cPDxQoN3W7vlllvSoUOHJg7A1q1blzZt2pSWL18e79JkdiwAywSzPE9AAJbnZTUBAgRqFRCA1To5dRMgQGBxAgKwxTlZRYAAgVoFBGC1Tk7dBOoW6EoA9u///u/DQOmKK644DXTw844vfOEL6Uyf73V88bnWDD5SaBCyDT5KaBCyzczMnDjju9/9bvrSl750Ihx7+ctfftaBPv300+lzn/vc8Pc3b96cLrnkkrqH31D1ArCGoKMeIwCLOnl9EyAQTUAAFm3i+iVAIJqAACzaxPVLgEA0AQFYtInrl0A3BLY9fGjiQm56+/hPQT333HPDp7EGb1M4ja8zhWTf/OY309/93d+l3/3d303XX3/9ScfMz8+ne++9Nz3yyCPpla985TAgu/jii08r5fvf/3764he/OHx67H3ve19605veNI1yQ+whAAsx5vaaFIC1Z+9kAgQINCkgAGtS21kECBBoXkAA1ry5EwkQINCkgACsSW1nESDQFYHjT2cNgqVpfJ0agB09ejT9zd/8Tdq9e3e6+eab0xvf+MbTjhmEYF/96lfTP/3TP6Xzzjsvvec970lvfvOb09KlS4eB1z/8wz+kb3zjG2nZsmXp/e9/f/r1X//1aZQaZg8BWJhRt9OoAKwdd6cSIECgaQEBWNPiziNAgECzAgKwZr2dRoAAgaYFBGBNizuPAIEuCPz93//9MGAahEobN2486e0Jc+o721sgPv/888PP/zp8+HD64z/+4+FbHZ7p68iRI+mf//mf0+Bn6YPQa/AU2FVXXZV27dqVfvrTn6bBWyN+8IMfTGvXrs0py9qUkgDMNSgqIAArymtzAgQIdEZAANaZUSiEAAECRQQEYEVYbUqAAIHOCAjAOjMKhRAg0JDACy+8MAynfvzjHw+frHrLW94y9slnC8AGv75t27bhk18LBWyDp8UGn/O1ffv2k96S8aKLLhp+PtmrXvWqseuL/EIBWOTpN9C7AKwBZEcQIECgAwICsA4MQQkECBAoKCAAK4hrawIECHRAQADWgSEogQCBxgQGYdOOHTvS17/+9fSa17wm3XLLLen8888f+/wzBWCDtzYchF+Dz+8afLbXr/3arw33HzzhdeDAgbR///70zDPPpD179gz//7PPPjt8UmzwNXi7w9WrV6e9e/ee+LVBfb/8y7+c1qxZky655JJh3YNfm6TusRuu6IUCsIqGVWOpArAap6ZmAgQI5AsIwPLNvIIAAQI1CQjAapqWWgkQIJAvIADLN/MKAgTqFRg8afW5z30uHTx4cPjZXFdcccXYzQzCtG9961vpy1/+chr9DLAf/OAH6fOf//zw1wZPcA1CrUEgNvj5yZm+BkHW61//+vTWt741rVu3bvh2jIOw7F//9V+Hnw82qPl4QDb6+re97W3pxhtvTEuWLBm7hz6/UADW5+l2oDcBWAeGoAQCBAg0ICAAawDZEQQIEGhRQADWIr6jCRAg0ICAAKwBZEcQINAJgcFbHn72s58dfrbWtddem66++uqs8Gjfvn3pjjvuSM8999xp/QyCtMHTXsuXLx8+5TUIxX7rt34rXXbZZcO13/zmN9PXvva19JKXvGT4NNfgKa7B53r9yq/8yoJPcg0+J+wnP/lJevLJJ9Pg7+Y/+tGP0osvvjgM1y699NJO2HaxCAFYF6fSo5oEYD0aplYIECBwDgEBmOtBgACBfgsIwPo9X90RIEBAAOYOECAQRWAQGg2CqVe/+tVpw4YNWeHXwGgQbH3mM58Zvm3h8a/B01eDtyb8wAc+kF7xildEoayiTwFYFWOqt0gBWL2zUzkBAgRyBARgOVrWEiBAoD4BAVh9M1MxAQIEcgQEYDla1hIgQIBALQICsFomVWmdArBKB6dsAgQIZAoIwDLBLCdAgEBlAgKwygamXAIECGQKCMAywSwnQIAAgSoEBGBVjKneIgVg9c5O5QQIEMgREIDlaFlLgACB+gQEYPXNTMUECBDIERCA5WhZS4AAAQK1CAjAaplUpXUKwCodnLIJECCQKSAAywSznAABApUJCMAqG5hyCRAgkCkgAMsEs5wAAQIEqhAQgFUxpnqLFIDVOzuVEyBAIEdAAJajZS0BAgTqExCA1TczFRMgQCBHQACWo2UtAQIECNQiIACrZVKV1ikAq3RwyiZAgECmgAAsE8xyAgQIVCYgAKtsYMolQIBApoAALBPMcgIECBCoQkAAVsWY6i1SAFbv7FROgACBHAEBWI6WtQQIEKhPQABW38xUTIAAgRwBAViOlrUECBAgUIuAAKyWSVVapwCs0sEpmwABApkCArBMMMsJECBQmYAArLKBKZcAAQKZAgKwTDDLCRAgQKAKAQFYFWOqt0gBWL2zUzkBAgRyBARgOVrWEiBAoD4BAVh9M1MxAQIEcgQEYDla1hIgQIBALQICsFomVWmdArBKB6dsAgQIZAoIwDLBLCdAgEBlAgKwygamXAIECGQKCMAywSwnQIAAgSoEBGBVjKneIgVg9c5O5QQIEMgREIDlaFlLgACB+gQEYPXNTMUECBDIERCA5WhZS4AAAQK1CAjAaplUpXUKwCodnLIJECCQKSAAywSznAABApUJCMAqG5hyCRAgkCkgAMsEs5wAAQIEqhAQgFUxpnqLFIDVOzuVEyBAIEdAAJajZS0BAgTqExCA1TczFRMgQCBHQACWo2UtAQIECNQiIACrZVKV1ikAq3RwyiZAgECmgAAsE8xyAgQIVCYgAKtsYMolQIBApoAALBPMcgIECBCoQkAAVsWY6i1SAFbv7FROgACBHAEBWI6WtQQIEKhPQABW38xUTIAAgRwBAViOlrUECBAgUIuAAKyWSVVapwCs0sEpmwABApkCArBMMMsJECBQmYAArLKBKZcAAQKZAgKwTDDLCRAgQKAKAQFYFWOqt0gBWL2zUzkBAgRyBARgOVrWEiBAoD4BAVh9M1MxAQIEcgQEYDla1hIgQIBALQICsFomVWmdArBKB6dsAgQIZAoIwDLBLCdAgEBlAgKwygamXAIECGQKCMAywSwnQIAAgSoEBGBVjKneIgVg9c5O5QQIEMgREIDlaFlLgACB+gQEYPXNTMUECBDIERCA5WhZS4AAAQK1CAjAaplUpXUKwCodnLIJECCQKSAAywSznAABApUJCMAqG5hyCRAgkCkgAMsEs5wAAQIEqhAQgFUxpnqLFIDVOzuVEyBAIEdAAJajZS0BAgTqExCA1TczFRMgQCBHQACWo2UtAQIECNQiIACrZVKV1ikAq3RwyiZAgECmgAAsE8xyAgQIVCYgAKtsYMolQIBApoAALBPMcgIECBCoQkAAVsWY6i1SAFbv7FROgACBHAEBWI6WtQQIEKhPQABW38xUTIAAgRwBAViOlrUECBAgUIuAAKyWSVVapwCs0sEpmwABApkCArBMMMsJECBQmYAArLKBKZcAAQKZAgKwTDDLCRAgQKAKAQFYFWOqt0gBWL2zUzkBAgRyBARgOVrWEiBAoD4BAVh9M1MxAQIEcgQEYDla1hIgQIBALQICsFomVWmdArBKB6dsAgQIZAoIwDLBLCdAgEBlAgKwygamXAIECGQKCMAywSwnQIAAgSoEBGBVjKneIgVg9c5O5QQIEMgREIDlaFlLgACB+gQEYPXNTMUECBDIERCA5WhZS4AAAQK1CAjAaplUpXUKwCodnLIJECCQKSAAywSznAABApUJCMAqG5hyCRAgkCkgAMsEs5wAAQIEqhAQgFUxpnqLFIDVOzuVEyBAIEdAAJajZS0BAgTqExCA1TczFRMgQCBHQACWo2UtAQIECNQiIACrZVKV1ikAq3RwyiZAgECmgAAsE8xyAgQIVCYgAKtsYMolQIBApoAALBPMcgIECBCoQkAAVsWY6i1SAFbv7FROgACBHAEBWI6WtQQIEKhPQABW38xUTIAAgRwBAViOlrUECBAgUIuAAKyWSVVapwCs0sEpmwABApkCArBMMMsJECBQmYAArLKBKZcAAQKZAgKwTDDLCRAgQKAKAQFYFWOqt0gBWL2zUzkBAgRyBARgOVrWEiBAoD4BAVh9M1MxAQIEcgQEYDla1hIgQIBALQICsFomVWmdArBKB6dsAgQIZAoIwDLBLCdAgEBlAgKwygamXAIECGQKCMAywSwnQIAAgSoEBGBVjKneIgVg9c5O5QQIEMgREIDlaFlLgACB+gQEYPXNTMUECBDIERCA5WhZS4AAAQK1CAjAaplUpXUKwCodnLIJECCQKSAAywSznAABApUJCMAqG5hyCRAgkCkgAMsEs5wAAQIEqhAQgFUxpnqLFIDVOzuVEyBAIEdAAJajZS0BAgTqExCA1TczFRMgQCBHQACWo2UtAQIECNQiIACrZVKV1ikAq3RwyiZAgECmgAAsE8xyAgQIVCYgAKtsYMolQIBApoAALBPMcgIECBCoQkAAVsWY6i1SAFbv7FROgACBHAEBWI6WtQQIEKhPQABW38xUTIAAgRwBAViOlrUECBAgUIuAAKyWSVVapwCs0sEpmwABApkCArBMMMsJECBQmYAArLKBKZcAAQKZAgKwTDDLCRAgQKAKAQFYFWOqt0gBWL2zUzkBAgRyBARgOVrWEiBAoD4BAVh9M1MxAQIEcgQEYDla1hIgQIBALQICsFomVWmdArBKB6dsAgQIZAoIwDLBLCdAgEBlAgKwygamXAIECGQKCMAywSwnQIAAgSoEBGBVjKneIgVg9c5O5QQIEMgREIDlaFlLgACB+gQEYPXNTMUECBDIERCA5WhZS4AAAQK1CAjAaplUpXUKwCodnLIJECCQKSAAywSznAABApUJCMAqG5hyCRAgkCkgAMsEs5wAAQIEqhAQgFUxpnqLFIDVOzuVEyBAIEdAAJajZS0BAgTqExCA1TczFRMgQCBHQACWo2UtAQIECNQiIACrZVKV1ikAq3RwyiZAgECmgAAsE8xyAgQIVCYgAKtsYMolQIBApoAALBPMcgIECBCoQkAAVsWY6i1SAFbv7FROgACBHAEBWI6WtQQIEKhPQABW38xUTIAAgRwBAViOlrUECBAgUIuAAKyWSVVapwCs0sEpmwABApkCArBMMMsJECBQmYAArLKBKZcAAQKZAgKwTDDLCRAgQKAKAQFYFWOqt0gBWL2zUzkBAgRyBARgOVrWEiBAoD4BAVh9M1MxAQIEcgQEYDla1hIgQIBALQICsFomVWmdArBKB6dsAgQIZAoIwDLBLCdAgEBlAgKwygamXAIECGQKCMAywSwnQIAAgSoEBGBVjKneIgVg9c5O5QQIEMgREIDlaFlLgACB+gQEYPXNTMUECBDIERCA5WhZS4AAAQK1CAjAaplUpXUKwCodnLIJECCQKSAAywSznAABApUJCMAqG5hyCRAgkCkgAMsEs5wAAQIEqhAQgFUxpnqLFIDVOzuVEyBAIEdAAJajZS0BAgTqExCA1TczFRMgQCBHQACWo2UtAQIECNQiIACrZVKV1ikAq3RwyiZAgECmgAAsE8xyAgQIVCYgAKtsYMolQIBApoAALBPMcgIECBCoQkAAVsWY6i1SAFbv7FROgACBHAEBWI6WtQQIEKhPQABW38xUTIAAgRwBAViOlrUECBAgUIuAAKyWSVVapwCs0sEpmwABApkCArBMMMsJECBQmYAArLKBKZcAAQKZAgKwTDDLCRAgQKAKAQFYFWOqt0gBWL2zUzkBAgRyBARgOVrWEiBAoD4BAVh9M1MxAQIEcgQEYDla1hIgQIBALQICsFomVWmdArBKB6dsAgQIZAoIwDLBLCdAgEBlAgKwygamXAIECGQKCMAywSwnQIAAgSoEBGBVjKneIgVg9c5O5QQIEMgREIDlaFlLgACB+gQEYPXNTMUECBDIERCA5WhZS4AAAQK1CP84rhYAACAASURBVAjAaplUpXUKwCodnLIJECCQKSAAywSznAABApUJCMAqG5hyCRAgkCkgAMsEs5wAAQIEqhAQgFUxpnqLFIDVOzuVEyBAIEdAAJajZS0BAgTqExCA1TczFRMgQCBHQACWo2UtAQIECNQiIACrZVKV1ikAq3RwyiZAgECmgAAsE8xyAgQIVCYgAKtsYMolQIBApoAALBPMcgIECBCoQkAAVsWY6i1SAFbv7FROgACBHAEBWI6WtQQIEKhPQABW38xUTIAAgRwBAViOlrUECBAgUIuAAKyWSVVapwCs0sEpmwABApkCArBMMMsJECBQmYAArLKBKZcAAQKZAgKwTDDLCRAgQKAKAQFYFWOqt0gBWL2zUzkBAgRyBARgOVrWEiBAoD4BAVh9M1MxAQIEcgQEYDla1hIgQIBALQICsFomVWmdArBKB6dsAgQIZAoIwDLBLCdAgEBlAgKwygamXAIECGQKCMAywSwnQIAAgSoEBGBVjKneIgVg9c5O5QQIEMgREIDlaFlLgACB+gQEYPXNTMUE+iJw985Dp7Wyfs3StH7tTF9a7EQfArBOjEERBAgQIDBlAQHYlEFtd7KAAMyNIECAQAwBAViMOeuSAIG4AgKwuLPXOYE2BZ7ddzRtvOPAaSXcvGF52rRhRZul9e5sAVjvRqohAgQIEEgpCcBcg6ICArCivDYnQIBAZwQEYJ0ZhUIIECBQREAAVoTVpgQILCCw++n5tGX7nACsgZsiAGsA2REECBAg0LiAAKxx8lgHCsBizVu3BAjEFRCAxZ29zgkQiCEgAIsxZ10S6JrAXTsPpuNvgfiOK5elBx87PCzRE2DTn5QAbPqmdiRAgACB9gUEYO3PoNcVCMB6PV7NESBA4ISAAMxlIECAQL8FBGD9nq/uCHRV4M+++uKJ0Ovj16xIn37ooACs0LAEYIVgbUuAAAECrQoIwFrl7//hArD+z1iHBAgQGAgIwNwDAgQI9FtAANbv+eqOQJcERt/y8Im9R9LP5o4Oy9u6cfbE2yF6Amz6ExOATd/UjgQIECDQvoAArP0Z9LoCAVivx6s5AgQInBAQgLkMBAgQ6LeAAKzf89UdgS4JXP2p/aeV8/pXLU23XrtCAFZwUAKwgri2JkCAAIHWBARgrdHHOFgAFmPOuiRAgIAAzB0gQIBAvwUEYP2er+4IdEngTAHY29fNpBvfulwAVnBQArCCuLYmQIAAgdYEBGCt0cc4WAAWY866JECAgADMHSBAgEC/BQRg/Z6v7gh0SeB4ALZ+zUzaetPsidJ2Pz1/IgB7x5XL0p+8+7wulV19LQKw6keoAQIECBA4g4AAzLUoKiAAK8prcwIECHRGQADWmVEohAABAkUEBGBFWG1KgMAZBM4WgA2Wnuv3YE4mIACbzM+rCRAgQKCbAgKwbs6lN1UJwHozSo0QIEDgnAICMBeEAAEC/RYQgPV7vroj0CUBAVg70xCAtePuVAIECBAoKyAAK+sbfncBWPgrAIAAgSACArAgg9YmAQJhBQRgYUevcQKNCwjAGicfHigAa8fdqQQIECBQVkAAVtY3/O4CsPBXAAABAkEEBGBBBq1NAgTCCgjAwo5e4wQaFxCANU4uAGuH3KkECBAg0ICAAKwB5MhHCMAiT1/vBAhEEhCARZq2XgkQiCggAIs4dT0TaEdAANaOuyfA2nF3KgECBAiUFRCAlfUNv7sALPwVAECAQBABAViQQWuTAIGwAgKwsKPXOIHGBQRgjZMPDxSAtePuVAIECBAoKyAAK+sbfncBWPgrAIAAgSACArAgg9YmAQJhBQRgYUevcQKNCwjAGicXgLVD7lQCBAgQaEBAANYAcuQjBGCRp693AgQiCQjAIk1brwQIRBQQgEWcup4JtCMgAGvH3RNg7bg7lQABAgTKCgjAyvqG310AFv4KACBAIIiAACzIoLVJgEBYAQFY2NFrnEDjAgKwxsmHBwrA2nF3KgECBAiUFRCAlfUNv7sALPwVAECAQBABAViQQWuTAIGwAgKwsKPXOIHGBQRgjZMLwNohdyoBAgQINCAgAGsAOfIRArDI09c7AQKRBARgkaatVwIEIgoIwCJOXc8E2hEQgLXj7gmwdtydSoAAAQJlBQRgZX3D7y4AC38FABAgEERAABZk0NokQCCsgAAs7Og1TqBxAQFY4+TDAwVg7bg7lQABAgTKCgjAyvqG310AFv4KACBAIIiAACzIoLVJgEBYAQFY2NFrnEDjAgKwxskFYO2QO5UAAQIEGhAQgDWAHPkIAVjk6eudAIFIAgKwSNPWKwECEQUEYBGnrmcC7QgIwNpx9wRYO+5OJUCAAIGyAgKwsr7hdxeAhb8CAAgQCCIgAAsyaG0SIBBWQAAWdvQaJ9C4gACscfLhgQKwdtydSoAAAQJlBQRgZX3D7y4AC38FABAgEERAABZk0NokQCCsgAAs7Og1TqBxAQFY4+QCsHbInUqAAAECDQgIwBpAjnyEACzy9PVOgEAkAQFYpGnrlQCBiAICsIhT1zOBdgQEYO24ewKsHXenEiBAgEBZAQFYWd/wuwvAwl8BAAQIBBEQgAUZtDYJEAgrIAALO3qNE2hcQADWOPnwQAFYO+5OJUCAAIGyAgKwsr7hdxeAhb8CAAgQCCIgAAsyaG0SIBBWQAAWdvQaJ9C4gACscXIBWDvkTiVAgACBBgQEYA0gRz5CABZ5+nonQCCSgAAs0rT1SoBARAEBWMSp65lAOwICsHbcPQHWjrtTCRAgQKCsgACsrG/43QVg4a8AAAIEgggIwIIMWpsECIQVEICFHb3GCTQuIABrnHx4oACsHXenEiBAgEBZAQFYWd/wuwvAwl8BAAQIBBEQgAUZtDYJEAgrIAALO3qNE2hcQADWOLkArB1ypxIgQIBAAwICsAaQIx8hAIs8fb0TIBBJQAAWadp6JUAgooAALOLU9UygHQEBWDvungBrx92pBAgQIFBWQABW1jf87gKw8FcAAAECQQQEYEEGrU0CBMIKCMDCjl7jBBoXEIA1Tj48UADWjrtTCRAgQKCsgACsrG/43QVg4a8AAAIEgggIwIIMWpsECIQVmDQA2/30fNqyfe40v5s3LE+bNqwI66pxAgROFxCAtXMrBGDtuDuVAAECBMoKCMDK+obfXQAW/goAIEAgiIAALMigtUmAQFgBAVjY0WucQOMCArDGyYcHCsDacXcqAQIECJQVEICV9Q2/uwAs/BUAQIBAEAEBWJBBa5MAgbAC0wzAVp63JO1/8ejQ0hNgYa+UxgmcUeAHe4+kj/71z4e/9wdvXZ5uvfbkJ0TPFY4hnUxAADaZn1cTIECAQDcFBGDdnEtvqhKA9WaUGiFAgMA5BQRgLggBAgT6LTDNAGz9mpm0e8+8AKzfV0Z3BMYSGH271DMF5AKwsVgX9SIB2KKYLCJAgACBygQEYJUNrLZyBWC1TUy9BAgQGE9AADaem1cRIECgFgEBWC2TUieBugUEYO3NTwDWnr2TCRAgQKCcgACsnK2dU0oCMNeAAAECMQQEYDHmrEsCBOIKCMDizl7nBJoUEIA1qX3yWQKw9uydTIAAAQLlBARg5WztLABzBwgQIBBGQAAWZtQaJUAgqMA0A7DB25rdvfPQUPLt62bSn753NqiqtgkQOFVAANbenRCAtWfvZAIECBAoJyAAK2drZwGYO0CAAIEwAgKwMKPWKAECQQVKBWCDzwPbepMALOi10jaB0wQEYO1dCgFYe/ZOJkCAAIFyAgKwcrZ2FoC5AwQIEAgjIAALM2qNEiAQVEAAFnTw2ibQsIAArGHwkeMEYO3ZO5kAAQIEygkIwMrZ2lkA5g4QIEAgjIAALMyoNUqAQFABAVjQwWubQMMCiw3ALlu9NN25+fyGq+v3cQKwfs9XdwQIEIgqIACLOvmG+r7//vvT7bffnnbt2tXQiY4hQIAAgTYEBGBtqDuTAAECzQkIwJqzdhKByAILBWBbts2l3Xvmh0Q7blsZmWrqvQvApk5qQwIECBDogIAArAND6HMJArA+T1dvBAgQ+B8BAZjbQIAAgX4LCMD6PV/dEeiKgACsvUkIwNqzdzIBAgQIlBMQgJWztbO3QHQHCBAgEEZAABZm1BolQCCogAAs6OC1TaBhAQFYw+AjxwnA2rN3MgECBAiUExCAlbO1swDMHSBAgEAYAQFYmFFrlACBoAICsKCD1zaBhgUEYA2DC8DaA3cyAQIECDQiIABrhDnuId4CMe7sdU6AQCwBAViseeuWAIF4AgKweDPXMYE2BARgbagfO9MTYO3ZO5kAAQIEygkIwMrZ2tkTYO4AAQIEwggIwMKMWqMECAQVEIAFHby2CTQsIABrGHzkOAFYe/ZOJkCAAIFyAgKwcrZ2FoC5AwQIEAgjIAALM2qNEiAQVEAAFnTw2ibQsIAArGFwAVh74E4mQIAAgUYEBGCNMMc9xFsgxp29zgkQiCUgAIs1b90SIBBPQAAWb+Y6JtCGgACsDfVjZ3oCrD17JxMgQIBAOQEBWDlbO3sCzB0gQIBAGAEBWJhRa5QAgaACArCgg9c2gYYFBGANg48cJwBrz97JBAgQIFBOQABWztbOAjB3gAABAmEEBGBhRq1RAgSCCgjAgg5e2wQaFhCANQwuAGsP3MkECBAg0IiAAKwR5riHeAvEuLPXOQECsQQEYLHmrVsCBOIJCMDizVzHBNoQEIC1oX7sTE+AtWfvZAIECBAoJyAAK2drZ0+AuQMECBAIIyAACzNqjRIgEFRAABZ08Nom0LCAAKxh8JHjBGDt2TuZAAECBMoJCMDK2dpZAOYOECBAIIyAACzMqDVKgEBQAQFY0MFrm0DDAgKwhsEFYO2BO5kAAQIEGhEQgDXCHPcQb4EYd/Y6J0AgloAALNa8dUuAQDwBAVi8meuYQBsCArA21I+d6Qmw9uydTIAAAQLlBARg5Wzt7Akwd4AAAQJhBARgYUatUQIEggoIwIIOXtsEGhYQgDUMPnKcAKw9eycTIECAQDkBAVg5WzsLwNwBAgQIhBEQgIUZtUYJEAgqIAALOnhtE2hYQADWMLgArD1wJxMgQIBAIwICsEaY4x7iLRDjzl7nBAjEEhCAxZq3bgkQiCcgAIs3cx0TaENAANaG+rEzPQHWnr2TCRAgQKCcgACsnK2dPQHmDhAgQCCMgAAszKg1SoBAUIFJA7CHH59Pn7xnbqj38WtWpE8/dHD43+vXzKStN80GVdU2AQKnCgjA2rsTArD27J1MgAABAuUEBGDlbO0sAHMHCBAgEEZAABZm1BolQCCowKQB2F07D6a7dx4a6m3dOJu2bD8WhgnAgl4obRM4i4AArL2rIQBrz97JBAgQIFBOQABWztbOAjB3gAABAmEEBGBhRq1RAgSCCkw7ALtr56G0e8/8UHPHbSuDqmqbAIFTBQRg7d0JAVh79k4mQIAAgXICArBytnYWgLkDBAgQCCMgAAszao0SIBBUQAAWdPDaJtCwgACsYfCR4wRg7dk7mQABAgTKCQjAytnaWQDmDhAgQCCMgAAszKg1SoBAUAEBWNDBa5tAwwICsIbBBWDtgTuZAAECBBoREIA1whz3kPvvvz/dfvvtadeuXXERdE6AAIEAAgKwAEPWIgECoQUEYKHHr3kCjQkIwBqjPu0gT4C1Z+9kAgQIECgnIAArZ2tnT4C5AwQIEAgjIAALM2qNEiAQVEAAFnTw2ibQsIAArGHwkeMEYO3ZO5kAAQIEygkIwMrZ2lkA5g4QIEAgjIAALMyoNUqAQFABAVjQwWubQMMCArCGwQVg7YE7mQABAgQaERCANcIc9xBvgRh39jonQCCWgAAs1rx1S4BAPAEBWLyZ65hAGwICsDbUj53pCbD27J1MgAABAuUEBGDlbO3sCTB3gAABAmEEBGBhRq1RAgSCCgjAgg5e2wQaFhCANQw+cpwArD17JxMgQIBAOQEBWDlbOwvA3AECBAiEERCAhRm1RgkQCCogAAs6eG0TaFhAANYwuACsPXAnEyBAgEAjAgKwRpjjHuItEOPOXucECMQSEIDFmrduCRCIJyAAizdzHRNoQ0AA1ob6sTM9AdaevZMJECBAoJyAAKycrZ09AeYOECBAIIyAACzMqDVKgEBQAQFY0MFrm0DDAgKwhsFHjhOAtWfvZAIECBAoJyAAK2drZwGYO0CAAIEwAgKwMKPWKAECQQUEYEEHr20CDQsIwBoGF4C1B+5kAgQIEGhEQADWCHPcQ7wFYtzZ65wAgVgCArBY89YtAQLxBARg8WauYwJtCAjA2lA/dqYnwNqzdzIBAgQIlBMQgJWztbMnwNwBAgQIhBEQgIUZtUYJEAgqIAALOnhtE2hYQADWMPjIcQKw9uydTIAAAQLlBARg5WztLABzBwgQIBBGQAAWZtQaJUAgqIAALOjgtU2gYYGFArBP3jOXHn58fljVfVsuSBfOLmm4wv4eJwDr72x1RoAAgcgCArDI02+gd2+B2ACyIwgQINABAQFYB4agBAIECBQUEIAVxLU1AQInBBYKwO7aeTDdvfPQcP3WjbNp/doZelMSEIBNCdI2BAgQINApAQFYp8bRv2IEYP2bqY4IECBwJgEBmHtBgACBfgsIwPo9X90R6IqAAKy9SQjA2rN3MgECBAiUExCAlbO1s7dAdAcIECAQRkAAFmbUGiVAIKiAACzo4LVNoGEBAVjD4CPHCcDas3cyAQIECJQTEICVs7WzAMwdIECAQBgBAViYUWuUAIGgAgKwoIPXNoGGBQRgDYMLwNoDdzIBAgQINCIgAGuEOe4h3gIx7ux1ToBALAEBWKx565YAgXgCArB4M9cxgTYEBGBtqB870xNg7dk7mQABAgTKCQjAytna2RNg7gABAgTCCAjAwoxaowQIBBUQgAUdvLYJNCwgAGsYfOQ4AVh79k4mQIAAgXICArBytnYWgLkDBAgQCCMgAAszao0SIBBUQAAWdPDaJtCwgACsYXABWHvgTiZAgACBRgQEYI0wxz3EWyDGnb3OCRCIJSAAizVv3RIgEE9g2gHYvd85lB5+fH4IueO2lfFAdUyAwBkFBGDtXQxPgLVn72QCBAgQKCcgACtna2dPgLkDBAgQCCMgAAszao0SIBBUYNoB2Pf2zKe7dx4aam7dOJvWr50JKqttAgRGBQRg7d0HAVh79k4mQIAAgXICArBytnYWgLkDBAgQCCMgAAszao0SIBBUQAAWdPDaJtCwgACsYfCR4wRg7dk7mQABAgTKCQjAytnaWQDmDhAgQCCMgAAszKg1SoBAUAEBWNDBa5tAwwICsIbBBWDtgTuZAAECBBoREIA1whz3EJ8BFnf2OidAIJaAACzWvHVLgEA8AQFYvJnrmEAbAvd++1D69EMHh0d/4vrz0nVXLTupjLt2HvT2qYUG4wmwQrC2JUCAAIFWBQRgrfL3/3ABWP9nrEMCBAgMBARg7gEBAgT6LSAA6/d8dUegKwILBVwL/X5X+qixDgFYjVNTMwECBAgsJCAAW0jI708kIACbiM+LCRAgUI2AAKyaUSmUAAECYwkIwMZi8yICBDIFFgq4Fvr9zOMsHxEQgLkOBAgQINBHAQFYH6faoZ4EYB0ahlIIECBQUEAAVhDX1gQIEOiAgACsA0NQAoEAAgsFXAv9fgCiYi0KwIrR2pgAAQIEWhQQgLWIH+FoAViEKeuRAAEC3gLRHSBAgEDfBQRgfZ+w/gh0Q2ChgGuh3+9GF3VWIQCrc26qJkCAAIFzCwjA3JCiAgKworw2J0CAQGcEPAHWmVEohAABAkUEBGBFWG1KgMApAgsFXAv9PtDxBQRg49t5JQECBAh0V0AA1t3Z9KIyAVgvxqgJAgQILCggAFuQyAICBAhULSAAq3p8iidQjcBCAddCv19Nox0sVADWwaEoiQABAgQmFhCATUxog3MJCMDcDwIECMQQEIDFmLMuCRCIKyAAizt7nRNoUmChgGuh32+y1r6dJQDr20T1Q4AAAQIDAQGYe1BUQABWlNfmBAgQ6IyAAKwzo1AIAQIEiggIwIqw2pQAgVMEFgq4Fvp9oOMLCMDGt/NKAgQIEOiugACsu7PpRWUCsF6MURMECBBYUEAAtiCRBQQIEKhaQABW9fgUT6AagYUCroV+v5pGO1ioAKyDQ1ESAQIECEwsIACbmNAG5xIQgLkfBAgQiCEgAIsxZ10SIBBXQAAWd/Y6J9CkwEIB10K/32StfTtLANa3ieqHAAECBAYCAjD3oKiAAKwor80JECDQGQEBWGdGoRACBAgUERCAFWG1KQECpwgsFHAt9PtAxxcQgI1v55UECBAg0F0BAVh3Z9OLygRgvRijJggQILCggABsQSILCBAgULXApAHYlm1zafee+aHBjttWJj/Ervo6KJ5AMYGF/mxY6PeLFRZgYwFYgCFrkQABAgEFBGABh95kywKwJrWdRYAAgfYEBGDt2TuZAAECTQgIwJpQdgYBAgsFXAv9PsHxBQRg49t5JQECBAh0V0AA1t3Z9KIyAVgvxqgJAgQILCggAFuQyAICBAhULVAyALts9dK0cnbJ0Ofj16xIg//tiwCBmAILBVwL/X5Mtel0LQCbjqNdCBAgQKBbAgKwbs2jd9UIwHo3Ug0RIEDgjAICMBeDAAEC/RYoGYCNym3dOJvWr53pN6buCBA4q8BCAdfo71931bJ08apjgfk7hv99LEj3NZ6AAGw8N68iQIAAgW4LCMC6PZ/qqxOAVT9CDRAgQGBRAgKwRTFZRIAAgWoFmgrAPnH9eWnwQ21fBAjEFMgJwEaFhOeT3xcB2OSGdiBAgACB7gkIwLo3k15VJADr1Tg1Q4AAgbMKCMBcDgIECPRbYNoB2KjW7qfn05btc8NfunnD8rRpw4p+Y+qOAIGzCgjA2rscArD27J1MgAABAuUEBGDlbKvaeX5+Pn3ve99Lu3btSh/4wAfSqlWrTqp/79696b777ktPPvlkOnr0aLrooovSDTfckC6//PJz9ikAq+oaKJYAAQJjCwjAxqbzQgIECFQhIACrYkyKJFC9wEIB2LP7jqa9zx0Z9vm/Hj2cHnzs8PC/PQE2+egFYJMb2oEAAQIEuicgAOveTBqtaG5uLn3zm98c/t+BAwfSS1/60nTrrbeeFIC98MIL6c4770xLly5N73znO9Ps7GzasWNHeuaZZ9LmzZvTJZdcctaaBWCNjtNhBAgQaE1AANYavYMJECDQiIAArBFmhxAIL7BQADYK9PDj8+mT9xx7evTj16xIN75teXi/SQAEYJPoeS0BAgQIdFVAANbVyTRU1/bt29O//du/pd/8zd8cPtn1L//yL6cFYN/5zneGT38Nwq5LL710WNnzzz8/DMVe97rXpRtvvPGs1QrAGhqkYwgQINCygACs5QE4ngABAoUFBGCFgW1PgMBQICcA8/ap0700ArDpetqNAAECBLohIADrxhxaq+K//uu/0ste9rI0MzOTHnroofTtb3/7tADs3nvvTT/60Y/SLbfcki644IJhrYOwbNu2bWn//v3pwx/+cFqx4szv0y8Aa220DiZAgECjAgKwRrkdRoAAgcYFBGCNkzuQQEgBAVh7YxeAtWfvZAIECBAoJyAAK2db3c5nC8AGT4nt27dvGHQN3v7w+NfZfn20cQFYdddAwQQIEBhLQAA2FpsXESBAoBoBAVg1o1IogaoFBGDtjU8A1p69kwkQIECgnIAArJxtdTsLwKobmYIJECDQGQEBWGdGoRACBAgUERCAFWG1KQECpwgIwNq7EgKw9uydTIAAAQLlBARg5Wyr27lUAPbAAw+k22+/vToPBRMgQIDA4gUGb5V74YUXppe+9KWLf5GVBAgQIFCNwLPPPpuWLVuWXvnKV45V8+1/tyL9v/+xdPjav/3o3El7/Mv/tzT9X1899pbq73vL4fS+3zw81hleRIBA/QJf2rUsfemRZcNG/s93H0xvfPWRszblz47pznvwERmHDx9OF1988XQ3thsBAtkCr3jFK7Jf4wUECJxZQADmZpwQKBWA7d27N73pTW8iTYAAAQIECBAgQIBAUIG//M6a9ORPj32e8J9f9/2TFJ746QXpzu+sGf7ata//r3TtZf8VVEnbBAh8/QevTF9/4ljQ/tG37kmvf/mBs6L4s8N9IUCgjwIzMzN+jtrHweqpNQEBWGv03Tv4bAHYvffem374wx+mj33sY8N/3T/4mp+fT1/4whfS3Nzc8LPBVqw49i82T/3yGWDdm7OKCBAgUELAWyCWULUnAQIEuiPgLRC7MwuVEOizgLdAbG+63gKxPXsnEyBAgEA5AQFYOdvqdj5bAPbII4+k++67L33oQx9Kl1566bCv559/Pt15553pDW94Q7r++uvP2qsArLproGACBAiMJdCnAOwHe4+k/S8ePclh5XlL0mWrj711ly8CBAhEFBCARZy6ngk0LyAAa978+IkCsPbsnUyAAAEC5QQEYOVsq9v5bAHYCy+8MAy7jh49mt71rnelVatWpa997WvpmWeeSZs3b06XXHLJWXsVgFV3DRRMgACBsQT6FIBt2TaXdu+ZP8nh4lVL0vZbj711ly8CBAhEFBCARZy6ngk0LyAAa978+IkCsPbsnUyAAAEC5QQEYOVsq9v5bAHYoJGf/OQn6Stf+Up64oknhm9/eNFFF6UbbrghXX755efsUwBW3TVQMAECBMYS6FMAdvWn9p/RYMdtK8ey8SICBAj0QaBkAPazuaPphq3HPufn7etm0p++d7YPZHogQGAMAQHYGGhTeokAbEqQtiFAgACBTgkIwDo1jv4VIwDr30x1RIAAgTMJ9DEAW71qybDVvfuOvR2iAMzdJ0AgskDJAGzgevwfH6xfM5O23iQAi3zX9B5bQADW3vwFYO3ZO5kAAQIEygkIwMrZ2jmlJABzDQgQIBBDoI8B2OCHsIOv42+HKACLcZd1SYDAmQUEYG4GAQJNCAjAnIOl0gAAIABJREFUmlA+8xkCsPbsnUyAAAEC5QQEYOVs7SwAcwcIECAQRkAAFmbUGiVAIKiAACzo4LVNoGEBAVjD4CPHCcDas3cyAQIECJQTEICVs7WzAMwdIECAQBgBAViYUWuUAIGgAgKwoIPXNoGGBQRgDYMLwNoDdzIBAgQINCIgAGuEOe4h3gIx7ux1ToBALIG+BmCDzwF78LHDw2Fuv/WCdPEvPhcs1nR1S4AAgZQEYG4BAQJNCAjAmlA+8xmeAGvP3skECBAgUE5AAFbO1s6eAHMHCBAgEEagrwHY+rVL0907Dw3nuHXjbFq/9tjngvkiQIBANAEBWLSJ65dAOwICsHbcB6cKwNqzdzIBAgQIlBMQgJWztbMAzB0gQIBAGAEBWJhRa5QAgaACArCgg9c2gYYFBGANg48cJwBrz97JBAgQIFBOQABWztbOAjB3gAABAmEEBGBhRq1RAgSCCgjAgg5e2wQaFhCANQwuAGsP3MkECBAg0IiAAKwR5riH+AywuLPXOQECsQQEYLHmrVsCBOIJCMDizVzHBNoQEIC1oX7sTE+AtWfvZAIECBAoJyAAK2drZ0+AuQMECBAIIyAACzNqjRIgEFRAABZ08Nom0LCAAKxh8JHjBGDt2TuZAAECBMoJCMDK2dpZAOYOECBAIIxAXwOw665alv78/heHc/zE9eelwf/2RYAAgYgCArCIU9czgeYFBGDNmx8/UQDWnr2TCRAgQKCcgACsnK2dBWDuAAECBMII9DUA27RhedqyfW44x5s3LE+bNqwIM1ONEiBAYFSgdAD2nr84kPa/eDRdtnppunPz+fAJEAgqIABrb/ACsPbsnUyAAAEC5QQEYOVs7SwAcwcIECAQRkAAFmbUGiVAIKhA6QBsy7a5tHvP/FB3x20rgyprmwABAVh7d0AA1p69kwkQIECgnIAArJytnQVg7gABAgTCCAjAwoxaowQIBBUQgAUdvLYJNCwgAGsYfOQ4AVh79k4mQIAAgXICArBytnYWgLkDBAgQCCMgAAszao0SIBBUQAAWdPDaJtCwgACsYXABWHvgTiZAgACBRgQEYI0wxz3k/vvvT7fffnvatWtXXASdEyBAIIBAhADsuquWpcH/Db5Wnrdk+Dk1vggQIBBFQAAWZdL6JNCugACsPX9PgLVn72QCBAgQKCcgACtna2dPgLkDBAgQCCPQlwDsZ3NH0w1bDwzntn7NTPrEu89LG+849r9Hvwa/t/Wm2TDz1SgBAgQEYO4AAQJNCAjAmlA+8xkCsPbsnUyAAAEC5QQEYOVs7SwAcwcIECAQRqAvAdjup+fTlu1zw7ndvGF52rRhRbr6U/tPm6MALMzV1igBAr8QEIC5CgQINCEgAGtCWQDWnrKTCRAgQKBpAQFY0+LBzvMWiMEGrl0CBMIK9DkAG/wg5vjX3TsPDf9TABb2qmucQFgBAVjY0WucQKMCArBGuU86zBNg7dk7mQABAgTKCQjAytna2RNg7gABAgTCCPQ5ABsd4vGnwQRgYa62RgkQ+IWAAMxVIECgCQEBWBPKZz5DANaevZMJECBAoJyAAKycrZ0FYO4AAQIEwggIwMKMWqMECAQVEIAFHby2CTQsIABrGHzkOAFYe/ZOJkCAAIFyAgKwcrZ2FoC5AwQIEAgjIAALM2qNEiAQVGDSAOyGrQfSz+aOpte/amn6vz9y/mmKW7bNpd175oe/vuO2lUGVtU2AgACsvTsgAGvP3skECBAgUE5AAFbO1s4CMHeAAAECYQQEYGFGrVECBIIKTBqALfQWsqMB2KYNK04ov+OqZeniVUuCqmubQDwBAVh7MxeAtWfvZAIECBAoJyAAK2drZwGYO0CAAIEwAgKwMKPWKAECQQWaDMBGibdunE3r184EVdc2gXgCn7xnLj38+LGnQRf6/t/99Hzasn1uuPbmDcvTaHgeT27yjgVgkxvagQABAgS6JyAA695MelXR/fffn26//fa0a9euXvWlGQIECBA4WUAA5kYQIECg3wKlA7A/++qL6cHHDp+GuNAPwPutrjsC8QRy3g5VADbd+yEAm66n3QgQIECgGwICsG7MobdVCMB6O1qNESBA4CQBAZgLQYAAgX4LlA7Ant13NO197sgQ8X89evhEGCYA6/e90h2BUwUEYO3dCQFYe/ZOJkCAAIFyAgKwcrZ29haI7gABAgTCCAjAwoxaowQIBBUoHYCNsuZ8BlDQcWibQG8FcgKwH+w9kj761z8fWvzBW5enW6/9n88P7C1QwcYEYAVxbU2AAAECrQkIwFqjj3GwJ8BizFmXBAgQiBKAvecvDqT9Lx5Nl61emu7cfL7BEyBAIIyAACzMqDVKoFWBnABsUOjVn9o/rHf9mpm09abZVmuv/XABWO0TVD8BAgQInElAAOZeFBUQgBXltTkBAgQ6IxAlAMv9oUxnBqQQAgQITCggAJsQ0MsJEFiUQO7ftQRgi2Jd1CIB2KKYLCJAgACBygQEYJUNrLZyBWC1TUy9BAgQGE9AADaem1cRIECgFgEBWC2TUieBugUEYO3NTwDWnr2TCRAgQKCcgACsnK2dfQaYO0CAAIEwAgKwMKPWKAECQQUEYEEHr20CDQsIwBoGHzlOANaevZMJECBAoJyAAKycrZ0FYO4AAQIEwggIwMKMWqMECAQVEIAFHby2CTQsIABrGFwA1h64kwkQIECgEQEBWCPMcQ/xFohxZ69zAgRiCQjAYs1btwQIxBMQgMWbuY4JtCEgAGtD/diZngBrz97JBAgQIFBOQABWztbOngBzBwgQIBBGQAAWZtQaJUAgqMA4AdjuPfMntAY/1B58rV8zk7beNHtOxbt2Hkx37zw0XLN142xav3YmqLq2CcQTEIC1N3MBWHv2TiZAgACBcgICsHK2dhaAuQMECBAII9CXAOyBRw+nP7//xeHcPn7NinTj25afNMPcH8qEuQAaJUCg9wLjBGBXf2r/aS4CsN5fFQ0SmEgg9+9ax/+cWcyfLRMVFuDFArAAQ9YiAQIEAgoIwAIOvcmWvQVik9rOIkCAQHsCfQnAFnrqIPeHMu1NxMkECBCYroAAbLqediNA4MwCuX/XEoBN7yYJwKZnaScCBAgQ6I6AAKw7s+hlJQKwXo5VUwQIEDhNQADmUhAgQKDfApMEYKtXLUnXXbVsCHTxqqUn/vtsYgv9Y4R+S+uOQGwBAVh78xeAtWfvZAIECBAoJyAAK2drZ2+B6A4QIEAgjIAALMyoNUqAQFCBSQKw3LcmE4AFvWTaJpBSEoC1dw0EYO3ZO5kAAQIEygkIwMrZ2lkA5g4QIEAgjIAALMyoNUqAQFABAVjQwWubQMMCArCGwUeOE4C1Z+9kAgQIECgnIAArZ2tnAZg7QIAAgTACArAwo9YoAQJBBQRgQQevbQINCwjAGgYXgLUH7mQCBAgQaERAANYIc9xDfAZY3NnrnACBWAICsFjz1i0BAvEEBGDxZq5jAm0I1BSA7X56Pu3ec+Q0pps3LG+DbuIzPQE2MaENCBAgQKCDAgKwDg6lTyUJwPo0Tb0QIEDg7AJRArBP3jOXHn58fghx35YL0oWzS1wLAgQIhBAQgIUYsyYJtC5QUwA2+nmFo3B3bj4/XbZ6aeuWuQUIwHLFrCdAgACBGgQEYDVMqeIaBWAVD0/pBAgQyBCIEoCN/qBj68bZtH7tTIaSpQQIEKhXQABW7+xUTqAmgT4EYLX+HVEAVtN3iloJECBAYLECArDFSlk3loAAbCw2LyJAgEB1AgKw6kamYAIECGQJCMCyuCwmQGBMgVoDsHdcuSw9+NjhYdcfv2ZFuvFt9b0NogBszEvrZQQIECDQaQEBWKfHU39xArD6Z6gDAgQILEZAALYYJWsIECBQr4AArN7ZqZxATQI1BWCjb409eOpry/a5IfXgM8A2bVhRE/uwVgFYdSNTMAECBAgsQkAAtggkS8YXEICNb+eVBAgQqElAAFbTtNRKgACBfAEBWL6ZVxAgkC9QUwA2Wuvgs2Fv2Hpg2PD6NTNp602z+c23/AoBWMsDcDwBAgQIFBEQgBVhtelxAQGYu0CAAIEYAgKwGHPWJQECcQUEYHFnr3MCTQrUGoDtuG1luvpT+89INfi9Gr4EYDVMSY0ECBAgkCsgAMsVsz5LQACWxWUxAQIEqhUQgFU7OoUTIEBgUQICsEUxWUSAwIQCNQdgo7WPMgjAJrwUXk6AAAECBCYQEIBNgOelCwsIwBY2soIAAQJ9EBCA9WGKeiBAgMDZBQRgbgcBAqUE7vj6wfTEfx4Zbv/E3iPpZ3NHh/+9mODo+FNXbbzt4Klh3bCPvcf6+MHeI2n/i4vvo5Rtzr6eAMvRspYAAQIEahEQgNUyqUrrFIBVOjhlEyBAIFNAAJYJZjkBAgQqExCAVTYw5RKoSGCSJ6e6FICNkuc+ydaFcQnAujAFNRAgQIDAtAUEYNMWtd9JAgIwF4IAAQIxBARgMeasSwIE4goIwOLOXucESgv0MQD75D1z6eHH54d09225IF04u6Q048T7C8AmJrQBAQIECHRQQADWwaH0qSQBWJ+mqRcCBAicXaDmAOyBRw+nvfuOvUXN9/bMp91PH/thxdaNs2n92pmTmr5r58F0985DZ/19d4QAAQJ9FRCA9XWy+iLQvsAkT0t19QmwGv/OKABr/3tBBQQIECAwfQEB2PRN7TgiIABzHQgQIBBDoOYA7Gz/6nj7rReki1ed/K91a/xhRowbqEsCBEoLCMBKC9ufQFwBAVg3Zi8A68YcVEGAAAEC0xUQgE3X026nCAjAXAkCBAjEEOhjAHamD14XgMW4z7okQOB0AQGYW0GAQCkBAVgp2bx9BWB5XlYTIECAQB0CArA65lRtlQKwakencAIECGQJ9CUAG7zt4fGvU9/+cPDrArCsa2ExAQI9EhCA9WiYWiHQMQEBWDcGIgDrxhxUQYAAAQLTFRCATdfTbqcICMBcCQIECMQQ6EsAdqanvkYneO+3D6VPP3Rw+Et/+t7Z9PZ1J39GWIxp65IAgYgCArCIU9czgWYE+hiA1fh3RgFYM/fdKQQIECDQrIAArFnvcKcJwMKNXMMECAQViBKA7X56Pm3ZPjec8s0blqdNG1YEnbi2CRCIJtBWAOYfG0S7afqNKNDHAKzGvzMKwCJ+9+mZAAEC/RcQgPV/xq12KABrld/hBAgQaExAANYYtYMIECDQikCTAdjDj8+nT97jHxu0MmiHEmhBQADWAvoZjhSAdWMOqiBAgACB6QoIwKbrabdTBARgrgQBAgRiCEQMwC5etSStfunS4YCvu3JZuu6qZTGGrUsCBEIKNBmA1fjkRMhLoWkCUxIQgE0JcsJtBGATAno5AQIECHRSQADWybH0pygBWH9mqRMCBAicSyBiADbq4e0QfX8QINB3gdwA7GdzR9MNWw8MWd5x5bL0J+8+b9FEArBFU1lIoBcCArBujFEA1o05qIIAAQIEpisgAJuup91OERCAuRIECBCIISAA83lgMW66LgnEFcgNwCYJsSZ5bdwJ6ZxAvQICsG7MTgDWjTmoggABAgSmKyAAm66n3QRg7gABAgRCCkQJwEaH6we0Ia+6pgmEFRCAhR29xgkUF+hjADZAu/pT+4d2g7fNvu6q5cP/Xj38726+bbYArPhVdwABAgQItCAgAGsBPdKRngCLNG29EiAQWUAA5gmwyPdf7wQiCAjAIkxZjwTaEeh7ADaqun7NTNp602w70AucKgDr5FgURYAAAQITCgjAJgT08nMLCMDcEAIECMQQEIAJwGLcdF0SiCsgAIs7e50TKC0gACstvLj9BWCLc7KKAAECBOoSEIDVNa/qqhWAVTcyBRMgQGAsAQGYAGysi+NFBAhUIyAAq2ZUCiVQncAkAdj/dseBtHff0XTh7JJ035YLGu19oboHb5d9/GvL9rnhf3oCrNEROYwAAQIECCQBmEtQVEAAVpTX5gQIEOiMgABMANaZy6gQAgSKCAjAirDalACBlNJCQdK5kCZ57aT4OWcf/zwwAdik6l5PgAABAgTyBARgeV5WZwoIwDLBLCdAgEClAgIwAVilV1fZBAgsUkAAtkgoywgQyBbICZJO3XyS12YXesoLPvrXP08/2HskrTxvSfq7//3cT5+95y8OpP0vHk2XrV6a7tx8/qRHF3m9t0AswmpTAgQIEGhZQADW8gD6frwArO8T1h8BAgSOCQjABGC+FwgQ6LeAAKzf89UdgTYFJgmxJnntpD3nPNXVZp2L7VMAtlgp6wgQIECgJgEBWE3TqrBWAViFQ1MyAQIExhCoOQA7/q93B23vuG3lorsffK7D8c9zuHmDAGzRcBYSIFClgACsyrEpmkAVAsf/LrZ61ZL0/9ya9zlebQZLArAqrpciCRAgQCC4gAAs+AUo3b4ArLSw/QkQINANgZoDsJwfXoxqC8C6cfdUQYBAMwICsGacnUIgosC4fxcbWAnApndjPAE2PUs7ESBAgEB3BARg3ZlFLysRgPVyrJoiQIDAaQIRA7ABwiQ/sHGNCBAgUJOAAKymaamVQF0Ck/x9SgA2vVkLwKZnaScCBAgQ6I6AAKw7s+hlJQKwXo5VUwQIEBCA/UJgkh/YuEYECBCoSUAAVtO01EqgLoFJ/j4lAJverAVg07O0EwECBAh0R0AA1p1Z9LISAVgvx6opAgQICMAEYL4LCBAIJiAACzZw7RJoUEAA1iD2OY4SgHVjDqogQIAAgekKCMCm62m3UwQEYK4EAQIEYgh4C8SZtPWm2RjD1iUBAiEFBGAhx65pAo0ICMAaYV7wEAHYgkQWECBAgECFAgKwCodWU8kCsJqmpVYCBAiMLyAAE4CNf3u8kgCBGgQEYDVMSY0E6hSIEIDdtfNgunvnoeGAtm6cTevXznRuWAKwzo1EQQQIECAwBQEB2BQQbXF2AQGY20GAAIEYAgIwAViMm65LAnEFBGBxZ69zAqUFBGClhRe3vwBscU5WESBAgEBdAgKwuuZVXbUCsOpGpmACBAiMJSAAE4CNdXG8iACBagQEYNWMSqEEqhMQgHVjZAKwbsxBFQQIECAwXQEB2HQ97XaKgADMlSBAgEAMAQGYACzGTdclgbgCArC4s9c5gdICArDSwovbXwC2OCerCBAgQKAuAQFYXfOqrloBWHUjUzABAgTGEhCACcDGujheRIBANQICsGpGpVAC1QkIwLoxMgFYN+agCgIECBCYroAAbLqedjtFQADmShAgQCCGgABMABbjpuuSQFwBAVjc2eucQGkBAVhp4cXtLwBbnJNVBAgQIFCXgACsrnlVV60ArLqRKZgAAQJjCQjABGBjXRwvIkCgGgEBWDWjUiiB6gQEYN0YmQCsG3NQBQECBAhMV0AANl1Pu50iIABzJQgQIBBDQAAmAItx03VJIK6AACzu7HVOoLRAhADs4cfn0yfvmRtSfvyaFenGty0vzZq9vwAsm8wLCBAgQKACAQFYBUOquUQBWM3TUzsBAgQWLyAAE4At/rZYSYBAjQICsBqnpmYCdQhECMB2Pz2ftmw/FoDdvGF52rRhReeGIwDr3EgURIAAAQJTEBCATQHRFmcXEIC5HQQIEIghIAATgMW46bokEFdAABZ39jonUFogWgB23VXL0uD/Bl+rVy1NF69aUpp4UfsLwBbFZBEBAgQIVCYgAKtsYLWVKwCrbWLqJUCAwHgCAjAB2Hg3x6sIEKhFQABWy6TUSaA+gWgB2OiEuvQ0mACsvu8dFRMgQIDAwgICsIWNrJhAQAA2AZ6XEiBAoCIBAZgArKLrqlQCBMYQEICNgeYlBAgsSkAA1o23QxSALeq6WkSAAAEClQkIwCobWG3lCsBqm5h6CRAgMJ5A1ADsPX9xIO1/8Wi6bPXSdOfm88fD8yoCBAhUICAAq2BISiRQqUCEAOzZfUfTA48eGk7o2eeOpgcfOzz8b0+AVXpplU2AAAEC1QgIwKoZVZ2FCsDqnJuqCRAgkCtQawA2+GHExjsODNt9x5XL0p+8+7ys1rdsm0u798wPX7PjtpVZr7WYAAECNQkIwGqalloJ1CUQIQAbncjup+fTlu1zw18SgNV1V1VLgAABAvUJCMDqm1lVFQvAqhqXYgkQIDC2QK0B2KQ/gBCAjX1lvJAAgcoEBGCVDUy5BCoSEIB5C8SKrqtSCRAgQKAyAQFYZQOrrVwBWG0TUy8BAgTGExCAeQJsvJvjVQQI1CIgAKtlUuokUJ9AjQHYJO8iMOk/wCo1YZ8BVkrWvgQIECDQpoAArE39AGcLwAIMWYsECBBIKQnABGC+EQgQ6LeAAKzf89UdgTYFagzAJgmxJnltyTkJwErq2psAAQIE2hIQgLUlH+RcAViQQWuTAIHwAgIwAVj4bwIABHouIADr+YC1R6BFAQGYt0Bs8fo5mgABAgR6LiAA6/mA225PANb2BJxPgACBZgQEYAKwZm6aUwgQaEugrQDsD966PN16bTd+ONyWvXMJ9F0gWgA2mOckPZe6D54AKyVrXwIECBBoU0AA1qZ+gLMFYAGGrEUCBAh4C8ThHdhx20p3gQABAr0VaDIA+9nc0XTD1gNDy/VrZtLWm2Z766oxAgQmC4O2bJtLu/fMN/53sUnfxlAA5uYTIECAAIFmBARgzTiHPUUAFnb0GidAIJiAJ8AEYMGuvHYJhBNoMgAb4Hbxh8Phhq5hAg0JTPL9LgCb3pA8ATY9SzsRIECAQHcEBGDdmUUvKxGA9XKsmiJAgMBpAgIwAZhvCwIE+i0gAOv3fHVHoE0BAVg3nnIVgLX5XeBsAgQIECglIAArJWvfoYAAzEUgQIBADAEBmAAsxk3XJYG4AgKwuLPXOYHSAgIwAVjpO2Z/AgQIEIgrIACLO/tGOheANcLsEAIECLQuIAATgLV+CRVAgEBRAQFYUV6bEwgtIAATgIX+BtA8AQIECBQVEIAV5bW5AMwdIECAQAwBAZgALMZN1yWBuAICsLiz1zmB0gICMAFY6TtmfwIECBCIKyAAizv7RjoXgDXC7BACBAi0LiAAE4C1fgkVQIBAUQEBWFFemxMILTCtAGz92pkTjh+/ZkW6bPXSYq67n55PW7bPDfe/ecPytGnDiqyzJuk566CMxT4DLAPLUgIECBCoRkAAVs2o6ixUAFbn3FRNgACBXAEBmAAs985YT4BAXQICsLrmpVoCNQlMEgZt2TaXdu+ZP63drRtn02ggNm0PAdi0Re1HgAABAgTKCAjAyrja9RcCAjBXgQABAjEEBGACsBg3XZcE4goIwOLOXucESgsIwLwFYuk7Zn8CBAgQiCsgAIs7+0Y6F4A1wuwQAgQItC4gABOAtX4JFUCAQFEBAVhRXpsTCC0wSQA2CnfXzoPp7p2Hhr/kCbD8K+UtEPPNvIIAAQIEui8gAOv+jKquUABW9fgUT4AAgUULRA3A/uyrL6YHHzs8dNp+6wXp4lVLFm1mIQECBGoSEIDVNC21EqhLQADmCbC6bqxqCRAgQKAmAQFYTdOqsFYBWIVDUzIBAgTGEIgagDX5L43HGIuXECBAYGoCArCpUdqIAIFTBARgAjDfFAQIECBAoJSAAKyUrH2HAgIwF4EAAQIxBARg5d9qJ8ZN0iUBAl0VyA3AHnj0cPrz+18ctvOJ689L1121LKu1af1APOtQiwkQaEVgWt/vTf7DpN1Pz6ct2+eGXjdvWJ42bViRZTetnrMOXWCxt0Ccpqa9CBAgQKArAgKwrkyip3UIwHo6WG0RIEDgFIFaA7B7v30offqhg8Nu/vS9s+nt62ayZtvkD1qyCrOYAAECUxbIDcAm/fOxiz8cnjKp7QgQ+IXAtL7fJ/1zJ2cgArAcLWsJECBAgEB7AgKw9uxDnCwACzFmTRIgQCDVGoBN+oOSSV/v6hAgQKAWAQFYLZNSJ4H6BARg3gKxvlurYgIECBCoRUAAVsukKq1TAFbp4JRNgACBTIGaArDR0Gq0za0bZ9P6tZ4Ayxy95QQIBBEQgAUZtDYJtCAgABOAtXDtHEmAAAECQQQEYEEG3VabArC25J1LgACBZgUEYCd7jxOmNTsxpxEgQCBPQACW52U1AQKLF6ghABt9y8NTO/MZYIuftZUECBAgQKBpAQFY0+LBzhOABRu4dgkQCCtQawD2+lctTRfOLhnO7ePXrkiXrV6aNcNpPk2WdbDFBAgQaFhAANYwuOMIBBIQgHkCLNB11yoBAgQINCwgAGsYPNpxArBoE9cvAQJRBWoNwCZ9UuuBRw+nwf8Nvp7ddyTt3Xd0+N+T7hv1HumbAIHuCgjAujsblRGoXaC2AGz1qiXp4lX/84+mrrtqWRr8X87XH/3Vz9MT/3lk+A+x7ttyQc5Li6196qmn0sGDB9O6deuKnWFjAgQIECDQtIAArGnxYOcJwIINXLsECIQViBqAjQ589GkwAVjYbwWNE+itgACst6PVGIHWBWoLwMZ5y8NTkbdsm0u798wPf3nHbStbn8GgAAFYJ8agCAIECBCYsoAAbMqgtjtZQADmRhAgQCCGgAAsJQFYjLuuSwJRBQRgUSevbwLlBQRgArDyt8wJBAgQIBBVQAAWdfIN9S0AawjaMQQIEGhZQAAmAGv5CjqeAIHCAgKwwsC2JxBYQAAmAAt8/bVOgAABAoUFBGCFgaNvLwCLfgP0T4BAFAEBmAAsyl3XJ4GoAgKwqJPXN4HyAgIwAVj5W+YEAgQIEIgqIACLOvmG+haANQTtGAIECLQsIAATgLV8BR1PgEBhAQFYYWDbEwgsIAATgAW+/lonQIAAgcICArDCwNG3F4BFvwH6J0AgioAALKV7v30offqhg8ORf+L689J1Vy2LMn59EiAQQEAAFmDIWiTQgsDup+fTlu1zw5P/4K3L063Xrhi7ipKfxzpa580blqdNG8avc9Dglm1zafee+WGvO24TgI09dC8kQIAAAQILCAjAXJGiAgKworw2J0CAQGcEBGC1nnwxAAAgAElEQVQpTfsHI50ZrkIIECCQUhKAuQYECJQQmObfnwRgk03oqaeeSgcPHkzr1q2bbCOvJkCAAAECHRIQgHVoGH0sRQDWx6nqiQABAqcLCMAEYL4vCBDot4AArN/z1R2BtgQEYJ4Aa+vuOZcAAQIEYggIwGLMubUuBWCt0TuYAAECjQoIwARgjV44hxEg0LiAAKxxcgcSCCEgABOAhbjomiRAgACB1gQEYK3RxzhYABZjzrokQICAAEwA5ruAAIF+CwjA+j1f3RFoS0AAJgBr6+45lwABAgRiCAjAYsy5tS4FYK3RO5gAAQKNCgjABGCNXjiHESDQuIAArHFyBxLotMAdXz+YnvjPI6fVuHXjbFbdAjABWNaFsZgAAQIECGQKCMAywSzPExCA5XlZTYAAgVoFBGACsFrvrroJEFicgABscU5WEYgisGXbXNq9Z/60dnfctjKLQAAmAMu6MBYTIECAAIFMAQFYJpjleQICsDwvqwkQIFCrgABMAFbr3VU3AQKLExCALc7JKgJRBARgKyYa9ahfbmg40cHnePFTTz2VDh48mNatW1fqCPsSIECAAIHGBQRgjZPHOlAAFmveuiVAIK6AAEwAFvf265xADAEBWIw565LAYgVGA5z1a2ZOPA2WG+Z4AswTYIu9c9YRIECAAIFxBARg46h5zaIFBGCLprKQAAECVQsIwARgVV9gxRMgsKCAAGxBIgsIhBIQgHkCLNSF1ywBAgQIVCsgAKt2dHUULgCrY06qJECAwKQCAjAB2KR3yOsJEOi2gACs2/NRHYGmBQRgArCm75zzCBAgQIDAOAICsHHUvGbRAgKwRVNZSIAAgaoFBGACsKovsOIJEFhQoK0A7LLVS9Odm89fsD4LCBBoVkAAJgBr9sY5jQABAgQIjCcgABvPzasWKSAAWySUZQQIEKhcQAAmAKv8CiufAIEFBJoOwEZ/uJ77mUKGSYBAeQEBmACs/C1zAgECBAgQmFxAADa5oR3OISAAcz0IECAQQ0AAJgCLcdN1SSCugAAs7ux1TuBMAgKwyQKwP/vqi+nBxw4Pae/bckG6cHZJ6xftqaeeSgcPHkzr1q1rvRYFECBAgACBaQkIwKYlaZ8zCgjAXAwCBAjEEBCACcBi3HRdEogr0GYAtn7tzAn4rRtn4w5B5wQ6JCAAmywAu2vnwXT3zkPDiQ7+XBv9c66tMQvA2pJ3LgECBAiUFBCAldS1dxKAuQQECBCIISAAOzkA+4O3Lk+3XjvZD0Zi3BxdEiBQi0CbAdiokbdDrOXGqLPvAgKwyf6eJwDr+3eI/ggQIECgKwICsK5Moqd1CMB6OlhtESBA4BSBEgHYw4/Pp3u/c+xfxo5+XXflsnTdVcvGnkHJHzhc/an9w7rWr5lJW2/Kf0rhjq8fTE/855GTert41ZL0ievPG7tfLyRAgMA0BARg01C0B4H+CAjABGD9uc06IUCAAIE+CwjA+jzdDvQmAOvAEJRAgACBBgRKBGCjQdVoCzdvWJ42bRj/hw5dDsBGf5g02rMnHhq4xI4gQOCcAk0HYKPFjP7Z6M9DF5VANwQEYOP/XXQwwZJ/Hx33hngLxHHlvI4AAQIEuiwgAOvydHpQmwCsB0PUAgECBBYhIAA7hjTpE2ACsEVcNksIEGhFQADWCrtDCXRWQAAmAOvs5VQYAQIECBAYERCAuQ5FBQRgRXltToAAgc4IlA7ABk99Hf+g8D4/ATYaoA2Gu3vP/HDGnnjozFVXCIGwAgKwsKPXOIEzCgjABGC+NQgQIECAQA0CArAaplRxjQKwioendAIECGQICMCOYU36BNjo61evWpIefOzwcN/tt16QBp8F5osAAQJtCQjA2pJ3LoFuCmy840B6dt/R9PpXLU0Xzi4Z+x/t7H56Pm3ZPjdsssv/yGmadQ569RaI3bzXqiJAgACB/gkIwPo30051JADr1DgUQ4AAgWICArBjtNMMwNavXXriqbetG2fT+rUzxeZnYwIECCwkIABbSMjvE4glMK2n1qcZLJUMlaZZpwAs1veKbgkQIECgXQEBWLv+vT9dANb7EWuQAAECQwEBmADMtwIBAv0WEID1e766I5ArIADzFoi5d8Z6AgQIECDQhoAArA31QGcKwAINW6sECIQWEIAJwEJ/A2ieQAABAViAIWuxEYFP3jOXHn782Gd8jn6tXzOTtt4020gN0zhEACYAm8Y9sgcBAgQIECgtIAArLRx8fwFY8AugfQIEwggIwKYfgG3asHxqn4kR5iJqlACBYgJdCcDu23LB8POGfBGoVWDLtrkTn5c12sPgXg/udy1fAjABWC13VZ0ECBAgEFtAABZ7/sW7F4AVJ3YAAQIEOiEgABOAdeIiKoIAgWICbQZgJT/XpxiYjQmcRWA0ABs89fWDvUfS/hePDlfvuG1lNW4CsOkFYJetXppW/iLY//g1K9Lgf7fx9dRTT6WDBw+mdevWtXG8MwkQIECAQBEBAVgRVpseFxCAuQsECBCIIXA8ADswc3H69EMHT2v6uiuXpeuuWpaFMfoDz5s3LE937zw0fP3gvzdtGP+HDiV/kDr6w6Bx3sZo9PWeAMu6LhYTIFBYQABWGNj2nRN44NHD6YHHDp9W1yeuPy9dvGr8pxBHA7BB4HXq/+4cxFkKGv07y4Wz6cTbOuaGeLufnp/aE+8l/443zToHpKO1jhJv3Tib1q+daeUaCMBaYXcoAQIECBQWEIAVBo6+vQAs+g3QPwECUQSOB2D/P3vvAqxHcd37tvYbSURgDCLGSMTIcjgJEilfYTtYOakb84jDwxfhuhXgGNtgiFEc3yPAOJjgOhgIFgc5qVvCwbGTQAyp3CASHol5OSlbxsdlhdiIxHYUyYDK5GgDNgj02FuPvW+t+ehP6+uvZ7rXdM988/hPlctofz09q3+rZ6Zn/btXv7R/YTeIwdueR7QqSgBb//g+df+mjph256WHRZ1lGyKA7ZqaVeet25PYddrSYfWhlWPqiq/sTf5NgbaFR3RmA594zJBafXp+AbAtfRLtBAEQiEsAAlhcnqit+gT4eIFbGypQDFIASxP1qE3Sg495li8e6k5UkvKJKSxBAJN6sbc8BLAwfjgbBEAABECgmgQggFXTL42xCgJYY1yJhoAACIBAJoE6CWBFzrQOEcBsASBdH4dP6ZLyrC5DFwYBEACBEAIQwELo4dw6Ekjbq0sq8JhtH6QAlibq5ZkQBAEs3mSkIoU7yb0HAUxCC2VBAARAAATqQgACWF08VVM7IYDV1HEwGwRAAASEBGwCGAk1T28/mNSUZwXYDfdNddPp3HjBhKJ/562LNwcCmNC5KA4CIAACSikIYOgGbSPAxws8FXOdBbCYoh4EMAhgbXsmoL0gAAIgAAL1JAABrJ5+q43VEMBq4yoYCgIgAAJBBLQA9szLx6i1D08ndZ2/YrSbajCPAMaDNBRsWnNP+wQw7pSQ1WVBzsXJIAACIAABDH2ghQQuWr9H7dg5q+aNz1GrTh3JneLPREfpjbdOziT1PnjV3FL3AIsp6kEAgwDWwscCmgwCIAACIFBDAhDAaui0OpkMAaxO3oKtIAACIJCfgBbAHt/25m6AiM+WbosAdvmX96ptL84kIGNvAn/u7XvU7unZZM8ySlWEAwRAAATKJIAVYGXSxrWqQCCWwGO2xZzQUuTepOa1IYDl71kx9yozrXhyy8FupoMr3zemVp06mt/QgDORAjEAHk4FARAAARCoLAEIYJV1TTMMgwDWDD+iFSAAAiDgIgABrEMoJL2iK7ASUrfLf/gdBEAABFwEIIC5COH3phHgQtVpS4fVHU/sS5pIaZnp33kPUwArc/8nPpbg6aXziC6xBELX+EfCuUiW3M48vLLaEZOBhJdZFgJYCD2cCwIgAAIgUFUCEMCq6pmG2AUBrCGORDNAAARAwEEAAlgHUIhI5Qp+hNSNDgwCIAACoQQggIUSxPl1IkCpDykFIh1nnDyizlo2Ei0Vc1UEsND00m0TwDZ8d39XBA3dB868F1xjwLLuHQhgZZHGdUAABEAABMokAAGsTNotvBYEsBY6HU0GARBoJQEIYBDAWtnx0WgQaBEBqQD2+Yem1WPPHEgIPbBmrpo/MSc3rSJXdeQ2Cic2moApSJyyaLgWAhgX7riDdCrqmPurVlEA46kEP3X2uDpz2Ui0flrkcwgCWDQ3oSIQAAEQAAEQ6CMAAQydolACEMAKxYvKQQAEQKAyBCCAQQCrTGeEISAAAoUQkApgMVetFhl4LgQWKq0lAS5CmOJRXQSwrDZcsnKsZ6V6E1eAFSkkFfkcKtJuyc2IFWASWigLAiAAAiBQFwIQwOriqZraCQGspo6D2SAAAiAgJAABLFwA46l1bLOWeTDZdzWFnp1tBvIoCIYDBEAABCQEqiKAhe6/JGkzyraLABc4eMvpnXzsgjmVWQHGxwPaTlphSWMDLqQsXDBHTe6cTYrQnmV075y3bo/aNTWrTjxmSK27uPNv/rvE41VcAVakkAQBTNI7UBYEQAAEQAAEqkMAAlh1fNFISyCANdKtaBQIgAAI9BGwCWB8c3XaP+Pac8ZF5GKm6eEXjrkqwWxQSN2uwIrrd9OWtFngeXwhchwKgwAINJLAIAWwIoPajXRWixq15p6pvtaSuLP6dPlED/6epTp02s4rTx9Tu6dmKy2AEYSvXzdPmZNp1j48nfBZvmg4EbzM/cfMf0u6DgSwYQmuzLJVecZhBVg0l6IiEAABEACBChGAAFYhZzTRFAhgTfQq2gQCIAAC/QRsAhhPraMDLxJ2dRfAli8+FBghFq7DJXC5fjfrT5sFnscXLtvxOwiAQPMJQABrvo/r2ELbSue877ms96xLoKBVVTds6IhN/Djz5JGefaj4Hl16QopZ92lLR9QdT+xLrYuPj/gqrzsvPUw9ueWAunvj/uRc2zgMAlj+Xi4dh0mu5OpfkrpCykIAC6GHc0EABEAABKpKAAJYVT3TELsggDXEkWgGCIAACDgIQADrALKlJaK/06xs1+EKrLh+N+s3gyk6IJY3MOiyH7+DAAg0mwAEsGb7t66tK0sAIz5Zq6Vce29pvjahw/wb32+M++VDK0eVuY8X/Y0LXt/ffjCXAEYpHs9cNtq9HNXrOrACDCvAXH0Ev4MACIAACIBAFQhAAKuCFxpsAwSwBjsXTQMBEAABRgACWAdGlQSwRzcfUDr10ZXvG+vOJocAhlsXBEAgDwEIYHmo4ZwiCXDh6PwVo+r+TZ2VT3nfc66JJlkCGH/n2kQr/TcfAYzKalHLVtcVX9mrtk7OqHnjc9QlK0e773faq4xWgD255WByGu0Jpvf4SkuBePmX96ptL870uck1ccdsB7eZVp7xVfCuPhBz9VPMuky7Xf3D1c6s34u0W2IXVoBJaKEsCIAACIBAXQhAAKuLp2pqJwSwmjoOZoMACICAkAAEsH5g0v3AXIEV1++uQI3eJyVvYNCsn4J9kztn+xruM2tc2L1QHARAoAIEIIBVwAkwoYeAKRro9xLt3UXij/S44b6pHvFI7wGm68kSwPg7mq/K0qu2dB0+AtiuKdUV82x1cTtIANPvdyr79PMz6untHQGMRKxzb9+jdk/PKlrhdc/quX2r2PJO3IEAJhP5XH0RApiLEH4HARAAARAAgfwEIIDlZ4czPQhAAPOAhCIgAAIg0AACRQhgWQEeSgGU95AKU0Veh/YCmdzZmXlNgTv6Hx222dM8OHLmst49RU48ZkiZgTpTMIstgOUNmuXlifNAAAQGSwAC2GD54+r9BEzRwBR/pMxc44MsAYyLZ3zvLb3Pl7bFRwDj7eB1aTEtbXxEY4NtkzPJ6jA6SAAz22S2gcrunupMZln/+L7uajCsAOvvPdKJSJL+BwFMQgtlQQAEQAAEQEBGAAKYjBdKCwnEFsB4oFCbQqkfliwcElqG4iAAAiAAAjEJaAHsL586Sj32TEfEsaXekVyzDQIYD6ZwNi4BzORoKw8BTNLbUBYEQMBFAAKYixB+L5vAoAUw/m16x+P7eoSnNLHMJYCRiEVlqG76zv3cBeM9K7xoApBZt20fNJoY86XLDnMKYNxnLgGQl8UKMKwAK/t+x/VAAARAAARAIC8BCGB5yeE8LwKxBTCd75xfPFYqJ68GoRAIgAAIgICVgBbA/uc/vqkn9U7WbGkXyjYIYGmrqGIIYGYqJ3MfEBd/1+/cdprhroXPOy89DBNTXPDwOwjUkAAEsBo6reEmD1IAu/GCcXXVPVNd0Uuj1sJTXgHM/M6l6+j3t15N5iOA6W9k/q62rSaDAOZ/k2AFmD8rlAQBEAABEACBKhGAAFYlbzTQlpgCGM2Cu2j9nj5KeXO88w8ms1IE7xrYGdEkEACBQgnkFcBss5ZtG7Wbe1zUIQUipRK6f9P+hHvae4Xea3qW96pTR7o+WrVitC+lIZV7dHOnPjrMFEnmhvOutEehHYLXz/cosYl3odfC+SAAAsUR8E1nCgGsOB+g5nwETAFsx6uzQZMxXCug0u4Vbr1tDLPu4gn27j7Yt6KLfrSNh1yCl74WpU/e8UY6ZX2hYxcMKVpNllcAo1X8Zmpl3k6sAMMKsHx3Lc4CARAAARAAgfIJQAArn3mrrkgC2P+4+Tb1c+f8Q7fdtAEvBQJpQE37kdDgWXqctnQ4mW03ubOTr9yVo9xWf5YA9qmzx5MPBhwgAAIgAAJ+BCCA9XNyzRTeNTXbndWdZzXzk1sOKlrlRceV7xtTq04d7TECAphf30UpEGg7AQhgbe8B9W1/TBGGKOhsI5R68MGr5vaBsd0rVJZPYDll0bCiCSnmKi2+KltXzCeM0JjBPNLqkqyulwhgrnELty8m+5j7X8Wsy/SHhI/0rirSboktzz33nNq3b59aunSp5DSUBQEQAAEQAIFKE4AAVmn31N84mwAWo1X3rJ6r1j403ZNmS1ovH2QuXDBHzR+f0930V28wLK0T5UEABECgrQRCBTAKINGxe/rQxIa6p0C0BUrS9vzK896xBUv0ijKzH9JEEUnAzKcfYwWYDyWUAYHqE+D3Mj2L+XOYW48VYNX3ZdssjCnCEDvXe5JWdm+bnOnBTJMmbRMnzbps4pnvimleF0+J6DN5ho87+Gpt27hDIvDEZB9T/IlZl3k/SfhI78Ui7ZbYAgFMQgtlQQAEQAAE6kIAAlhdPFVTOxMB7HO3qpWfeCJpAa3a0h/VvEk0ePc9SKy69pzxvg19fc/X5cyZ8/ThEnt/FKlNKA8CIAACdSUQKoDp98DT2zurgk3Bpo4pECUCWJ6Vx7ZgiU9KySULh5KV2KEHBLBQgjgfBKpBgN/L9Czmz2FuYVUEsPNXjKrVp49VAx6sGCgBSv239uHpxAZ6j1IawLs3dlIF+4pLvAEuAUzS2CwBTI95rjx9zGvPzJAJQXUQwLgfbSvaJdyLFJIggEk8gbIgAAIgAAIgUB0CEMCq44tGWmLuAUaDW/ofPyidoZm2yQdG6ADUdv65t+9JBDpKz3jiwqGuGfQBhQMEQAAEQCCdQB4BjCZFULohOiigSbOq2ySAnXjMUHd/Dd8gGPdAlgBGqzhI6KKD3mcULHbtbSLt3xDApMRQHgSqSaAOAhiRiylOVNMTsEpKwPye2zWtuqmB6R04b6KzuvzMkzurtJIVXC/2ruCid7EWVGP2sQvX70nS9VP6f8peEvIObroAFvpd7xobSftVWvmYdprXKFK4k7QfK8AktFAWBEAABECgLgQggNXFUzW10xTAYjYjdABqO993D4SY7UBdIFBlAq5AQZVth235CNC+VDds6Mym5ocOHiUTGZ7pnchA5T6y7D/UUUcdpf7nP74pVcTim8DTOa7N67U4RjOlm7gCLM/sdFeQJyt4FxJ8s/UmCGD57jGcBQJVI1A3AYxPVOPiRdW4wp7iCZjfc3RF2mPaPHS6v7RvPRKoSKiKKYCZ71ydojhtf7EsWrEEMGrjjjf20K5SCsTQ73rX2ChWT4xpp2kTBLBYXkI9IAACIAACINBPAAIYekWhBOomgFGw//5NnbQZ/HhgzdzuLP1CgaFyEKgYAdt+QhR4onsCRzwCJCrRLGFbwMbnKrbzKV2sbU8KV338A5yX1YES2ybuVO4Pz3pOvfXYI/sEML2y1rZPhWv/CB3EggBm9xqJlTp1b7KaesVoN/BnC2zFFsBIoKRVfBTMW3XqSFDaKVe/xO8gAALFEUgTs7UooK88yBSIZENWitfi6KDmKhOIJYDRO3TJwmFF9dHhs7eWi4v5zg0R13hdNHlGj4989g9N23vUlnpZIvC4xnDLF/tvcSC5rot7kUJSTDvNdhRpt4sZ/x0rwCS0UBYEQAAEQKAuBCCA1cVTNbWzSAFsw3f3qzue6Hyk5Nk7xTWAdf1eU5fA7AYSoA+mp7f3pnOhZp6xbCSZzRpy2IJNVB/tz4QjHoHQ1ac2oTLvPk9pApjecyXN1t/91f+t3rV0bp8AliW6uIInEMDcfUwyKzy2AMavvXzxEAQwt7tQAgQqScB3NScEsEq6r9VGZX2v2QQF3tdJ4KXxk+2Isc9cVQQwvr8Wb6ttFTr/vr7xgglFwmDa4RrDQQCT3ZrmpCbiP4gDAtggqOOaIAACIAACRROAAFY04ZbXX6QAFjpLyhUIhADW8s5bo+anzewMTa9GCHiAm/7N92eqEaLKmxoqgMUUKs3JBXpzeT0bOi1QmkcAe3LLwe5eHTSLef74nJ6JDfzaSIFo78ZVEcBc/qHAjrnvCrVo4YKhYKG+8jc4DASBARNw3X91EcA4xpDVNAN2By4fkUCIAEaTuS7/8l7ru8lnZZWrGVURwFx28t8l39cQwCaUROTz8UMVnmsQwHw8hTIgAAIgAAJ1IwABrG4eq5m9ZQlglOaLp/qi/QAoTVvWAQGsZp2pJHO1wMMvR+m9aDVNVY+01J0QwKrqsX67+POInl9aKPBdaac/mOlcOqTnc4vMYBJfhUV7eMUUwLJSF9GsYxLI6PBJ7yfxtuv5L6krq6wtMBd7cgUPlqw6dbQrKF75vjFF/+ZH7HZLxDdXas1YzFEPCIBAPwHX/aefDa50poNeAcZbVoVAMfpa8QTSxFu6Mk3MyXqn8hU1ehIPpQ2mv1Oa6HtXz032w5p8tT+LwsIjwidnQABDCkTpHVKF5xoEMKnXUB4EQAAEQKAOBCCA1cFLNbaxLAHMRGQL/JllXIHAvEHKOgooNe5i0U2v4/4SvC+fcfKIeuyZAwkXCGD27kF7Fu2e7t1va9Aipw7IkIB12juGRankzJQpJy4MS0XHBVW+z4QOHvFN3Pm+T3lWgEn27jhl0bBoz4ush4Pr+R/rwVK2AOZKQxi73RDA5D0lCbbu7A+2+kzckV8NZ4BAh4BLAPNNZ+ojgPF37B2P70v2CaTDd0KHr8+qECj2tRXl8hNIS9+n+5Tre83sJ2X2m5B9u7K+W2l12t0bO3tWu9IUSsljBVg2MVd/k/I2y5fZP9NsrbMAljbGorbSdwwOEAABEACB9hJojAD2yiuvqNtuu01dc8016sgjj0w8Ojs7q3bt2qXmz5+v5syR7YPz4osvqm9/+9vq7LPPViMjI+3tIYEtL1IA40Ff00yftBWuQGDeAW4dBZRANzfq9Dr6zzd1UR5H+QbF8tQ9qHOu+MrebkBO20B7pdFeEIM6QjjHTEFD7XfNWOa20sosvRfjpSsm1a//0oS65m+PSGZUU0D/S5cd1lcfZwwBLDx9zoXr96jJnbPJqufzV4xkiqeu9560/0sEMO5rCkLoySI+72upXVUuX2TK2iq3G7YNlgB/T9DKF3pm0KHvP993kI8AFprS15dUFQLFvraiXH4Cac9MqpEm6Xxry0F1/6aOGHTnpYf1ZWwYpADGJxTR5Ew9Xsrz3ityrM+9AwEsu6/mjQ/43gFVeK7VWQDLel7EnoTh61OUAwEQAAEQqAaBRgtgNlHMF/sPf/hDdffdd6vrr79ezZs3z/c0lDMIFCmA0aVokKOPHa/Odle++HxYmCkwTOflHeDWUUBBxz1EQPuPAkS7plSyUmjQ4ojLP0V+FPsGxVw2Vun3mPtlxWpXCGczWLFk4XDPvlqXrBwTmWmKJHp/DBJYHlgzt2dfOL7v01lLX1EX/eqQ+m9/sSC5nm3PMPPjM22FlGkwrf6iQ6dj9HnGZzU6thCUdq0yVoBJ7v/Y7c4rgPHZ66G+FHXuChSGAFYBJ7TQBP6esAnQvu8gCGAt7DweTU4TPfU4wKOK1CL8mUlZDki81RMoSAC7a+P+zP1pBymAcdtD33uff2i6+50bO9sDhw8BLLu35o0P+N4DEMB8SdnLQQAL44ezQQAEQKDJBForgNHqsJ/85Cdq4cKFamysPzj42GOPqe9973vq6quvVsPDWC6d9yYoWgCTDtgl4lTeAS4XUPQM2xgfgHl9gPP8CZip5EgA0x/ZVZ41JgmA+9PolPQNiknrzSqflqopLc2LTsnH68y65/g9Sufo+3SQPuacaT/DtQ9PJ8351NnjPfsb2riZwQqeKpCXzxIabM9GvT9G1oqwUAGMB3RsM7elz3jffhhbCEq7btkCGLeDxEpzL8zY7YYA5tvjDpXjfYKvxImRslZuDc5oC4FBCWD03tGHdDKGyzdVCBS7bGzL73pSodneGN8/5nuUUmrqlVQ0RqIUiVlj9aYIYGVNnoAAln3X5o0P+D4LqvBca8oKMFMwd31n+PoI5UBAQqCsZ7fEJpQFgbYSaK0ARqvD1qxZo4444ohklddRRx3V7QMkjn3hC19QixYtUhdccEFb+0aUdtdZAOM5532C0BoYH7jS3+ogoOR1Nr3Qn97eu5cJpT1bfbpsxUne6+c9j1KSbHuxfw+WS9472rPC5OnnZ2rhPx7UJpHohvumEjQ+e+G5GA5CAHtyy8FuG7h9aQKORNim+mLfo/SsePSNfddMnhTU9jkkQoJZn/kxThu3k/hvWCYAACAASURBVCgoCURlMYwtgPH7b9vkTLIZPR0uAVISlHExjy0EpV1vkAKYjWfsdkv6bcyZ8C7/Vvn3mCmxqtxO2FYtAvz5yVeP0H9fe86492QX6Qow13M9hJK5OjmkLpwbRkC/C/R+qvrbJ4YARmNaGhfSQRM7aNzAV4O7xupVEcAomwSlh6Yjz75dZQVRSWCkVOF06OdDWu8wv5V37JwR7WHL640pLMUcL7rG3MsXx50oDQEs7Flk9qPvbz+Yu0+GWYKzQaBDIO3Znec9AKYgAAJhBFovgG3fvl0tWbJE3XTTTeroo49OaP7sZz9Tv//7v69Wr16tli1bFka45WdXVQDTH2jknhMX2gWbvIPn2MH1KnUhUzgiRuYR42O36Dbb9oCia5JYIfmoLtpO3/pjbrJtXpP3Z77fk0QU1nVqtvwaNsE0bYWETQDjH+p8NYXPCjC9GXKoSJ2VbsO2CsfmV4mQ4PMxTn1CHz6BKDN4xZ+NWf2LrzbzTYGYd3+YvM9kG+/YQlDavWoL6PBgHu07R0GxkCN5Lk/2C/rrLu4XX7n4EmPFkaTfQgDreLnI53VIP8K5zSZgPj/v3tjZM0m/K30nu1RJACvrOd7snpHeurTJPTS5asnCoZ4TixSZTD+bfdklgHGhlFaA6AlCLnEnht9jilaJPzYf6DPrytP7/RFqu/YnrSKn72TbQZMGTXEhRGyAANahDAEsrPdCAAvjh7PjE5DENeJfHTWCAAhwAo0TwC677DL1uc99TpGwZTtoVde6deuSnz7zmc+oqakp9fzzz6v3vOc96rrrrlNz585VmzZtUnfeeadau3atetOb3oQeE0CgqgKYj0iTJ9hKM/v4hxXPU1/kLNgAF4lOTQtc80p82IouWkBh22oXuowpgFEKxKyNtQswLVeVkiC05AK8P5P4tWpF7wo5aTojG3cKolBAgh+SQLkrqGdrb2yROksA8xUZpD7c8N396sn/6AjQk6/OdGcV26534fo9SZrHtL3seOpP2/3LBRsSPnV6RhIkT1s60p0p/F/ftlNd9mvKuQdYWwUwPdNvkEHbmAEmM1BDQTg9a/z8FaN9K4El97XkOVW3shDA6uaxZthL7wydNo6vFIcA1gz/FtEKX/HG/PYxVxTaJmNI7DXfmeaYherKmsg0yGeuL0MJjzLKpn0n8Wvr9KZaTKfxJwSwcO9AAAtjCAEsjB/Ojk8A3z/xmaJGEMhLoNUC2G233aZ+7/d+T/3VX/2VIqHmwgsvVJdccon6oz/6o2RfsE984hNqzpywmdl5HdOU88oUwGwfYCZHPaikYD4FALKOPAKYeY5NQKEyZtpAsoPvk1BV/9sC15plnlQ0+qOJt5dW8dAeSEUdZmoPczNtvgKMbOAfdrHTXMRqo1Q88b1u1t5SWftJpdWf9kFtisPmx4v2iU2c4WVtQT3TliL2eXPtT+Hqz6ZNJDLRfhp0kEBIIhMd/N5IE5Hy7Pvketa5Bu7ar0uOmlKfPWfaKYDpvUJo9d+XLusVP2M/k9PqK0uEsrEt69q2thcpgFGQMytww/d7M4VUqZju+wyrYrlBBmOryAM2lUPA9V7FCrBy/FCnq/iKN7b3XMwgPs/aoMeLun69glqnFnSl/jUnurXp3SPpez4CGH3/0eowCGBIgSjpW0WXhQBWNOF61E/vhMcsK2aXLxpSZcdzXN/R9SAKK0GgGQQaJ4BdddVVamRkRM3MzKidO3eq9evXJ6kMFyxYkPz7i1/8ovr0pz+deI8EsGuuuUaNj4+rW265RT3zzDPqox/9qLr33nuTFIinnHJKM7w8wFaUKYBRM7M+uFxBXhOTtDydb55DfzMFFL6agl+zDivEsgK3eYK6WfsOxey2XHSk/PQ6hQilcaEBkl7lRf/WM6RtMxtjDphs4l/eQVndBDASskjMeeyNfbPMTYnN/R60GKQFMNoLQqd8o9mmOhUnBTb+4L5ptXt6NhGOzJVltnvUlTrHpx+aH1t0DhdSXQGWrOARvz4XACWrqFz3putZx9tH94DmrUVQqQCWNzDmstPHV7qMi4mkrqyyTRbATOGWBOgs33LmlPqxzDRUsfyZVg+9U2gyhXnYJrZAACvaG+XXb/N/1SY1QQArv1/U/Yq8z/B948z9ZYsWwGzvlXNv35OM9cwDAljxvU6zJ/HxjGUjEMCwB1iuThfzO5gbAAEslzsadxJ/L/HG5ZnAGwoHAlgoQZwPAvEINE4AI0HryCOPTAi98sorXZGL/sb/Tb9rAYx+e+mll9T111+vtm7dqn7lV35F3XjjjUk6RBxhBCCA9QtgevWDSdZ3r6Awj4SdbZuFqWuUBpT5ij1uVREpFLNmsfJ0HXRtnUbFTOWh05eRWEYr+/SRR7Tiq9BiDMoGIYCREEL7P9HhyyBthjmtkDp2wVB3hZPZl8zgR5b44+qH0r0jfO4Y82Nr4RFD3eB+2gouXm+oAOYSz137PrmEpbT7R+8DBwEsvZc0WQCTBj1d97VJ0RYc4WWKXi3sc+/b3n/8PNu9yZ9nrrSREhtQdnAESMzVK1C0Fa7nctnWQgArm3g1rheSdcI3aEeTkmjiEh1aHMs70cVGzVZX3klAWAEW3i85ez4pCikQw9lSDTHvnbwWPffcc2rfvn1q6dKleavIPC8tBmBLny01gGcboMlWj27eX4tsLtJ2onw2AQhg6CEgAAI2AhDAmGD2jW98Q910001qzZo16jd/8zfRYyIQaLsARkF9vV8OrQKhVBH6I9FcBeO7V1AEt+Suwnd2v0/ghw9M+MzSIgQwPhjmjSfRccOmQwNjUwCjsnoljxZpKCDAD9+ZRDTYn9w5k5yatpG1rouX5deaNz6nb+Nx82PpkpVh+3Tx65kB7jOXjXaFHV7Ox2dZ6RR1XboeM1Bupte0icjE5sGr5qpBCGC2a0pWN9qEBL3KitiQgLXtxU7fMdP/+KQR5EGs1ad3nkOceV4BTD+zdFuP+7l96sO/ul/d/Mi8pHqbP+meM1f0+T6QXHb61pPc11+dytwzRFJXVtmqC2Ak1urnEm8H9av5E9kpoIsWwFwpmHyeO7H86KpHEow136NVCHa52offswnY+mrVxnQQwNrZi33TGNro8NX4PMW0Oe61pdYNfa7pyWj6fc3HFPTfNJFs91T/CjBbpgasuo3b9/mkKl4zBLA4nEPvnRhWFC2ApYkTMcZ15vg+durvGHxRR/EEeB+jbxr9He0bt4lpoe9kkpjXRF0gAAJ2ArUXwPbs2aM2bNiQrOCi1Vs333xzrhVghOc73/lOsvLrk5/8pDrzzDPRZxiByclJ9cADD6gf//jHanZ2Vh199NHqvPPOU29/+9szObVdAKMVMlpAMUHRLMld07N9s5L4R580IFl0py1KAKPBiJ7tH2Pwa3IwP3717/Sh3JPezVgBlnx438OWe1kApw2kko9zlp5l7UPTfTPESbQhwYqnXSShNC2YmsaG++VT54xHSy2WZ2VSWh8061q1YrQrhPBzSOAxVxpyHlxAoQEtCTp0zJvoiIMuYaOIFWC2a2rRzuRhE4ddwk6WwOZzv2z47v5uHzPtoTSRlLpNC/O2/kyp7nTKyZ5n0sKOSJImVGjbeLAkZO8nFyfJ88/VTyR1ZZWtugDGV8DydvgE7yGAHSKm7wF6JtFhCtacLQSwWHeXvR7z3UulfATdEKsggPXSK+v5WtZ1QvrGoM9NG0/6PONdwpG+1/ikLl1viG/SVofQZLlrzxkXI+WT4GiFCU97vurUUXF9bT8hbUwJASxOz2ibABZ7EiwEsDj9sO618G8UPsHZVwCzxePSJiK7WEEAcxHC7yBQHoHaC2CU1pBWbG3fvl0tWrRIrVu3LpcARvuDXXfddepHP/oRUiAa/e/1119Xd955pxoaGlJnnXWWmpiYUF//+tfVCy+8oC699FJ1/PHHp/bYOgtgfH8TnyAzQfBZ5aJhpX0opAWTdQq+8h4P/VfKGpRLZ1iZrMoSwEwBgqduoYGNFq3IP3TYBDCfwXpa0IFT1R/zvin+bP2Qp1PUqSNifTy5ViZpNj73R1Zdd23c312Nw/cGsq0gcqWvcQVdyhLA+Oxk2wou3g9cwk6oAJY205JsCA1YJPcIW03F26X9F2vg7+IkeTa6+omkrqyyVRfAaAUsPQPNwyc4WpYAxoVustN1P8XynaQe/sxNxgLbO0xdKRDXXZy9b5rEBpTtELA9j3z6cwi/ugtgZirO+RP96bs1ny1btqixsTF1wgknpCIr6/la1nVC+sagz+WM+NjV555wCWB8shL/tqHJZSG+iZ26KmuiW8y9fQft67KunzUpimfV8Olj3Gbpd6R07BWLT0w7bTbF+oYLaW+ZK8BiT4KFABbi+eacy98jfOKDT8yCKEgyubioxfoOdl0Hv4MACLgJ1F4Ai7EC7PDDD08Enr//+79XH/zgB9Wjjz6qPvvZz6qTTjrJTbAFJTZt2pSs/iKx6xd+4ReSFr/22msJs7e97W1q1apVqRTqLIDxl5/vy9KWMo5yT9sOWunDZ9GRwDV/PH3Fke+MlSK7ZJECmN5EnjZVJhEk5pH1IZ72oU0fbpQezOY/8p3rA8W2JwgJbKtOHek27bSlI8mqpSwBjPyu2dCJZkBVGoSWcHUJDnojbGoDrSTK+zHqSs2UlsJS70HFr+sKuhBLnZaUzqd/ZwWrfXi5run63cXZ5EOr3SjwRIfPjGiaTc37Ma3m0qIHPXe2Th4Myo9PDHfsnFEvTr6oDps7Vx1++PzENkoBS6lDYw38XZx8fKXLuHwiqUva78u6ts0usy/RvUD9Q89q5HsgugKD0hWiZruznqE2Yb9s39lSh6W9h30FML6yIW0CRKy+19Z6bAJYkROI0larSIO/RfvLvPf/4L7pZMIPvb8pI4Ge0EJ9nA49KclsBwSwoj0Vt35+P/BAs0//dAlgtgCh3s845D3H+yo9J489opOOl7JquN5Lrvce/92HQVxvNL+2EHEo5FyTbMzxoll3TDttPcL1fVlGLypaADPjH/Tv0G+xtDFi0f4qwx+DukbsyQhltiN0onVRAhiNt3Tmnxh73pXJFNcCgSYQqL0App1AK8Fuu+02dQ3b08v8G/83nUflr7rqKkV7f33xi19UH/jAB9RHPvIRtXbtWrVkyRJ18cUXN8HHwW2gFJM/+clP1Mc+9jE1d25HmKA0iF/96lfV7t271Uc/+tFkNqjtKFsAywrI5xkMSweh0mtkrRgz9wiLJYDZZmz6CnxFCmBPPz8TbfBr9sU8AhiJcCTGpR2uvqF/X7hgTiICZH28m3Vp8cxnX6tBCmCSAEfWvZE2wLatIOL+INGNgnf8cNlkfgg9svmAeuyZA0kVLp+n9QXXNXkKQJvNrueGaTPZwYOVJMhKDvN6dG5asFNS7zPPPKOOOuoo9Za3vKXnNDOYpXnbBMys67k4SWx1+UxSl9Tmsq5tsytLbF6+eEjUD3wFMEqTSUFRSeq/LF+XxS+WAOYKILjeJbH6YlvqsQlgscZPNoZZk2jyBOuL8pN57/OV1+bK6qx3AgSwfg+57vGifOpTL3++SJ/xaQKYmW2Aj3P1eCTkOc0nPdnGTD7t5mVC9kGTXqvt5UPEhpBzTe4xx4tm3THttPWXKowJihbAst5HPvuIZ91nWAEW7ymU9m6rg3ATIoDxiU08faJvvMz1zJBk0InnTdQEAiBABBongF122WXqc5/7XJIS0XboNIn0G+33RcE6EsDe9a53JSkQSeD52te+ph577DF10003qXnz5rW+p9xzzz2KUkSS0EXpD/WR9ncOrGwBzFfo8A2GSAeh0gG3WZ5WTPDVKSTAhAS6swbW/DefFTxUvk0CmGsAnsWCD5xOWzqsaPZ51uEKDEv7tbTfptnm6s+SAAf/2DFn47v2e+D7S3BbKX2YebhsMj+6+B5IejZwWrAkTSCTXtMMivJVabaVCiY7vlLU91nGOQ1SAOvx30UTotncrv4oeVm7fCapK6uszeayrm2zK61v08csvW/0rESfFTO2tlHgkvaUo4PvxUTPU9dzLquPcpFXwi8k8Gk712cfRmoHn8nsCo5fuH5PwqyI1c95+3EIt7zXjHUeBDA7ySYKYLR3pV7NrFcexepHknpc97ikLmlZvlqWn0uzzGl/q1gCmPQZLnlO8+8Ls/2usbgPr7QxJKX+NCdR+dSHMukEQsShkHNNi2KOF826Y9ppIxnrGy6knzZJADNXm9F3OQ4/Avw+ookOenyfVwjyu2qcUiECWMi5rm8vPuGoDhzjeAO1gEB1CDROALv88suT1VyTk5Pq4MGD6qc//Wkicg0Pd152CxcuTISumZmZ7t5hK1asUJ/+9KfVEUcckZShc2+++WZ17bXXquOOO6463hqQJU0RwPIMgKSDUOmA2xWIJpcXJYDR6iI69J5XPh+ZWTw4X5+VHUWkoku7RbI+xPleb/x8F48sFtJ+cPmX96ptL86otJUSpv0U8NCB6t1Ts0mgmQ4thrhSi+lzeXvPPHmku1JN/53vj2YTWiQBDtcHI9VlHrRyTq+e8338uWwKEcDS0uXoFXv0cXCvJX2nq+2u33l/oiA59RPtcx3k8uVD5UyB9sSFspU/adfyWQHGz5WmH5LeV1lMXP1EwjOrbNUEMH5Pc7upH1EgUPK+cfmDr3y0ffDlfYZKfBci5BQhgNEzgia60KGfb5L2xOqXrnpCuLnqLvr3QQpgtF8dvcvpyPNsLpJNEwUw17uzSJ68bv4s5HvJ5pmgIrU5TXyj1IGrTx9T563bk1RJgTYSxEg05OPFrOu5Ji1kPcOlzzVbuim6n750WXZ6bSkvlC+WQMg9GXKu2SrX+CSEQkw7bXZIYw8hbUk7t2gBzBwffmvLQXX/ps6WEaGrPs1nj7QvJIL5G5lBbOPkIniXVSePH/Br2mIA9HtsIaisdtJ1sjJe2CbQpr3TY+xRF2JLmcxwLRBoA4HGCWBZKRC5QykdIqU/pJVfH/7wh9X4+Hj35/3796s//MM/VGeccYZ697vf3YZ+kNnGGALYgw8+WArHmx+Zp360o5Nu7i8/vLPnmvd/f0L97fc7fr7urN3qpGM7ac+yjv/2FwuSn+eOzarFb+psak/HyiX71col+/pO/eGOEXXLI51Vg//XKdPq/FP6g/r8pOd/Nqyuf7CzX86Z/2VazR1TPTYePX9G/ff7Dn/jmvvU5e/t7PuT9+DXI/tf2jWUyst2Dc3jF489oD5z1u6eItK2m/64//vjIlskDLL6BdWj28XrNPuPeb0sFk9tH1V/9I+ddKE+/cC0z6zb/H3j1jH1pW/1BwX0tXz9xNtks9N1z5ANZAsdN527q+ceMXm56pL4M6usy9emHdRvzecCL0P3/p59HbH4//k/96h3Lurf0y+LN53H/UX3sPnscLHh95bZdt9nWVb/pd/SnpsSv/z7v/+7OvLII9UxxxzTcxq1/5tbO/vK8OPiU6cy+4xZXvqMCeknknZnlbXZ7Oqjsa5tq4feAV/9bv/KSfIF9XPJ+8vlD96v6d7Rz0T9/si6bx75wbi65w07zfuO7H/0B37vcl72zfNn1Mu7OuKTz33D7dcsbe8+4nbFvT+XFKHfzfvJxWmQ/SGtr4VwK7L/+tTNeeryPu9hn7ptZXhfpWe7ficWec08tmaNueh+4Pc+1Z82Xn722WfV6Oioeutb35pqRll92vXuzMMpzzn8HqdngH6fltEH+LXpGUfPI/of/TeNN7hf6btH8ow3n9H83+efMp1Zl7QP8O+tRW98b5107EHnd1Qef+Gc4giE3JMh5xY5XjTrjmmnzROubwrzHHrnbLSMsen+p+dAnoO2vqB4mN77PU8dWeeYz4eYTM26XWOwLP/y33zGjbE5xa4v7Xsy7V1lstPjAttYOLatofWZfUq/+3xsN9tN9xd9P9D99IULXhebRt8/FBuig87XsT0fW+gcc2sBsQE4AQRAoEug1QKYuWcY7xe0vxUd2AdMqRgCWFn33Lxf+2M18uZTksvtvP+/9lx24qSPqPGTPpz8bffGT6oDL33fadaC879hLbPv+UfU3qf+sO+3kaNPUfNW/nHy9+kf/oWa+uGfe1/jwMsde0z7tQ30++5vftJZX1YB077ho09J5WXWMzT3WHX4WX+d/Hn///6W2vO/PtNThNc9s2eHmtm9o/v71Ob/Vx3cuTXTH+MnfcTbFlsbD3vnp9XQ3J/v+Wn/9kfUvue/pjRDsmHX1y/tO93mZ7P/mCfN/42vqOEFS7p9bWzxb6rRRWcl/x6ad6wiXr59jfdbso/qTvrQ1vsUsTvsnb+vxhZ36qbfR9+ystuXuV17vnO92v+fG9XPnfMPas7ovIS52V7uJ36urU+77hnX77x+SdmQTm4+A4jV2IkXdKs0fTPy5l/pey5w3nufulVR38q6p133qOu54GJD/Uz3CZON77PMPE/bPLt/V/LTnNGOEO/q9yG+CT3XxVFSf9a7QlKPq6zN5rKu7bLN/F3K11XefCfoZ6J+l2XdN1n3hOt+4e3irOmdLBkD8OvoOm3vYdd71cWJ28jHJXRvD+oI4TYom/V1ue36bz7jMT124/bTO5TewVkH7ye8j/lcs0xW5n3Dx1zU1/jYleyS3Ctp75e0MVesdkueBbGuaavHvMc1uxjjdpfdWc8f4q/HqdQfD7z8PdE3ivmM5v+e/uGfZ9Ylfc+5xlEuDvi9GgRC7smQc0PHMxJ6Me20XVd/X9L4/LWHfstpmm2sQifl/T5wXjClAP8O5kX2fOczSn9r2N7T9N3B20DPrdl9nW+T6R/9uVe8hl/vEL/d6rWH3q9cYzCzOVXhmdcPWeelxQDSxiuDfLeFtt+8T/UYx+e97BrXS20z34eS993hhx+u/umf/kl6SZQHARBIIQAB7Jprkhnr5vGd73wn2Rvs6quv7qZPbGsv2rBhg6IZn7/zO7+j5s/vBEkpveRf/uVfqqmpqWRvsLGxzioQ89B7gN15552l4PuTTYvUj3/WWXmz9swf9Vzz8a1vVo9ve3PytytWbFcnvqmTFiTruOHrS9XUgc6McX687U171O+s6N9njl/jkl95Qf3SMe5ZIp969BeTqo88rLOy5JW9nRki2n79e9o1XW3gv2/72Vx156ZFyZ9OP/Flte2Vuam8zHrNc09f8nJPEf67ea6Nt+mPbz3/JvVvL3b61//4jf9Qh40cWnHnauN/vj6h/ujbJ/QVozaSnTEZ6ouYfe3BHy1U33q+/1ni09d4XVSe+4jsN1lRH8/qy7w+7qfE50Yf0PXY+pfrnnH9zh0iKevyd9bvf/3Mz6un/rOzcvP3f22b+ucXFnRZmedRP/vWc0f2sXT5w6zH1b84c3ruEGt+kD+pDB0+/SWEj63/8vrM56bkWj/+8Y/VggULkrTDRRyuZ5DkmlnvCkk9rrI2m3V/+fnDp9V//9VnXVWU9ruUr6t82nNZP2uy7pus54XkWcL9TO/ku77XSWut3w1ZcO/63lu77yRdzvacdL1XXZy4jbHuxdBO0/MOOfFl8dgp9Poh59t4+oyfdH/k1/Y5j/dH6lf6nerTx0LaKT3XvG/ITj1eNscdVHfaGINWBoyMjKhjj+1M8rEdrnei1Pa08pJnQaxr2uqRjKts52vW/LcjJ/ar/+O43kwWPtfmvuPlz/nFF9VbDp/qG19mcTH9yP9N/dscq/K6JO9Y/q547+JX1Lm/OFmku1B3gQRC7smQc80mud67IQhi2mmzQ3LvJPc7i2/w+kK+J3bs2KEOHDiQudLXtN1lB32PvTLViXEk/83iHfTv/+9feyexUrk871HzuSXtC3zsR88j/W0fwjOkv8U8l7Og8Y0eA6RxDn23xbRdWpd5n+r3lc+4zjWul9pi3tPSMdI73/lO6SVRHgRAIIVAowWwnTt3qj/90z9VH/vYx5KgHD9mZ2fVrl27EkFnzpxOeit+bNu2Td17772JAHbYYe3OP/7UU0+pBx54QH3kIx/pLoV/7bXXFIlaJ510kjr77LNTbzAtgP3zP/9zKTdhVs75GDm7XXm581zDlvee9hB48KpOQNx1TQnYrD0gXHteuXJop+1DQPbZ9vrx2Yspq22Uo1tvxvr97QeTPNXmoTcXjclQX8Psa7Z9R6isiyuV4Ru50/5pax+eTi6j94+QssqyRZLP29Wf+e+0n43e22b5oiG1fPGw4j56csuB7r5VRW5Wn8XK7B/kG1sbTd+6+o/r97RN6m39W7ovluT+52VD+mvaNdP2AMtro3me6xkkuY50fxJJ3byszWZXf8l7rdDzuK3nrxhN9o9xPYP1sypt30fb+432prn2nHGV933tei6l9XO+D5nP3jzcPnqXPL29844xn+mmj3e8Oqsee2P/CNrLgvZpzNpbLe1eDN0HI6Q/cJv4/gdlPZ9CbOf3l/aZz0bjtr5K533qnHH12Ob0lNl8/MFZ+fSxkHZKz+V7rlDfuuPxfd0+bd4bVPfdGzuTskyfb9myJZn0dsIJ/ZOOtE1lPeMkzwIpL0l5vqct7f2m91n16Xd0nbS+59qnhM4199+lfUL184a3gfxIh/ks0n7mZX916XCyJ2TWHmCXrBzNfK5JfBPz3S7xG8rGJyDxu3n1kHOLHC+adX/+oenuO/6e1XMV3XMxD+n4lNvD30E++3Gn2Z1nD7C0vUP1fph6v2R+Tb13cloMIc971HxuSZ8vdR7/uPohf1/QOF/vu5bGWRIzcF277N9D9t0y2/308zOp3wA+7ZLGFXzqRBkQAIF8BBolgN16663q4x//eJ/YxdHQrMU00YuXoz3CSLz54Ac/qCYm+vfLyIe7nme9/vrridhFouH73//+hO/XvvY19cILL6hLL71UHX/88akNG6QAxj8c6SM0xsDa9VGf5xrn3r5H7Z6e7WHIP5pd13T1Kgq+6/qTjV3fCOTQx/Ajmw94D+KlA0hXeamoY7aTNvbeOjRm3QAAIABJREFUNdXLjcqQuMI3/aZ+EMrQxjhLAPMRvXidppCkfZQmgG3YtF89uaUTjLWJSRIBTItU8yfmJHWl2WULfLo+WIoQWVz9XdqvJAIYBYSuZKLAwgVDyYevT/+yBbhsbalDgDnNBxDA+snUSQAj6336sm5lnvcdJ2Q+Q/m76q6N+7uTGsxnnOS6/BplCWDURi4ekECSJiaYPUbSNtezMOT3OgeAQgUwLnbSf/NAv4upbQKL65yyfs8as0AAC/NCSKAtbYKMr3gmeWZkvY84gdOWDivqy3osTf++8YIJdeH6PcnEMxovfui9o12hzxZoD7UrzCM4e1AEJH4v8v3n+gYN4SMVqKTXktYfMs5Jsy1UAOMTAWjS0yW/NqZIADMP23Mu1HcxBTB67tEkVTq0kCf1p295PWGHl6cJ0fTtGevg96fPhB0IYJ3JyGULYGZf+KXjhtXIcKxegHpAoN0EGiWArVmzRm3f3p+WzubioaEhdfTRRyebCtKy0lNPPVUtXrw4SeuBo5/AT3/6U/V3f/d3ilbGUfpDYnfeeeept7/97Zm4yhbA0mYf0QytRzfv9w5CpTXKFRzMM/BPgn6GkDNv4tCA5/Iv71XbXpxJPjhNgcKnr6aJEFIm0gGpq7xUqDDbahMU9Ed61qxVnxm1Uq4keEk/WPg10vqtFkOkK/d4n6JZ39R/6CA7JbOaXP25LQKYvgfNfqFXsrieC3SebYWirZ+duHAoudfreNRJANMzUfXs06J4N1EA0x9m5oQKWvUpOfKuoiXxXwckXLODQwJDeVeAEQMIYJKeELdsHgGMJtPwYP+uKWVdHeWylMZVOsinxyOuc8r6XSKAzR+f0xU3sALM7aEQAYy/I2hMoVePFiGAmf2ci1xmK2kFMI0f6dDPWYkw7ho/8uu5vhfcHkCJqhCQ+J1s3rFzVk3u7HyjhI4pyupTId97Pn6S1h8yzkmzJ1QA45MqSMA5belIMhGZDnrOnbWsE2/j8Q5tS+jzIKYAJp045ePftDIhK4HNOvmEMv0biWmUjUWPT7m4lzZeaZIA9vmHp5MJHDRxlcZqWYckVuLjc/Oe1pPf6d6gFfnmYfaF+z45Vx05r56xAR8+KAMCZRJojABG6Q5vueUWNTnpzhtOK5leeuklNT3dSTOmj/HxcfXud79b/fZv/7ZasmSJNTVimc5pwrWqIoDRAEYyC9s1OEn7MJUO/H18LB0Im3VmrcKR2CsdkLrK87R/JOzRqibfWfJmwEAPpBceYV+R4yNQ+PiCl4m5nN0lgPGUBTRgpX+npePK8n9sAYyCKdsmOx+uNNjWaX9swRKdfofKSgPlEt9IhVWfFWBp9xDZZQsSSextUtk6CWBFPBNsvqTgjg6ISwTTQfULGxc+E5Hudx0U5TbmWbmYVwBzvVu4XVzo/NKlh/WtDs7iPAgBjKdSC0lfFNp/JIHu0GvFPj+PAJYV7OBBIkoZ9N6l6UIvvdvKerZIuZn3G0+JyGfr0/v7lEXDqentkAKxn3yIAGYK+nocXIQARpbz/slXN9L7iQ4twPFWQgCT3m3tLS/5riRKru+fvCQl4wTpNUK/y13Xk9bPy8eahJFHADPT7K59aLo7AVMyXuSrYvW42WRmWy2VlpVD2heKEBRdPueTE3hZ3/eAWb8tSw7VtXzxUE+sRafE9Y1rucq72skFb172xGPiT/6UTh7m9ph9hiZF6XSRedKTZ33v2LIGQQBz9ST8DgL5CTRGAMuDgISwV199VT377LPqX/7lX9Q3v/nNJK0fHcuXL1e0ouytb31rnqpxzhsEyhbA6IVFQhcdFKjTaeIokPT95w96p/tLc6BrUCod+Pt0FNc1XXWYgSxd/pKVY6K0kNIBpKu82S4JO9cKAJ2mRc/yKSIgZQ70r/jK3s6zY9Gwkq4y4/2W+/PMZaPJTCWT5be3HEwEJ75XnG+fNTl/a8vB1EGdxCc2f4f2XVfftv1u2uxKF+kjgFFQescbM1TpmjwVArfBtRolT3vqdA4EMLu3yliRGqufmLZyAS/rGjEEMHqG6ufaqlMPrcand1XWh6n5Oy8bwt5XAOPvIxISdk3P5l4B5npvxvKzq56mCGD03PaZ8ZslgEn3QCtivOHyl8/vWWMuvvKIxst8HynzvQYBrJ92iAAWci5ZIhmnUfk0AYz8TKs09FjWNraRPBckdknK+vR1lBkcAakvIYD1+0r67RRzQqa2Jo8AZtrBJ7ryVvpsE+B6j2atlgpdAZb1jMwab4bcdXwMYqZhlsYU+JiU2zRoAYy+J+j9Ytu+Is83hIt3iABmTkajsaTvJG2bXXkFMMpSQnus/9/vHlMTo64W43cQAAEfAq0WwExAJIiRAPY3f/M36pFHHlHnnnuuuuKKK5AW0acnpZQpWwDLCpKF5u+lul2DUunA3wet65quOrLOl9grDcy5ymcFY2jGNS3HTztcdvO6+Z5gMVMShQYtXH7L6suSGcIuoZGvjNTXpBR8NMNJkja0qgJYspfQG6K47aPLRwAzfZW2ZwcEsGfUUUcdlaQWLuJwPVMk13R9XEvqcpUNEWFcdcf+Xduq03Lw1af8WvQspXSd+tBivcSevEEbV+pVbkMIey7I0Qeonv1pfqi7Vp1KVp9npczk7Sr6WSMJdEt8XkZZ7nO6ns9q6SwBjG8U7xOkKfPZIuGZNRbgATe9WlvP9IYA5qYcMh4MOZcs+/xD06LJfbx/0nNcr9zX426dpoy3mlYE0urGtNXwthnxrnE6r19S1u0NlBgkAakveXkS4o89opPmK8+YIuu7KaZwEfpd7vKPtP68Y6ksO2IIYLbJnccuGEoC+q7D9R61CWB63Fp3AYzeuRu+eyDZvz0tRZ7JL+3ZbKbVLXsFmM1PNt/7jK1cfcb8PUQAc43rpZlsJAIYjzHQ+JMyzeAAARCIRwACWArLl19+WU1MTKj58+fHo93CmqoigNELhFaE+QRCstzkGpRKB/4+XSJtUEPCjs9eQVmDSIm90uCzq7zJMi2oqTedlXx487JF5e/m7Hj6oCIGKyE5uE0x0Ew1aRPA8gxObf4ua5+lrEBKHgGMB74fvMqeJzwrSORzXzexDFaA2b0aIsKU3U/SnrNkB32U62PVilGv94/kfeoKeOi60t4VtmdvCHt+rhk04B+/rg9liQBmfvhSoMi2IiPPSmNJXxqUAGbzrfSdGkMAI1Z8ookeO/oEaXz7scQfMcpCAItB0V5HiIjFV0nw9GW+97jru8S02Pe5Zmtp2vvBZ3IRzf5f+3Dv1gN0DWkK9OK8iJpjEJB8V9L1pOV9bXR9g/rW47oPfFYzSa8lvafN8mn7FnM79PMlbZLTp37jVfULR+5Wf/LdRd3YiT4/7dkktTuLi+s9qn+nFTJ00EpvOsgfdRTA+H0g3eqA2m1Leaj3OM565rtSGpr35x/cNy0S5mwCmF7VtOPV2e7kjSImddVVACvy2SV9FqE8CDSRAASwJnq1Qm0apABGGPIEQrLwuQZ3RQzkXekhbIMeaoMeTGQNIs3UTatOTV9fbe5DlbVCi67P81nbBsu+Apht7wHuI9vHR9kCGE+RVMQgLi3g6xMgcQVnOx+g+7tIdcoo8z5wfeSZm6vTAN71AVPEo0o64OX9Wu+5Mwi7i2BRdp0QwOzEQ0SYsn2YFuCk/Pxfuqx/o+YQ+/LOWqZnzQ33HQqkanHC9jw02UsCuL6BYtczViKAmeMWvkKDfEBBZJoVrAM9Ifx9xzrSFIAhNtlS9/i85/g184z7zIAD1acFMNd4w2yvLeATa1yQNhbwEeayBDDehjqtAONpivRkqZD+l/dcqQCW9Rw69/Y9ogCj67skrX/SfUWreNNWttpYUOpvve9rT5+5eKKvuMnkkc0HrPuL0Vhx6+TBoPRSef2G8+ITkH4HS8v7WlxkEFl6z/narMtJ689aXZJ2bf1eTYsx/O6vvaZ+6ZjXrQJY2vhDancWl6zvMHNvXRoT6S0veNYX3UZpX+DX5vskxnqP29ot/XZNe67T1gi0aowOGj9SXEe3h/7+tmOGelYM6z2KffcAc00q9bGLmNIkMqlfpPdRCFPXuL7IFWBFc5FyRHkQaBoBCGBN82jF2lMVAUyvlNJ5h13B/DSMrsFdEQN5+sCn/9HBxQkd8EhbXu4jgElesnnaZg5gk4/nF2eSttBHNPcHzXy/4/F9yW/0d11Ot0OvyqHfaaCmD1tubD6jlm9gH3PwynnQfhk0IKcj5jV0G9OCXmmbA/P+Kx3EcT/wenxykFch0C8d8GalHJMGXiv2+C3dHAhgduRVuC98O0NagJNWIvmkrfG9DpUzV6fSZA790U7Pbd8jK1BShABGQYR5E3PU/HGlSDTPWlVL7+m8AhiNW+ga+t1Cq0Pu+ua+bvBCf4CfeXKxvpG8Q/Vs4p53x0X+vrQF43xTANE1zRV0fOW/5kVCiQ4Q2d6xeqVjXgFM70Fq9t+sgInNJlv/T52tf/a48/5sogAmGcP6Pk/ylJOOO7IEMNd3hmmftLzun7G+i9J4mUwo1SLdn3SQmM/H+HwlgC2dYh6f4JzBEJB+K0rL+7aqyGeD9J7ztVmXk9ZvZttIG8dR/eaEIc6fVubolVTnnrxH/eY7XlEfv++4xCwSVujQE3BsWWikdmdx0avY6DlF1+JH1oSVtIwsvhMbTXGN0s/psWnsb0IeE5l8daZnrLf2oWlR1qKs9nG/8HTHttVypk+k7zZ+viuVX5H3KNlhpgeWMJXGTlz3eJZIbcYki+bishW/g0DTCTRWAKP9vF577TU1M9MZbEsPSn04OordBqXczPKDFsAks7192urKtV/UQF7bxmdHU5CG8vLrgBMNXCm3th7c6rRBWYMiyUs2T9vMa+tBusnafPmHribitha1Oitt1pxeReTTn3zLmCse9Hk+QenYg7gsm6sQ6JcO1iGA+fZCdzkIYHZGVbgv3N4rv0Sslbpp7zjbxzcPDNHvWaup0laAcVIkpNDzWYtUNsErrwDGr0PBJ0rHyle86N9jB2Wo3ry+sU3IkUw4Snuv+taRtZeX5mV7R8dcAcb7GJ/Mk3WH+U6c4ZN7TBHBtceNGYDhk6u4bVeePqZ2T812x5ZV3gNMMoYt8gknCW6RHfo+4bP1aTUWBVulQeSQ8pyJ7z3my5H7hk8So+fVjReMd4PKRQtxvvaiXBwC0m9FaXlfK4t8NkjvOV+bdTlp/b7iDtVvrjBN+142BTC6b7NSQZvjhtDnSRYD07fzx+d09zJMm5Dqy6jMb8KYEyGqKID53IO+fpHeQ7b+KLmvzOfSrmmlaPxFh54Ep23Sq+azbJSMEXy45eGBc0AABDoEGiuAvfLKK2rNmjVq+/btuXw9b948dd1116l3v/vduc7HSR0CTRPAXAN11++h/cJ8KS5ZONx9IdtWfFEgQ+8fYttHw/aSpXQouzrv+O5BdedpW1rgl9edllorJGhchgBmC0RSu3xSEYX2A8n5bRPAzLSeeoP3tCBxmR87Er/VsSwEMLvXQp5ldewHvjbnFVnM+tM+oF0fkVxMsM1m5vVSGhn98ZvVvhgCmC0oQqlsOqnCZvr2BGuSAJY1U5lzJ2Hp/k2dlfH6WL6ok/ZHTwpKW8llE5vMvsInF+n686YBTQty9do+rNJWWfOVaLTakNpOwsnnLhhPFalsfVQS/Mm6d7Zs2aLGxsbUCSeckHorFBnU4hfldtIKO/IbHdQXpCmKfJ9bPmxdrH2DlbYgMj0Dvr3lYNeMRzfvTwR4vd+Lqx22/uh7rqvuNN/wv+v7L22fotDAucRGlI1PQPqtKC3va7Hr/e9bj8/9HlJXjPolz9uslcB8wqhNAOMpmW0TSVzPPQkniQBme1/Ttfi73pVS8TGWaUdn3fHJpCNpk1k261ksZen7TilzBZjPPSjpu1LWEtHJrNt8LvGxpVnWJ+6TZQufvER9zoeblAXKgwAIHCIAASyjN7zjHe9Qn//859Xhhx+OPpOTwKAFsJxmp57mGqjTzF+dT7+INB7myiiaMaqDI2ZKRBrkuHJXm8EDSrek82hzCDTopdkvVJ4On5c9lQsJ/PJz+WxRHQjM8i33k84zbQ6GY/eNqtbXNgHMHDjq+wMCWPE9FAKYnXHIc7B4rw3uCnxFNQVT1j7c2dfLdzWMtjyvAOZ6n2d9mNv2qiJ76L3/5JYDPe9l6QowX4/oVGY045nSI8Y88oqTthVgvuOFJMDw1ameVex8fyJKmaYn59CeQeZYxVwVz/uRK6DgI4AVITTydHSrVnSyTsyfUIomLNFhEzzp7zQO+tDK7AlOZn+QBNTqKIDx9kqfIaH3jjTQ5husJDGIfPH09kPZTOj5olMJcruL6J8hXHgf4vWQkE/9lz//+e8QwEKoD/5c13vVtFBa3reFrme+bz22cpJnaZ7rSOuXiAghAhiPKfAJBySgU0YSvVWBXrGep+36HIkAduayUaX3skp7D/hmw7GdL+EraXNWG2P2gayJRa5xpDSrCm+/zz2o2UpSXfsydr2XzXerrtc26TsZn95jzA5/4wSf/UdNW/gEPN4e+obIWoHv23aUAwEQSCfQaAHstttuU9dcc4068sgjEwK0Ksznb1T22WefVX/8x3+sPvvZz3bPR0eSE2ibACYdsMiJHhKVKOi18IihriilBTeeN/vGVdkzhNM+UF12+Qa0+KCRr0bz2buKzw6l6/FZ3a5UP2lplMoOirg4lvE7BLD9CWYIYMX3NghgdsZpYn7VApbF95DeK/BnEwX8tdjh8zHJa+J8P3XOuMqaycvPswXetGC+a3pW0X5LdNhWT2exKuuZW+R4o0wBjK9wInZ00Gqr094x3BUSKWBum5zD/UDjirOWjVjHCq5ADN9biwL0NBnIDHYUcb+miQC04pDSOpF4qice8bbqe0QSmJP0FwhgsqehK9Bm1iYRwNLGs2adRfRPGQWUBgElzhYCAay/10ie1XR2yHuAv4P4/lm2FWA0vrIJTfrZI7HDda9wBuYKGfN9TeMD15FlW9remkWvADP3bnONT7Pa6PtOMVeAufpaiABmZmShcY152PxMk7t9fOryueu9nDUJw/Vc4nvFkXh32tKRrjk6+wC3T/tai8Np73WdTlES83JxwO8gAAK9BCCAWUQxQmQTy9B55ASaLIBRrn56SetgDeWxdw0k5AT7z0jbYF3PmpQGrmwzting996lw0nwxbYRvK8AJhHjsgZFUgEsbXa+nnkaww91qaOsYKztIyzmx5Avb6wA8yUVvxwEMDtTPsORZsnSSmE62ijIp33g0wekXtXg+37RdfHnDJ+hzK9lY+2b4kTqJ7Peb2052BX3aKUWTV6JcRQ53khjmsWCr1Dn7XP50zYGoSCNT9pJHrDLWvXuEsBMn9HYbttk7x7C8ybmJHs/xDzSAm+2a/B9Jsg+GnNK3rGS/lIXASzZY+0NP9HzQ6c8lt6zNt4U4Jrc2b+PNImzet8qfZ4r0GbW7xuspHG9LVBGQbRrzxlPhFp9FNE/Y/Z11NUOAq7AsUlBWt6XouuZ71uPrZzkWZrnOj3f8RdPHLrHx+3voJD3QFrMwCaAUZretPc1/y2GGJ8mENhW2fuku81ixK9FYwr9nqdJxjRek/CV+NvXJtcYiosxtgnGaSzp/eLqy1wkovHr2oemu6v0Xat1fe5tfn3Njt6vlBWCVsPTwffKlPDNWu1ITO/auL/bFnPM6pO5Qe+nZ9pk42L6OhlfvNoZXzyy+YB67JlOSm+yi37TGTGkEwIlfFAWBNpKoBEC2NTUVLJa65d/+ZfV+9//fjVnzhzv1V5pQhcEsDi3RJMFME5ICyuugUQMqrbBAk83wJdV06wpPaM67SVqm13MB5O233XwxdUeqRjH6zNnBbnawc/lQRH+d1+7Xe2q0+8QwLACrKz+CgHMTtoWMKCSMYK0Zfm2iOtkzYD0CWhom/iHJd+jgts8KAGMxgYkcjy9vZM+2BUwkHD2CS5I6uNl8whgaSvKs4I3PHDDr2+u5tK/kX91qkD6G/UTHYSgQBUFTWwzZyUBIlewKS9T23nmWIX2+EpLQ019yTwkgTnJ+LQuAhjn4RPw1vchPy8tuCZ5PpUlgOngLMSumHch6opJQPpeKnLrAMnzUcJA8iyV1KvL2r7zk/fdIvtekZJ2Zj2rSFzS+4a/7x171ft/8VW15oGfT8zS1+YxAf2uLWIFWNbz10eckLwreR+0vf8lfCX+jiWAud59aZMoHrxqrlMAk77bePt9ngVpqQB5PXkFVYkARmNOLkLxiWtpW5qk2e4jgGVxytO/Jf0OZUGg7QQaIYCRWLVmzRq1fft29Z73vEddffXVanZ21ivdIQSwYm+BpglgaQEeHVwrelBM3qJZrpQfuOcDns1Mlny0F+v93v08+Extn5VYVWpH0ZyKrD8kfYHUrrSUl9IUYtLrpgXBaLWN3sw4be+4rL1f2i5QSP0AAcxODAKYnUusZzx/7/JN3PlMXtvkB75SmM47dsFQzz5ktLE6HXoWsO/9YD5Tnn5+pnABjK9Ip2BB6BEqgNEqGdqzi46sGayclRa9NHNa3WKuwrL50XeiTaxgUyjbrPPTJu+k9UHJmPO8dXsU1e8TTKqjAEZcXYHKrNULpl8kzydpkFCyAqxIgaDIvoy620nAJ+jNyUieYVKirueBtD5dvkib6RppAljafp+SdrqeVbqudxyzX73/pJ3qC994c9Js2/cQz/LywJq5zuevhDdfIWOu7qV6zP3PXXVLnrlmXUX5O9aYJI8ApscBrra5+ksWd59nAfcz1fX5h6fV5M7eGBetCKP+JT1cAhgXcJcvHurpU3x1WNrENW47vaf1mBcCmNRTKA8C5RJonABG+I4//ni1evVq9bd/+7e59wDbs2eP+rd/+ze1fPlyNTY2Vq5XGnS1pglg9LJ7dHNnRQltxq73LNFLzl0DiTJcK/loL9qetMCkzwzrKrWjaE5F1l+mAOYbiCyyvS6R2rw2BLB43oAAZmepV6+av5LAIlnpFM9T1aiJ7j2a6WgetKG5JE1g3veMee/nCarYSJYlgKWlz/OZYOLqAaECGN9nImsigStw47KTfuf+pxVgOnUM/TdNgtBHrGCTj01llZGMOSVB0jYJYJTuimZ4mwdP/cT7s238Kg0SSoKxEh+X1e9wHRBII+AT9ObnFtm/Jc88iUeLtJnsoIl7O1j6Vfq3FgXM4LprdbPZLlNQv+PxfT0TdCQCmMmhKN7m+4jHX9JW55jtljxzzXOL8nesMYlrHGWLp1RFADNZk9j55JZOOsCsfu9zv0oEMJ49gsaOdG1J5gZXH8nyNV2Lj1vp3pcKvD48UAYEQKBDoDEC2K233qp+/dd/XW3YsEE9++yzamRkRB133HHq9ttvV0ceeWTSWNtqL6Q6LPZWaJoA5hpQuV6AxdLu1M4HD/x60qBiDFvTZrH5CGCxgqMx2lHnOsoKxhIjCGB17inhtkMAC2eIGuQE2iqApYn9tj0gpFTrJID5TpaJFWySsiyyfNoYyxYUlAQnmy6ALXxjH760oLI5nuErS23jV726jlY+fumyw5xppSTB2Cp8VxTZh1F3swhAAIvvz6xngEv8MK1xTYqsogBGbeDPTPq3RJwwz6f9yvihn9/0Xrh3df9Ko7T3bGhK61hjElcfGJQAZu4fJpnYZr6D87DOEsD4ZCkz5Ta976WZG3g6RFqtZu4TmuXroibjxX8SoUYQaAaBxghgt912W7La6/DDD1dPPvlksicYiWAf+9jH1Pz58xNv7dq1S913333qggsu6PnbP/zDP6gbbrihK5Q1w7XVaEXTBbAL1+9JZmXp5dn4UO3td2mDRtvgoBo9tnlWtE0A46s0uTfTVttgBVi8Pg8BLB5L1ORPIJYAJv3gTbOwrGeu+azb8N0Davd0b+oYspE2LrcFHmzp4PRqLQhg4Wkk/Xtw/pJ8Nj+vJXQfk6YLYDpNaFYQlT9XeApvc2WhLbialbaQJqnpfXZsYrUrQJ2/t+BMECieAASw+IyrKoCZQX8SkujwSbMrpZSWStxXGEk7n9uRZvcgBDCXqMXtdpW1TZbKuwLMJfRwu0JjYrHP588mPqmF/ptiBHz/WOn3gOu5BwFMesejPAgUR6BxAphe7fXCCy8kgtjk5KST3qJFi9S6desggDlJyQs0XQDjL2dKZUX7VdAeC3T4DsrkVOtzBg0IaBBhHubsq/q0qH6WlhWMJTJVWAEm9RAEMCmx9PIQwOKxRE3+BPIKYDx1EKU/obQ60lnFNivLfOby60vEEFeq2FABjG8onrUizRW48ekFyf4gj+/rK3rl6WOK0tvp49zb9yQCoW0fFVfwwseOQZSh1Dl6n0tKm6NXNEEAG1a2caZkFYFrPKODZeR36sd06KBiVn9y9XkIYIO4k3DNWASkz9LQIHeW3ZJVr5L2F2mzzY4iBTD9HNOrVyUrwLiv+YqatD2XJYzNsqEiVIgAluzvNNmJZST7sL8x0Sg0ziMRRS5Zmb4di+udElMAc93flJr7yf/ovA9DY2Kh91nWCjAaB9I3AB0QwELuTJwLAvUj0FgBjFIbfuYzn1FLlixR4+PjiWemp6fVpk2b1IoVK3r+tnXrVnXzzTdDACug/zZdAEsLOBHK0IFRAe5AlS0kUGYw1hUwqiJ+PhubBsS0mpP+pgfFWR8dVWzPIG2CADZI+u29Nn/uUODlyS2dj2+flcY6AKHTldAElnnjc9SDV8k33NYeKPOZy73OhSBqh96Q27YHF7eR0v5o4UQH8PMIYOY+BnpPg6zZ4K7ATcxenRVMcQV1YtpRVF2uNkiCwVgB5p7QYwuoQgArqnej3roQcD2HzHaEBrmzuEieeRK+Rdpss6MMAcx897/jmP3q/SftVF/4xptTv4eyVtTE/nbiIhRn5DuhltLx6XFOmq9pz1C+b6itnLR/5+2f/B1M36YLj+hM5jnz5H4bacxlyQ8qAAAgAElEQVRLK7PooNXKq04d7bmsbZLQiQuH1OrTx5zperNEJNtEm4vW7+kKS9yIPDGx0Pssy/aePnTRhCIeegVjnglxrn4hETvJNuwBJnkioywIyAg0WgDTaRGxB5isU8Qs3XQBLG3vCWKY52Ufkz3qAgEiUGYwto4CGDFKmxloCxyjV6UTKFoAc6WOkvimqMCIxAaUjUOgZyX2omHRKq6sIHZe68p85qbZ6LpX+NjlxgsmusGTEAHMDADomeUkLlJwgQ6aZU5BF31URQAL3asib1+JeV5IAMa0o64CmE5Lblvlx9/10hSIFOjj6ZEouFuWAHbHE/uSSTmhwnzMvoa6QCCNgOs5ZJ4XGuTO8kRR47wibba1x7xeImg80Vn1vHtqVjRpL+09rd/9eqX0m+cdVBcsf1X9ybePSq5jE1bKFMCqcsdJ+3fe/ulapc/rDbHJda5LAEtScT9zoGdMZ2tznphY6H1m7s3p2i9WskLcbKOLo0QAo2wU92/an1zCJjJW5V6AHSBQVwIQwF55RZlCWV2dWUW7my6AVZE5bAIBTqDMYCwEsHb3vaIFMDOA6Tvz0+aVogIj7e4Bg2k9BDA7d93HSQw4c1lnRjCt9qIZzq4gWJ4VYGl1cuvM1WCumcsxe1RWMCU00BLTzrx12QIwehYx1Um/0+GzP0tdBTCXHyUBrqzxzGlLR7r7eJ2/YrRH1NWs02Zwu0Rf172Zt3/gPBAog4ArEGza4LpnQ2wuapxXpM229prXk4gjZn2Uok6LZ7bJL/xav/VfXld//4PDkypsgXi+6pu2gdCpYJs8eVDav9P6L5+kZHuHpPnYll4yxCbXuS4B7PvbD3ZXK/G2Ut8iW0MOc2IS1fXY5kNiW1rd1P/yfC/yMTOdr1Mk+oh3Lo6uZ5FkbBLCFOeCAAgoVWsBbHZ2Vt1xxx1q/vz56gc/+IH69Kc/3U1jSCkQsQJs8F0cAtjgfQAL2k0AAli7/V9m6yGAlUkb19IEeCpins7P56O1CIplPnOz7L/8y3u7aRB5OUoNSekJdarIe1bPVZS2hg7bCjASml0f73SujwBGe3LdeelhXXNcQYOY/uGBHJ6eiYIlZQc0Y7ZL12VjmXeFYxsEMFqVqGdZU5/k+8URU53KiZ4p15493rMC7JRFw30rwrhPs/o1BLAiej/qrAoB6TO9yGevz3srD7cibbbZY16PTxzh5X2EJ/P5o4V6/e6XCGAhQlwe7lU4R9q/02x2vQfM87L6cohNrnNdAthdG/d3sy5om2OtVjZto/r53ptpbPX7XHr/69WPZr0+3xIuji5bIIBV4e6GDW0hUGsBbPfu3er6669XmzdvVosWLVLr1q2DAFaxngsBrGIOgTmtI1BmMJZykOugKs1owxL+dnU3CGDt8ndVWpuW1sTno7WINpT5zM2yn8+e5eVoBRjZyGe3mh/nWf+m8829NCjwlhUASAsYuoIGMf3D30+8XhIA1z40LUqdGdOuWHVBAOvdt8t2//N+vXzxUOY+G1n3wCUkmt7T2XPFFnTmvqD75dgFnRSgZ9C98+qM97k89aLPyr1YfQn1gEBeAtJnepFikivonLeNRdpss8klQtDqK98DApgvKXs56ap12o/1/k39q5aWLxrKfA+YV9d92ZxEROWk9xyvO+1dpcuYK8fNa3EBLPaY27wWT/2Z5UWdrlN6//P7TNfvK+a5fOCyBQJY2H2Js0FAQqDWAhitANu6dav64he/qJ5++mm1fPlydfXVV6u3vOUtCivAJN2guLIQwIpji5pBwIdAmcFYPgCkYM3T2w8mJiKHtY+n6l8GAlj9fVjHFkAAs3uNBC4KttNB/02rvsyDVrfcu3pu3wqvrOA/1aGf7bo+mnH75JYDqYJCFQSwtH7yqbPHFaVy0m2KHcQp657KEsDofUyiDR3zJub0rXYybWziCjCzTdTmrI3ms+6BVaeOdvfNcwlgnC2NhejwFc8ggJV19+A6sQi4AsHmdYoUk1xB57xtLtJmm01FCWCUok5PWtSp9SQrwEjc2TbZGWPwY+ERQ4pSLzfxcK3cSpi8eIgJjS3of+ZBIo1ORemzci+rz0nvOW5L2rjItFdPwDCvReNKGl/qsWRMn5vX4ukWiR9ftc3HuNSX6R1NzOjwnTxCAhvtqccPn/ESlXf5wPUsggAWs+egLhDIJlBrAUw37cCBA4qElj/7sz9L/vTJT35SnXLKKWrt2rXq4x//uFqwYEHy9507d6r169er1atX9/yNBDSePhGdJh4BCGDxWKImEMhDwBys00w0GqCfeMyQ+tJlh1JR5anbPIcPAGlgSoNJOiCAxaBb/ToggFXfR0200PYB7/vBWwSPMp+5EvsvXL+nb+WWb8rDtI9zfX3a72Hr5KG9IMxnfhUEMC4I8pnEtEKHgnj6fVVXAcycmU7v4CyhJavvQABTmaKwa/VYWlBRB+0ggEmeXChbJwKuQLDZliLFJFfQOS/XIm222cRXL1MK4w2b9meK977Pdl5OizC8be85YY/6X8/NxXccA+USwPgea1l+IN56AkZeAUxP2uEim/R7O1QA0++yIsbcWQKYrZ1pKQyLsM30ratfuJ5FfIUf1V338WjeZyvOA4EyCDRCANOgaDXYTTfdpF544QX1rne9S23ZskX99Kc/dXIcHx9Xv/Vbv6XOO+88ddxxx6k5c5o5a8UJooACEMAKgIoqQUBAgMSu89Yd2t9FD5iLGBCmDaSlA3JB81C0QgQggFXIGS0ypeoCmLnHxqBckzW7VYtjNGubUgJmrX7ZPT3b/TjXbaEADolIejY5BenmTxwaS1dBADO52/bHojJ1FcDMAIxrnyrfIKkZnKNvq7GxMXXCCSekVuEK9hR1D2QFpmOuAHMJYGliK7FcsnC4u3pMp2riPMygX5EBxqL8gHrbSwACWHzfS4UA32c7L2cTwPjv+I7r0HAJHVmTH2gM9tgzndVgUgGMp7S+9pzxZAxGYpt5SP3E31VZ/UavhCrz/STt92lprouId5issvoFMTb32TXPt01Qq/N4NP5TEDWCQDwCjRLACAsJXiSC0b5gIyMj6phjjlHDw/bcyJRC8aWXXlLT04fSwlAaxTVr1qi3vvWt8Si3uCYIYC12PppeGQI8GAUBrDJuaZwhEMAa59JaNAgCWLibuHBA6Qyv+MrepFLay3H16WM9gph+h9AqYp3qhwIMSXDojbS3pohURQHMtt9DnQMOEMCy0xCVKYDxO1J6XV6ep5L2WSUQ/iRADSAQRgACWBg/29lSISDLAgrGP7q5XzihCRO0l1ja3qE0LuAp5+K3sh41kvBkjo+45dxXZ5w8oo49Yo6aPz4nScnHf5MKYL4rtYqewBPSBqmHzX7/yOYDXQHR1h/p3UlpEs2D9uCklf5FHlkCmEs0JbuaNh4tkjXqBoFQAo0TwAjIq6++qm699Vb11FNPqd/93d9NVnZlHa+//rqiwN1f//Vfq3/9139VtCLsE5/4hDrrrLOwGiywh0EACwSI00EgAoGyBLC0weeZy0Ybmw8+gnsaUwUEsMa4slYNqZoAxlfd8j02ypiFmtdx/OOb7zukg+5p75BkVdl0754JZIMZhEkLikqDpXnbZzuPVqtR2kbzuGTlWMzLlFZXTAGMz1jWIqhuSJVXgGX1J5MPBSX1HiyUwpPuVX6Yq9j4Kslli4a7gThaMZm13w0EsNJuAVyoAgSkz/Qi0wkWtRK1SJttLowpgLm6iP6Oe/XVnergwYPqqKPelJxS1/eiq715fs/qV1n9n6dHJHGMrwZz8U0TwLTIptvhqidPe/k5aXYUMUGD86J3NP27qnu1mu95invoVV+cXxonSmO5Y2f/fnpF+zO0P+B8EKgjgUYKYOQILYI9//zzyV5gxx9/vNM/tCKMVo6RePbyyy+rK6+8Un3gAx+ACOYkl14AAlgAPJwKApEI2FI9VTkYG6nZqKZkAhDASgaOyyUEqiaAkU1lTTqI1QXyCmB0fR2Q4LbUQQCLxa4q9cQUwMw+vO7iiW4z6yKAcb+QqEsH33srK0WkbZZ/yAxt/jxwpU/kfvQJnFWl/8EOEDDfxz7p2IoUkyCA5e+Tzz33nNq3b59aunRp/koaembWN7XvJAzp6l7byj29sqxMzGl7nH3q7PHoq6zMMc3Tz8/URgDj4wu8x8vsobgWCLgJNFYAo6ZTesPrr79enXzyyerjH/94aipEExOdd8stt6glS5aoK664IkmliCMfAQhg+bjhLBCISQACWEyaqCuNAAQw9I1BELB9kNNqDpoxOqijLQIYX+HGWXPBJCsoWmTwc1C+H9R1IYDZxXDyh1QAs6UsggA2qJ6N69aJAFaAxfdWmSvAtPUQwNL9OAgBLH6vylcjTQ654/F9fSdfefpY9BSZTRHAFi6YoygNIx2UirHodIz5PIuzQKA9BBotgJEbf/CDH6gnnngiWc0lEbL27t2bCGa00TOO/AQggOVnhzNBIBYBCtyYx4kLh5K9XXCAQCwCEMBikUQ9EgK2D/JBf2TqAMn8iTmKUiLSUeVVt74rwPi+XxKRMS0oCgFM0tOzy0IAU4rSCNH/6KB0QpM7O/deDAFs/eP71LbJ/hRFpthr85JkBVhagHHQz7R4PRU1NZkABLD43jWZbti0X1EKXzoeWDNX0Tgj9gEBLJ0o/6Y299X2XQHGa/dZKRnbv3Wor84CGE+xXMTquDr4DzaCQFUJNF4Ao7SGdMyZE39wUFWnVskuCGBV8gZsAQEQAIHiCEAAK44taq4XgbqtuvUVwLgXJHs+QAArvv9K95pyWZSWPqzKKRB5m8z9Q+aP+6dA9Nm03sWP/873Dztj2Yi6e+P+5GcEPiUUUbYOBCCAxfeSyfSujcXvhQQBzM+Pl395r9r24kwiQpIYCQHMj5tPKfM9rN+bVZxMFnv85cMHZUAABPIRaLwAlg8LzopFAAJYLJKoBwRAAASqTQACWLX9A+vKIwABrJc1rcpZ+/B08kc+GxYrwOL1ydgBmLoLYK4VcXyPjuWLhxX9Wx+0ekyvJJMIvWne5P2c6oMAFq/fo6ZqEYAAFt8fEMDiM41VozmGcfV/29gQEyHs3qiTAEaZHs5btydpCGVHoCw7eM/HustQDwjEJQABLC5P1GYQgACGLgECIAAC7SAAAawdfkYrm0eA0rvdv6mzKuXK942pO57o7PGgg/+2oI1EGEhbUQMBLF5fih2AaZMAluUFST/3EcBIbKP7gQ4EPuP1f9RUDQIuAcC0ssh3QNozLJRUkTbbbIMAFuqx4s43+4Krb0AA8/cFHzfy92YVV4BRq/jzZv6EKjxNqT9JlAQBEOAEIIChPxRKAAJYoXhROQiAAAhUhgAEsMq4AoaAgIgAD7DxFSoQwEQYB15YsteUy9imCWB8T44bL5hQyxcNdWdsZ7GILYDxa0EAc/VC/F43AhDA4nsMAlh8prFqhAAWi2R/PVwA47/WQQAje/X+cF+/bl5xkFAzCICAmAAEMDEynCAhAAFMQgtlQQAEQKC+BCCA1dd3sLzdBPIIYLRSbNWpo17geCDjzGUjiv5Hxx2P71NbJ2eS/0aQwAtlZiEIYIfw+KSE1CuxsqBSKiPa3yXk4CsseT20Z0xo3SF24VwQiE0AAlhsoqpvXynsARafcd4aIYDlJed3nm3F3PkrRtXq08f8KiixlLZ1ycKh5KoY25YIH5cCAQEBCGACWCgqJwABTM4MZ4AACIBAHQlAAKuj12AzCPQG2GwrwHiQR/OSrF5Jm8nL2UMAC++JVRDAeCrGQc7U9hHAwon71bBj56yafLUj9PKD0jrhAIEmEYAAFt+b5rPs6ednCl9d8txzz6l9+/appUuXxm9Qg2qUCmCXf3mv2vZi77tAMpZqEDqvptgmqSw8YkgduyBsUorXxYWFbGLdiccMqS9ddpiwJhQHARAokgAEsCLpom4FAQydAARAAATaQQACWDv8jFY2j4BrBVjRAtjCBXPUvavnNg9syS2qggCWtt9bySiS2ddXfGVvclmaMU57cmBT+rK9gOu1jQAEsPgehwAWn2msGqUCWOhYKpbdqCc+AZsANshJQPFbiBpBoBkEIIA1w4+VbQUEsMq6BoaBAAiAQFQCEMCi4kRlIFAagaIFMGoIXSPtOHbBUDctYmmNbuCFYm7CnncPsKoIYOTemIJgA7sLmgQC0QlAAIuOVEEAi880Vo2ff2haPfbMgaS6e1bPVWsfms5cnffo5gNqx87eFWBnLhut5IqmWIzaUo9tjIuxbVu8j3bWiQAEsDp5q4a2QgCrodNgMgiAAAjkIAABLAc0nAICFSDAg5bcHEqHeMnKMYVZyxVwkocJXPCh4iGbsEMA8wCOIiAAAj0EIIDF7xCmAKZXsha5ugQpEP38aPb3MvZn87MMpUAABEAABGwEIIChXxRKAAJYoXhROQiAAAhUhgAEsMq4AoaAgIjAhu/uV3c80b9CSwtg6x/fp7ZN9s5avvL0MaU3+xZdDIULIwABrBctVoAV1tVQMQhYCbRBAKPUqpRilY4y9q6EAFbdmw0CWHV9A8tAAARAAAIY+kDpBCCAlY4cFwQBEACBgRCAADYQ7LgoCAQToGDeHY/3C2CrTh1Vpy0dDq4fFZRDAAIYBLByehquAgJ2Am0QwNJWxxbVJyCAFUU2vF6zv699eFrt2DmrsK9pOFvUAAIgAAJFEMAKsCKoos4uAQhg6AwgAAIg0A4CEMDa4We0EgRAoJoELv/yXrXtxRk1f2JOYuCuqdnk//OsUkAKxGr6GFaBQJUJQACL7x0IYPGZxqrR7O9r7plKqi4yPWUs21EPCIAACLSRAASwNnq9xDZDACsRNi4FAiAAAgMkAAFsgPBxaRAAgdYTsO3VBgGsE4xcvnhI6b1z1l00oZYvxsrG1t8wABCdQFMFMC1sEDASpMoUOSCARe+m0SqEABYNJSoCARAAgVIIQAArBXN7LwIBrL2+R8tBAATaRQACWLv8jdaCAAhUiwAEsF5/cB60nx0EsGr1V1jTPAJNFcD0iljusbJW+UAAq+59AgGsur6BZSAAAiBgIwABDP2iUAIQwArFi8pBAARAoDIEIIBVxhUwBARAAASCCDQhBSIXwM44eUQ99syBhMkDa+Z200QGQcLJIAACPQQggMXvEFwAo5WrZaxAe+6559S+ffvU0qVL4zeoQTVu+O5+dccTnf1Tb7xgQt1wH1IgNsi9aAoIgEADCUAAa6BTq9QkCGBV8gZsAQEQAIHiCEAAK44tagYBEACBMgk0TQA7dsEctWNn/j3RymSPa4FAXQk0XQAra9UX9z8XwPjfi7QFApjfHTiI1Xl+lqEUCIAACICAjQAEMPSLQglAACsULyoHARAAgcoQgABWGVfAEBAAARAIItA0AYzD+Pp184LY4GQQAAE7AQhg8XvGrqlZdd66PX0V06rWa88Zj39BpRQEMD+sEMD8OKEUCIAACFSFAASwqniioXZAAGuoY9EsEAABEDAIQABDlwABEACBZhDQAtiShUPqytPHkkbNG5+jZnZuVWNjY+qEE06wNtQMCF6ysnPuII6Ye6INwn5cEwTqRgACWDEe02kPee0LjxhStLK1iAMCmB9VCGB+nFAKBEAABKpCAAJYVTzRUDsggDXUsWgWCIAACBgEIIChS4AACIBAMwhoAYy3hlJu/c6p22sjgG2dnFG7pzppD3vasXi4GU5CK0CgYgQggFXMITnNgQDmBw4CmB8nlAIBEACBqhCAAFYVTzTUDghgDXUsmgUCIAACBoG6CGAUFL3iK3sT689fMapWv7G6AQ4FARAAARDoEGiCAAZfggAIlEsAAli5vIu6GgQwP7Jp+7Ph28KPH0qBAAiAQNkEIICVTbxl14MA1jKHo7kgAAKtJVAXAaxKKbpa21nQcBAAgUoToEC2Pu7euD/5z7qtAKs0YBgHAg0kAAGsGU6FAObnxzQB7EMrR9Ug0//6WY9SIAACINA+AhDA2ufzUlsMAaxU3LgYCIAACAyMAASwgaHHhUEABECgMAIXrt+jJnfOQgArjDAqBoFmEIAA1gw/QgDz8yNllLjj8UOTRfRZZy4bUfQ/HCAAAiAAAtUiAAGsWv5onDUQwBrnUjQIBEAABKwEIIChY4AACIBA8wis+eqUenr7QTV/Yo667eyf1GYPsOZ5Ai0CgWoTgABWbf/4WgcBzJcUyoEACIAACNSJAASwOnmrhrZCAKuh02AyCIAACOQgAAEsBzScAgIgAAIVJ6AFMDLzixe8AAGs4v6CeSAwKAIQwAZFPu51IYDF5YnaQAAEQAAEqkEAAlg1/NBYKyCANda1aBgIgAAI9BCAAIYOAQIgAALNIwABrHk+RYtAoAgCUgHsN27ZnZhB+wuuu3giqkkx645ZV9RGFlQZBLCCwKJaEAABEACBgRKAADZQ/M2/OASw5vsYLQQBEAABIgABDP0ABEAABJpHAAJY83yKFoFAEQQggBVBtfw6IYCVzxxXBAEQAAEQKJ4ABLDiGbf6ChDAWu1+NB4EQKBFBCCAtcjZaCoIgEBrCEAAa42r0VAQCCIAASwIX2VOhgBWGVfAEBAAARAAgYgEIIBFhImq+glAAEOvAAEQAIF2EIAA1g4/o5UgAALtIgABrF3+RmtBIC8BCGB5yVXrPAhg1fIHrAEBEAABEIhDAAJYHI6oJYUABDB0DRAAARBoBwEIYO3wM1oJAiDQLgIQwNrlb7QWBPISgACWl1y1zoMAVi1/wBoQAAEQAIE4BCCAxeGIWiCAoQ+AAAiAQKsJQABrtfvReBAAgYYSgADWUMeiWSAQmQAEsMhAB1QdBLABgcdlQQAEQAAECiUAAaxQvKgcK8DQB0AABECgHQQggLXDz2glCIBAuwhAAGuXv9FaEMhLAAJYXnLVOg8CWLX8AWtAAARAAATiEIAAFocjakkhAAEMXQMEQAAE2kEAAlg7/IxWggAItIsABLB2+RutBYG8BCCA5SVXrfMggFXLH7AGBEAABEAgDgEIYHE4ohYIYOgDIAACINBqAhDAWu1+NB4EQKChBCCANdSxaBYIRCYAASwy0AFVBwFsQOBxWRAAARAAgUIJQAArFC8qxwow9AEQAAEQaAeBKgtgTz9/UK25Z6rPER9aOaouWTnWDgehlSAAAiCQgwAEsBzQcAoItJAABLBmOB0CWDP8iFaAAAiAAAj0EoAAhh5RKAEIYIXiReUgAAIgUBkCEMAq4woYAgIgAALRCEAAi4YSFYFAownwyUafOntcnblsJLO9v3HL7uT35YuG1bqLJ6KyiVl3zLqiNrKgyiCAFQQW1YIACIAACAyUAASwgeJv/sUhgDXfx2ghCIAACBCBughgCxfMUccuGEqcRsEZV4AG3gUBEACBNhOAANZm76PtIOBPgAtgPivsixSWzr19j9o9PauWLBxSd156mH8jLCWLtDPIsIJOhgBWEFhUCwIgAAIgMFACEMAGir/5F4cA1nwfo4UgAAIgUCcBzCcoA4+CAAiAAAh0CEAAQ08AARDwIVAlAYw/t75+3Twf861ldk3NqvPW7Ul+O23psLrxgrgr1XIbVuCJEMAKhIuqQQAEQAAEBkYAAtjA0LfjwhDA2uFntBIEQAAE6rICDAIY+ioIgAAI+BOAAObPCiVBoM0EmiiASdvUBP9DAGuCF9EGEAABEAABkwAEMPSJQglAACsULyoHARAAgcoQgABWGVfAEBAAARCIRgACWDSUqAgEGk1AKhYVmVow1gowaZua4GAIYE3wItoAAiAAAiAAAQx9oFQCEMBKxY2LgQAIgMDACEAAGxh6XBgEQAAECiMAAawwtKgYBBpFQCoWlSWAXbJyrMuZsgBIDmmbJHVXtSwEsKp6BnaBAAiAAAiEEMAKsBB6ONdJAAKYExEKgAAIgEAjCEAAa4Qb0QgQAAEQ6CEAAQwdAgRAwIeAVCwqSwDjtkv3A5O2yYdT1ctAAKu6h2AfCIAACIBAHgIQwPJQwzneBCCAeaNCQRAAARCoNQEIYLV2H4wHARAAASsBCGDoGCAAAj4EpGIRBDAfquWXgQBWPnNcEQRAAARAoHgCEMCKZ9zqK0AAa7X70XgQAIEWEYAA1iJno6kgAAKtIQABrDWuRkNBIIhAlQSwrZMzavfUbNKe9Y/vU9tenEn+GyvA3C6GAOZmhBIgAAIgAAL1IwABrH4+q5XFEMBq5S4YCwIgAAK5CUAAy40OJ4IACIBAZQlAAKusa2AYCFSKQJUEMA6GP8MggLm7DAQwNyOUAAEQAAEQqB8BCGD181mtLIYAVit3wVgQAAEQyE0AAlhudDgRBEAABCpLAAJYZV0Dw0CgUgQggFXKHbmNgQCWGx1OBAEQAAEQqDABCGAVdk4TTIMA1gQvog0gAAIg4CYAAczNCCVAAARAoG4EIIDVzWOwFwQGQwAC2GC4x74qBLDYRFEfCIAACIBAFQhAAKuCFxpsAwSwBjsXTQMBEAABRgACGLoDCIAACDSPgEQAe3TzAbX24ekEwpXvG1OrTh1tHhC0CARAwEoAAlgzOgYEsGb4Ea0AARAAARDoJQABDD2iUAIQwArFi8pBAARAoDIEIIBVxhUwBARAAASiEZAIYHdt3Kfu3rg/ufa6iybU8sXD0exARSAAAtUmAAGs2v7xtQ4CmC8plAMBEAABEKgTAQhgdfJWDW2FAFZDp8FkEAABEMhBAAJYDmg4BQRAAAQqTgACWMUdBPNAoCIEIIBVxBGBZkAACwSI00EABEAABCpJAAJYJd3SHKMggDXHl2gJCIAACGQRgACG/gECIAACzSMAAax5PkWLQKAIAhDAiqBafp0QwMpnjiuCAAiAAAgUTwACWPGMW30FCGCtdj8aDwIg0CICVRbAntxyUN1w31TijQ+tHFWXrBxrkWfQVBAAARDITwACWH52OBME2kQAAlgzvA0BrBl+RCtAAARAAAR6CUAAQ3I0B5sAACAASURBVI8olAAEsELxonIQAAEQqAyBKgtg2JemMt0EhoAACNSMAASwmjkM5oLAgAhAABsQ+MiXhQAWGSiqAwEQAAEQqAQBCGCVcENzjYAA1lzfomUgAAIgwAlAAEN/AAEQAIHmEYAA1jyfokUgUAQBCGBFUC2/Tghg5TPHFUEABEAABIonAAGseMatvgIEsFa7H40HARBoEQEIYC1yNpoKAiDQGgIQwFrjajQUBIIIQAALwleZkyGAVcYVMAQEQAAEQCAiAQhgEWGiqn4CEMDQK0AABECgHQQggLXDz2glCIBAuwhAAGuXv9FaEMhLAAJYXnLVOg8CWLX8AWtAAARAAATiEIAAFocjakkhAAEMXQMEQAAE2kEAAlg7/IxWggAItIsABLB2+RutBYG8BCCA5SVXrfMggFXLH7AGBEAABEAgDgEIYHE4ohYIYOgDIAACINBqAhDAWu1+NB4EQKChBCCANdSxaBYIRCYAASwy0AFVBwFsQOBxWRAAARAAgUIJQAArFC8qxwow9AEQAAEQaAcBCGDt8DNaCQIg0C4CEMDa5W+0FgTyEoAAlpdctc6DAFYtf8AaEAABEACBOAQggMXhiFpSCEAAQ9cAARAAgXYQgADWDj+jlSAAAu0iAAGsXf5Ga0EgLwEIYHnJVes8CGDV8gesAQEQAAEQiEMAAlgcjqgFAhj6AAiAAAi0mgAEsFa7H40HARBoKAEIYA11LJoFApEJQACLDHRA1UEAGxB4XBYEQAAEQKBQAhDACsWLyrECDH0ABEAABNpBAAJYO/yMVoIACLSLAASwdvkbrQWBvAQggOUlV63zIIBVyx+wBgRAAARAIA4BCGBxOKKWFAIQwNA1QAAEQKAdBCCAtcPPaCUIgEC7CEAAa5e/0VoQyEsAAlhectU6DwJYtfwBa0AABEAABOIQgAAWhyNqgQCGPgACIAACrSYAAazV7kfjQQAEGkoAAlhDHYtmgUBkAhDAIgMdUHUQwAYEHpcFARAAARAolAAEsELxonKsAEMfAAEQAIF2EIAA1g4/o5UgAALtIgABrF3+RmtBIC8BCGB5yVXrPAhg1fIHrAEBEAABEIhDAAJYHI6oJYUABDB0DRAAARBoBwEIYO3wM1oJAiDQLgIQwNrlb7QWBPISgACWl1y1zoMAVi1/wBoQAAEQAIE4BCCAxeGIWiCAoQ+AAAiAQKsJQABrtfvReBAAgYYSgADWUMeiWSAQmUATBbBHNx9Qax+eTkhd+b4xterU0cjUqlcdBLDq+QQWgQAIgAAIhBOAABbOEDVkEMAKMHQPEAABEGgHAQhg7fAzWgkCINAuAhDA2uVvtBYE8hKQCGBbJ2fUFV/Zm1zq/BWjavXpY3kv6zyPP8O+ft08Z3le4K6N+9TdG/cnf1p30YRavnhYdH4dC0MAq6PXYDMIgAAIgICLAAQwFyH8HkQAAlgQPpwMAiAAArUhAAGsNq6CoSAAAiDgTQACmDcqFASBVhOQCGCSsqFQIYDJCEIAk/FCaRAAARAAgXoQgABWDz/V1koIYLV1HQwHARAAAREBCGAiXCgMAiAAArUgAAGsFm6CkSAwcAISUUtSNrRhEMBkBCGAyXihNAiAAAiAQD0IQACrh59qayUEsNq6DoaDAAiAgIgABDARLhQGARAAgVoQgABWCzfBSBAYOAGJqCUpG9owCGAyghDAZLxQGgRAAARAoB4EIIDVw0+1tRICWG1dB8NBAARAQESgDAHs8i/vVdtenFHzJ+aoB9bM9bavjXs4eMNBQRAAARDIIAABDN0DBEDAh4BE1JKU9bl2VhkIYDKCEMBkvFAaBEAABECgHgQggNXDT7W1EgJYbV0Hw0EABEBARKAMASxvEAMCmMiVKAwCIAACXQIuAezRzQfUo88cSMpPvjqjduycTf573UUTavniYZAEARBoCQGJqCUpG4ov79iRrtvG8SMEsNAeh/NBAARAAASqSAACWBW90iCbIIA1yJloCgiAAAhkEIAAhu4BAiAAAs0j4BLAeICYtx4CWPP6AloEAlkEJKKWpGwodQhgMoIQwGS8UBoEQAAEQKAeBCCA1cNPtbUSAlhtXQfDQQAEQEBEAAKYCBcKgwAIgEAtCEAAq4WbYCQIDJyARNSSlA1tGAQwGUEIYDJeKA0CIAACIFAPAhDA6uGn2loJAay2roPhIAACICAiAAFMhAuFQQAEQKAWBCQCGFZ91cKlMBIECiEgEbUkZUONhQAmIwgBTMYLpUEABEAABOpBAAJYPfxUWyshgNXWdTAcBEAABEQEIICJcKEwCIAACNSCAASwWrgJRoLAwAlIRC1J2dCGQQCTEYQAJuOF0iAAAiAAAvUgAAGsHn6qrZUQwGrrOhgOAiAAAiICEMBEuFAYBEAABGpBAAJYLdwEI0Fg4AQkopakbGjDIIDJCEIAk/FCaRAAARAAgXoQgABWDz/V1koIYLV1HQwHARAAAREBCGAiXCgMAiAAArUg4BLAQoLLtQAAI0EABLwISEQtSVmvi2cUCnlG3bVxn7p74/6k9rakeIUAFtrjcD4IgAAIgEAVCUAAq6JXGmQTBLAGORNNAQEQAIEMAlUWwNY/vk/dv6ldAQx0VhAAARCIQQACWAyKqAMEmk9AImpJyoaSgwAmIwgBTMYLpUEABEAABOpBAAJYPfxUWyshgNXWdTAcBEAABEQEqiyAhQQ/RBBQGARAAAQaRgACWMMciuaAQEEEJKKWpGyouSFjQKwAC6WP80EABEAABECgGgQggFXDD421AgJYY12LhoEACIBADwEIYOgQIAACINA8AhDAmudTtAgEiiAgEbUkZUNthQAmI4gVYDJeKA0CIAACIFAPAhDA6uGn2loJAay2roPhIAACICAiAAFMhAuFQQAEQKAWBCCA1cJNMBIEBk5AImpJyoY2DAKYjCAEMBkvlAYBEAABEKgHAQhg9fBTba2EAFZb18FwEAABEBARgAAmwoXCIAACIFALAhDAauEmGAkCAycgEbUkZUMbBgFMRhACmIwXSoMACIAACNSDAASweviptlZCAKut62A4CIAACIgIQAAT4UJhEAABEKgFAQhgtXATjASBgROQiFqSsqENgwAmIwgBTMYLpUEABEAABOpBAAJYPfxUWyshgNXWdTAcBEAABEQEIICJcKEwCIAACNSCAASwWrgJRoLAwAlIRC1J2dCGQQCTEYQAJuOF0iAAAiAAAvUgAAGsHn6qrZUQwGrrOhgOAiAAAiICEMBEuFAYBEAABGpBAAJYLdwEI0Fg4AQkopakbGjDIIDJCEIAk/FCaRAAARAAgXoQgABWDz/V1koIYLV1HQwHARAAAREBCGAiXCgMAiAAArUgAAGsFm6CkSAwcAISUUtSNrRhEMBkBCGAyXihNAiAAAiAQD0IQACrh59qayUEsNq6DoaDAAiAgIgABDARLhQGARAAgVoQgABWCzfBSBAYOAGJqCUpG9owCGAyghDAZLxQGgRAAARAoB4EIIDVw0+1tRICWG1dB8NBAARAQEQAApgIFwqDAAiAQC0IQACrhZtgJAgMnIBE1JKUDW0YBDAZQQhgMl4oDQIgAAIgUA8CEMDq4afaWgkBrLaug+Eg8P+3d/fBelX13fBX3g7HQCe8NHeolkB4E0QMtiJVmmLHFxgKZh5QHztBGU2p1Nx/YDptLc4w6nSod5k740xv+kh9aZGkdUbiQ6QtomasIFYFOiDj/QAFrBnoTVTkJSacBJI8sy9MPCfJOed62Wvvtdf6nBlGJHuv9ft9fiuHcL7Xvi4CBAYSEIANxOViAgQIdEJAANaJMSmSQOsCg4Rag1w7amOTv4dtWLMwHLtoTt9L3njnrvD5O1/oXb9u1XhYfvy8vu/t6oUCsK5OTt0ECBAgMJOAAMz5iCogAIvKa3ECBAgkIyAAS2YUCiFAgEBtAtfcPBHuenh3b73/5x1PhLGxsXDCCSfsX3+UpytqK9JCBAi0LjBIqDXItaM2NkqINcq9o9bd1v0CsLbk7UuAAAECMQUEYDF1rR0EYA4BAQIEyhAQgJUxZ10SIFCWwOQfAH/kLT8OJ/63OQKwso6Abgn0JTBIqDXItX1tPsNFo4RYo9w7at1t3S8Aa0vevgQIECAQU0AAFlPX2gIwZ4AAAQKFCAjAChm0NgkQKEpg8g+AP3TeT8OrX7FXAFbUCdAsgf4EBgm1Brm2v92nv2qUEGuUe0etu637BWBtyduXAAECBGIKCMBi6lpbAOYMECBAoBABAVghg9YmAQJFCQjAihq3ZgkMLTBIqDXItUMX9IsbRwmxRrl31Lrbul8A1pa8fQkQIEAgpoAALKautQVgzgABAgQKERCAFTJobRIgUJTAbAHYm6/d3vNYvnReWHfZeFE2miVA4JcCg4Rag1w7qvEoIdb/uHVn+OoDL/ZK2LBmYTh20ZxRy0n+fgFY8iNSIAECBAgMISAAGwLNLf0L+Ayw/q1cSYAAgS4LCMC6PD21EyBA4NACAjAngwCBfgQGCbUGubafvWe6ZpQAbO36iXD/lt295TdfffiopXTifgFYJ8akSAIECBAYUEAANiCYywcTEIAN5uVqAgQIdFVAANbVyambAAEC0wsIwJwOAgT6ERgk1Brk2n72FoCNqvTL+wVg9VlaiQABAgTSERCApTOLLCsRgGU5Vk0RIEDgIAEBmENBgACB/AQEYPnNVEcEYgjMFmo9+eze8NXvv/R2gk8+uyfc/ou/f++KBeHyFWMxSuqt6QmwwWgFYIN5uZoAAQIEuiEgAOvGnDpbpQCss6NTOAECBAYSEIANxOViAgQIdEJAANaJMSmSQOsCswVgk399crECsNZHN6UAAVha81ANAQIECNQjIACrx9Eq0wgIwBwNAgQIlCEgACtjzrokQKAsAQFYWfPWLYFhBXIJwB7Zuids37m3x/A3X9sVqv9fffkMsGFPhvsIECBAgED7AgKw9meQdQUCsKzHqzkCBAjsFxCAOQwECBDIT0AAlt9MdUQghsAgAdjbzpwfLnjN/F4ZS46cG45dNCdGSb01B30LxLXrJ8L9W3YfVI8ALNqILEyAAAECBKILCMCiE5e9gQCs7PnrngCBcgQEYOXMWqcECJQjIAArZ9Y6JTCKwCAB2J9edFg4/xcB2Ch79nOvAKwfpV9e4y0QB/NyNQECBAh0Q0AA1o05dbZKAVhnR6dwAgQIDCQgABuIy8UECBDohIAArBNjUiSB1gVmC8AGDaLqamjQfSc/AVZ9Ptm+r8tXjNVVUtLrCMCSHo/iCBAgQGBIAQHYkHBu609AANafk6sIECDQdQEBWNcnqH4CBAgcLCAAcyoIEOhHIMcArJS3PZw8XwFYP6fdNQQIECDQNQEBWNcm1rF6BWAdG5hyCRAgMKSAAGxIOLcRIEAgYQEBWMLDURqBhAQEYAkNY4RSBGAj4LmVAAECBJIVEIAlO5o8ChOA5TFHXRAgQGA2AQHYbEJ+nQABAt0TEIB1b2YqJtCGgACsDfX69xSA1W9qRQIECBBoX0AA1v4Msq5AAJb1eDVHgACB/QICMIeBAAEC+QkIwPKbqY4IxBAQgMVQbX5NAVjz5nYkQIAAgfgCArD4xkXvIAArevyaJ0CgIIGUA7A3X7u9N4mT/tvc8Ld/8LKCpqJVAgQIjCYgABvNz90EShEQgOUxaQFYHnPUBQECBAhMFRCAORFRBQRgUXktToAAgWQEuhCALV86L6y7bDwZM4UQIEAgdQEBWOoTUh+BNAQEYGnMYdQqBGCjCrqfAAECBFIUEIClOJWMahKAZTRMrRAgQGAGAQGY40GAAIH8BARg+c1URwRiCAjAYqg2v6YArHlzOxIgQIBAfAEBWHzjoncQgBU9fs0TIFCQgACsoGFrlQCBYgRmCsB+PrE3rFy3o2fhCdtijoRGCRxSQACWx8EQgOUxR10QIECAwFQBAZgTEVVAABaV1+IECBBIRkAAlswoFEKAAIHaBGYKwGb7gXdtRViIAIHkBWb7fjD5e8m6VeNh+fHzGulp0H3Xrp8I92/Z3att89WHN1JjSpsIwFKahloIECBAoC4BAVhdktY5pIAAzMEgQIBAGQICsDLmrEsCBMoSEICVNW/dEhhWQAA2rFxa9wnA0pqHaggQIECgHgEBWD2OVplGQADmaBAgQKAMAQFYGXPWJQECZQkIwMqat24JDCsgABtWLq37BGBpzUM1BAgQIFCPgACsHkerCMCcAQIECBQtIAArevyaJ0AgUwEBWKaD1RaBmgUEYDWDtrScAKwleNsSIECAQFQBAVhUXot7AswZIECAQBkCArAy5qxLAgTKEhCAlTVv3RIYVkAANqxcWvcJwNKah2oIECBAoB4BAVg9jlaZRkAA5mgQIECgDAEBWBlz1iUBAmUJCMDKmrduCQwrIAAbVi6t+wRgac1DNQQIECBQj4AArB5HqwjAnAECBAgULSAAK3r8midAIFMBAVimg9UWgZoFBGA1g7a0nACsJXjbEiBAgEBUAQFYVF6LewLMGSBAgEAZAqkFYGs3TOyHr34oU30tXzovrLtsvIyB6JIAAQI1CAjAakC0BIECBHIJwFZdvyM8+ezesGTRnPAPaxYWMLmpLQrAihu5hgkQIFCEgACsiDG316QArD17OxMgQKBJgdQCsDdfu/2g9gVgTZ4IexEgkIOAACyHKeqBQHyBXAKwfX9+LPXPjAKw+L9X7ECAAAECzQsIwJo3L2pHAVhR49YsAQIFCwjACh6+1gkQyFZAAJbtaDVGoFYBAVitnK0tJgBrjd7GBAgQIBBRQAAWEdfSIQjAnAICBAiUIZBqAFbqK3jLOHW6JEAgtoAALLaw9QnkISAAy2OOArA85qgLAgQIEJgqIABzIqIKCMCi8lqcAAECyQgIwJIZhUIIECBQm8CBAdixR84N//tnx/bWf/LZPeH277/Y+/v3rlgQLl8xVtu+FiJAoFsCArBuzWu6agVgecxRFwQIECAgAHMGGhQQgDWIbSsCBAi0KCAAaxHf1gQIEIgkcGAAtmD+/PBXm488aDcBWKQBWJZARwQEYB0Z1CxlCsDymKMuCBAgQEAA5gw0KCAAaxDbVgQIEGhRQADWIr6tCRAgEElAABYJ1rIEMhMQgOUxUAFYHnPUBQECBAgIwJyBBgUEYA1i24oAAQItCgjAWsS3NQECBCIJzBSAve3M+eGC18zv7bzkyLnh2EVzIlVhWQIEUhcQgKU+of7qE4D15+QqAgQIEOiWgM8A69a8OletAKxzI1MwAQIEhhIQgA3F5iYCBAgkLTBTAOZtD5MeneIINCowSAC2Yc3CxgLzyd/D1q0aD8uPnzejy5uv3d779eVL54V1l403apjCZgKwFKagBgIECBCoW0AAVreo9aYICMAcCAIECJQhIAArY866JECgLAEBWFnz1i2BYQVmC8DWrp8I92/Z3Vt+89WHD7vNwPcJwAYjE4AN5uVqAgQIEOiGgACsG3PqbJUCsM6OTuEECBAYSEAANhCXiwkQINAJgQMDsEd/tjB8+YGFvdr7eZqiE00qkgCBkQUEYCMTJrGAACyJMSiCAAECBGoWEIDVDGq5qQICMCeCAAECZQgIwMqYsy4JEChLQABW1rx1S2BYAQHYsHJp3ScAS2seqiFAgACBegQEYPU4WmUaAQGYo0GAAIEyBARgZcxZlwQIlCUgACtr3rolMKyAAGxYubTuE4ClNQ/VECBAgEA9AgKwehytIgBzBggQIFC0QEoB2CNb94QPfPb53jwuOXtBWPPWsaJno3kCBAgMKyAAG1bOfQTKEhCA5TFvAVgec9QFAQIECEwVEIA5EVEFPAEWldfiBAgQSEYgpQBsth/CJIOmEAIECCQuIABLfEDKI5CIwGx/9lq7fiLcv2V3r9rNVx/eWNWTv4f187mFb752e6+25UvnhXWXjTdWZyobCcBSmYQ6CBAgQKBOAQFYnZrWOkhAAOZQECBAoAwBAVgZc9YlAQJlCQjAypq3bgkMKyAAG1YurfsEYGnNQzUECBAgUI+AAKweR6tMIyAAczQIECBQhoAArIw565IAgbIEBGBlzVu3BIYVEIANK5fWfQKwtOahGgIECBCoR0AAVo+jVQRgzgABAgSKFhCAFT1+zRMgkKmAACzTwWqLQM0CArCaQVtaTgDWErxtCRAgQCCqgAAsKq/FPQHmDBAgQKAMAQFYGXPWJQECZQkIwMqat24JDCsgABtWLq37BGBpzUM1BAgQIFCPgACsHkerTCMgAHM0CBAgUIaAAKyMOeuSAIGyBARgZc1btwSGFRCADSuX1n0CsLTmoRoCBAgQqEdAAFaPo1UEYM4AAQIEihYQgBU9fs0TIJCpgAAs08Fqi0DNAgKwmkFbWk4A1hK8bQkQIEAgqoAALCqvxT0B5gwQIECgDAEBWBlz1iUBAmUJCMDKmrduCQwrIAAbVi6t+wRgac1DNQQIECBQj4AArB5Hq0wjIABzNAgQIFCGgACsjDnrkgCBsgQEYGXNW7cEhhUQgA0rl9Z9ArC05qEaAgQIEKhHQABWj6NVBGDOAAECBIoWEIAVPX7NEyCQqYAALNPBaotAzQICsJpBW1pOANYSvG0JECBAIKqAACwqr8U9AeYMECBAoAwBAVgZc9YlAQJlCQjAypq3bgkMKyAAG1YurfsEYGnNQzUECBAgUI+AAKweR6tMIyAAczQIECBQhoAArIw565IAgbIEBGBlzVu3BIYVEIANK5fWfQKwtOahGgIECBCoR0AAVo+jVQRgzgABAgSKFhCAFT1+zRMgkKmAACzTwWqLQM0CArCaQVtaTgDWErxtCRAgQCCqgAAsKq/FPQHmDBAgQKAMAQFYGXPWJQECZQkIwMqat24JDCuQQwA2Ww/D2nTpPgFYl6alVgIECBDoV0AA1q+U64YSEIANxeYmAgQIdE5AANa5kSmYAAECswoIwGYlcgEBAiGE2cKjtesnwv1bdvesNl99eGNmk7+HrVs1HpYfP2/avWfrobGiW9xIANYivq0JECBAIJqAACwarYUrAQGYc0CAAIEyBARgZcxZlwQIlCUgACtr3rolMKzAbOGRAGxY2WbvE4A16203AgQIEGhGQADWjHOxuwjAih29xgkQKExAAFbYwLVLgEARAgKwIsasSQIjCwjARiZMYgEBWBJjUAQBAgQI1CwgAKsZ1HJTBQRgTgQBAgTKEBCAlTFnXRIgUJaAAKyseeuWwLACTz67N6y6fkfv9kvOXhDWvHVsylKeABtWttn7BGDNetuNAAECBJoREIA141zsLgKwYkevcQIEChMQgBU2cO0SIFCEgACsiDFrkkAtAm++dntvneVL54V1l40LwGpRbXYRAViz3nYjQIAAgWYEBGDNOBe7iwCs2NFrnACBwgSaCMCuuXki3PXwSx+gvmntwnDE+JxDKs/2NjyFjUa7BAgQGFpAADY0nRsJFCfQTwB2+GFzwpf/eGFjNpO/h61bNR6WHz9v2r39+TEEAVhjR9NGBAgQINCggACsQewStxKAlTh1PRMgUKJAEwFYvz/E8AOMEk+gngkQiCEgAIuhak0CeQrMFIDN9GsxNW7//ovhr/5pZ2+L965YEC5fMfWtGSfv7c+PArCYZ9HaBAgQINCegACsPfukdt69e3e47777wj333BPe/e53h0WLFk2pb+vWrWHTpk3hscceC3v37g2LFy8OK1euDKeccsqMfQjAkhqzYggQIBBNQAAWjdbCBAgQaE1AANYavY0JdE4gxQBskFBrkGs7N5w+C/YEWJ9QLiNAgACBTgkIwDo1rvqLnZiYCN/61rd6f+3YsSMceeSRYc2aNVMCsG3btoUbbrghzJ07N1xwwQVhfHw8bN68OTzxxBNh9erV4bjjjpu2MAFY/TOzIgECBFIUaDoAO3nJ3HD4L94C8YNvGQvV/9/35QcYKZ4QNREg0EUBAVgXp6ZmAu0ICMDaca9zVwFYnZrWIkCAAIFUBARgqUyipTo2bNgQHnroofC6172u92TXD37wg4MCsLvvvrv39FcVdi1btqxX6XPPPdcLxU488cRw6aWXCsBamp9tCRAgkIpA0wHY5L4P/EwHAVgqp0IdBAh0XUAA1vUJqp9AcwICsOasY+0kAIsla10CBAgQaFNAANamfgJ7//SnPw1HHXVUmDdvXvj6178evve97x0UgG3cuDE8/vjj4YorrggLF770gbVVWLZ+/fqwffv28P73vz+MjR36vbQ9AZbAkJVAgACBBgQEYA0g24IAAQINCwjAGga3HYEOCwjAOjy8X5QuAOv+DHVAgAABAgcLCMCciv0C0wVg1VNizz77bC/oqt7+cN/XdP98MqkAzAEjQIBAGQJNBGCTJSf/UPbAJ8Duenh3uObmid7l1dsjXvr6BWUMQZcECBCoWUAAVjOo5QhkLCAA6/5wBWDdn6EOCBAgQEAA5gzMICAAczwIECBAYFiBlAKwmcKxYftzHwECBEoUEICVOHU9ExhOQAA2nFtKdwnAUpqGWggQIECgLgFPgNUlmfg6W7ZsCZ/5zGfCxMRLr4g/4YQTDnqiSwCW+BCVR4AAgYQFBGAJD0dpBAgQGFJg4/deCH/z9V29uz903k/Doz9bGL78wEtviX7g07dDbuE2AgQyERCAdX+QArDuz1AHBAgQIHCwgACskFOxe/fu3ud1VZ/dVX3Nnz+/93lec+bM2S8QKwDbunVreP3rX1+ItDYJECBQpsALL7wQ5s6d2/tMySa+vvLQUeErDx/V2+q/v/H/hJOPeX7/tjP9WhO12YMAAQK5CDzy1MvC//r2r/Xa+b9f82R4eseC8NVHjjnk995cetYHAQLDCVx164m9G08+ZiL89zf+15RFZvq14Xbr767J38MuOPXpcMErn572xkGu7W/37l314osv9oqufl7kiwCBdgXOPPPMdguwO4GMBARgGQ1z1FamC8A2btwYtFZynQAAIABJREFUfvjDH4Yrr7wyHHHEEb1tqkDtpptu6j1RVn022NjY2CG3rz4D7J577gl/+Id/OGp57idAgACBhAV+/OMf915Yse/fE7FL/dJ94+H/ve+w3jZXX7A9nH7sS//BXn3N9Gux67I+AQIEchL4/56cH679yuG9li545TO9F8/d9uCiQ37vzalvvRAgMLjAe/7+pe8Npx37YvjIBdunLDDTrw2+U/93TP4e9n+dtTNcctZL74hzqK9Bru2/gm5d+cwzz4Q9e/aEo48+uluFq5ZAhgIvf/nLM+xKSwTaERCAteOe5K7TBWD33ntv2LRpU3jf+94Xli1b1qv9ueeeCzfccEM4/fTTw0UXXTRtP1UA9tGPfrQXgvkiQIAAgXwFvAVivrPVGQEC5Qrc/6PdYe2Gl35g/Huv2haenlgQvv3YeO//b1izMBy76JfvJlGuks4JEKgEvAVi98+Bt0Ds/gx1QIAAAQIHCwjAnIr9AtMFYNu2beuFXdXbJ1544YVh0aJF4bbbbgtPPPFEWL16dTjuuOMEYM4RAQIEChcQgBV+ALRPgECWAgcGYI/8dDw89OMFvV43X/3Sk2G+CBAgUAkIwLp/DgRg3Z+hDggQIEDgYAEBmFOxX2C6AKy64Kmnngq33HJLePTRR3tvf7h48eKwcuXKcMopp8wo6AkwB4wAAQJlCAjAypizLgkQKEtAAFbWvHVLYBQBAdgoemncKwBLYw6qIECAAIF6BQRg9Xpa7QABAZgjQYAAgTIEBGBlzFmXBAiUJSAAK2veuiUwioAAbBS9NO4VgKUxB1UQIECAQL0CArB6Pa0mAHMGCBAgUKSAAKzIsWuaAIHMBQRgmQ9YewRqFBCA1YjZ0lICsJbgbUuAAAECUQUEYFF5Le4JMGeAAAECZQgIwMqYsy4JEChLQABW1rx1S2AUAQHYKHpp3CsAS2MOqiBAgACBegUEYPV6Wu0AAQGYI0GAAIEyBARgZcxZlwQIlCUgACtr3rolMIqAAGwUvTTuFYClMQdVECBAgEC9AgKwej2tJgBzBggQIFCkgACsyLFrmgCBzAUEYJkPWHsEahQQgNWI2dJSArCW4G1LgAABAlEFBGBReS3uCTBngAABAmUICMDKmLMuCRAoS0AAVta8dUtgFAEB2Ch6adwrAEtjDqogQIAAgXoFBGD1elrtAAEBmCNBgACBMgQEYGXMWZcECJQlIAAra966JTCKQNcDsI3feyH8zdd39Qg+/o7xcO6p80bh6OS9ArBOjk3RBAgQIDCLgADMEYkqIACLymtxAgQIJCMgAEtmFAohQIBAbQICsNooLUQge4GuB2A33rkrfP7OF3pzWrdqPCw/XgCW/aHVIAECBAgUISAAK2LM7TUpAGvP3s4ECBBoUkAA1qS2vQgQINCMgACsGWe7EMhBYHIA9vF3HBZWrttxUFvLl84L6y4bb6zdyd/D3rtiQbh8xdi0ewvAQvAEWGNH00YECBAg0KCAAKxB7BK3EoCVOHU9EyBQooAArMSp65kAgdwFBGC5T1h/BOoTmByAXb5iQVi7YUIAVh9vIysJwBphtgkBAgQINCwgAGsYvLTtBGClTVy/BAiUKiAAK3Xy+iZAIGcBAVjO09UbgXoFpgvAliyaE45dNLe32UlL5oY1b53+Kax6KwrBE2CDiQrABvNyNQECBAh0Q0AA1o05dbZKAVhnR6dwAgQIDCQgABuIy8UECBDohIAArBNjUiSBJASmC8Bme+vBmMULwAbTFYAN5uVqAgQIEOiGgACsG3PqbJUCsM6OTuEECBAYSEAANhCXiwkQINAJAQFYJ8akSAJJCAjAkhjDSEUIwEbiczMBAgQIJCogAEt0MLmUJQDLZZL6IECAwMwCAjAnhAABAvkJCMDym6mOCMQSEIDFkm1uXQFYc9Z2IkCAAIHmBARgzVkXuZMArMixa5oAgQIFBGAFDl3LBAhkLyAAy37EGiRQm0AXA7Dqe9z9W/b0DO7bsrv3mWHV17pV42H58fNqs+nKQgKwrkxKnQQIECAwiIAAbBAt1w4sIAAbmMwNBAgQ6KSAAKyTY1M0AQIEZhQQgDkgBAj0K9DFAOzGO3eFz9/5wkEtCsBO7XfsriNAgAABAskLCMCSH1G3CxSAdXt+qidAgEC/Am0GYB9/x3g499Rfvkp38g8zSv0BRr9zcx0BAgRmEhCAOR8ECPQrIADrVyrd6zwBlu5sVEaAAAECwwsIwIa3c2cfAgKwPpBcQoAAgQwEmg7AJv9Q9r0rFoTLV4ztVxSAZXCgtECAQBICArAkxqAIAp0Q6HoA9sG3jIWTl8ztWZ+0ZG44YnxOJ9zrLFIAVqemtQgQIEAgFQEBWCqTyLQOAVimg9UWAQIEDhAQgDkSBAgQyE9AAJbfTHVEIJZA1wMw7xoQggAs1u8O6xIgQIBAmwICsDb1C9hbAFbAkLVIgACBEEJKAdg1N0+Eux5+6UPMN61dWOQreB1KAgQI1CEgAKtD0RoEyhAQgHV/zgKw7s9QBwQIECBwsIAAzKmIKiAAi8prcQIECCQjkFIAtnb9RLh/y0sB2OarD0/GSCEECBDomoAArGsTUy+B9gQEYO3Z17WzAKwuSesQIECAQEoCArCUppFhLQKwDIeqJQIECBxCQADmWBAgQCA/AQFYfjPVEYFYAgKwWLLNrSsAa87aTgQIECDQnIAArDnrIncSgBU5dk0TIFCggACswKFrmQCB7AUEYNmPWIMEahMQgNVG2dpCArDW6G1MgAABAhEFBGARcS0dggDMKSBAgEAZAgKwMuasSwIEyhIQgJU1b90SGEVAADaKXhr3CsDSmIMqCBAgQKBeAQFYvZ5WO0BAAOZIECBAoAwBAVgZc9YlAQJlCQjAypq3bgmMIiAAG0UvjXsFYGnMQRUECBAgUK+AAKxeT6sJwJwBAgQIFCkgACty7JomQCBzAQFY5gPWHoEaBQRgNWK2tJQArCV42xIgQIBAVAEBWFRei3sCzBkgQIBAGQICsDLmrEsCBMoSEICVNW/dEhhFQAA2il4a9wrA0piDKggQIECgXgEBWL2eVjtAQADmSBAgQKAMAQFYGXPWJQECZQkIwMqat24JjCIgABtFL417BWBpzEEVBAgQIFCvgACsXk+rCcCcAQIECBQpIAArcuyaJkAgcwEBWOYD1h6BGgUEYDVitrSUAKwleNsSIECAQFQBAVhUXot7AswZIECAQBkCArAy5qxLAgTKEhCAlTVv3RIYRUAANopeGvcKwNKYgyoIECBAoF4BAVi9nlY7QEAA5kgQIECgDAEBWBlz1iUBAmUJCMDKmrduCYwi0MUA7Pqv7QpfuvuFXtvrVo2H5cfPG4Wg8/cKwDo/Qg0QIECAwCEEBGCORVQBAVhUXosTIEAgGQEBWDKjUAgBAgRqEzgwAHvg/7wsbHl6fm/9zVcfXts+FiJAoPsCXQzA1q6fCPdv2e172i+OnwCs+78PdUCAAAECBwsIwJyKqAICsKi8FidAgEAyAgKwZEahEAIECNQmcGAA9s//+1d6ay9fOi+su2y8tn0sRIBA9wUmB2Dnv2Z++Kt/2tlr6oNvGQuXvn5BKw1O/h723hULwuUrxqbUIQCbOhYBWCvH1KYECBAgEFlAABYZuPTlBWClnwD9EyBQikDbAdjPJ0J49Md7etyPbt0Tfj6xt/f3nlAo5QTqkwCBGAICsBiq1iSQp8DkAGz58XPD5+9s/60FBWCDnTUB2GBeriZAgACBbggIwLoxp85WKQDr7OgUToAAgYEE2g7A7v/Rnv1vYTO5cAHYQGN0MQECBKYICMAcCAIE+hUQgPUrle51ArB0Z6MyAgQIEBheQAA2vJ07+xAQgPWB5BICBAhkICAAy2CIWiBAgMABAgIwR4IAgX4FBGD9SqV7nQAs3dmojAABAgSGFxCADW/nzj4EBGB9ILmEAAECGQikFIB56iuDA6UFAgSSEBCAJTEGRRDohIAArBNjmrFIAVj3Z6gDAgQIEDhYQADmVEQVEIBF5bU4AQIEkhEQgCUzCoUQIECgNgEBWG2UFiKQvYAArPsjFoB1f4Y6IECAAAEBmDPQsIAArGFw2xEgQKAlAQFYS/C2JUCAQEQBAVhEXEsTyExAANb9gQrAuj9DHRAgQICAAMwZaFhAANYwuO0IECDQkkDbAdi3H94dHtm6Jxx+2Jzw5T9e2JKCbQkQIJCXgAAsr3nqhkBMAQFYTN1m1haANeNsFwIECBBoVsBbIDbrXdxuArDiRq5hAgQKFWg7APv8nS/05JcvnRfWXTZe6BS0TYAAgXoFBGD1elqNQM4CArDuT1cA1v0Z6oAAAQIEDhYQgDkVUQUEYFF5LU6AAIFkBARgyYxCIQQIEKhNQABWG6WFCGQvIADr/ogFYN2foQ4IECBAQADmDDQsIABrGNx2BAgQaElAANYSvG0JECAQUUAAFhHX0gQyExCAdX+gArDuz1AHBAgQICAAcwYaFhCANQxuOwIECLQkIABrCd62BAgQiCggAIuIa2kCmQkIwLo/UAFY92eoAwIECBAQgDkDDQsIwBoGtx0BAgRaEhCAtQRvWwIECEQUEIBFxLU0gcwEBGDdH6gArPsz1AEBAgQICMCcgYYFBGANg9uOAAECLQkIwFqCty0BAgQiCgjAIuJamkBmAgKw7g9UANb9GeqAAAECBARgzkDDAgKwhsFtR4AAgZYEBGAtwduWAAECEQUEYBFxLU0gMwEBWPcHKgDr/gx1QIAAAQICMGegYQEBWMPgtiNAgEBLAgKwluBtS4AAgYgCArCIuJYmkJmAAKz7AxWAdX+GOiBAgAABAZgz0LCAAKxhcNsRIECgJYGmA7CfT+wNK9ft6HW7fOm8cP+W3fv/ft1l4y0p2JYAAQJ5CQjA8pqnbgjEFBCAxdRtZm0BWDPOdiFAgACBZgXm7N27d2+zW9qtJAEBWEnT1isBAiULNB2AVdaTf9AiACv59OmdAIFYAgKwWLLWJZCfQOoB2NvOnB/+7OLDpsCvXT+x/0VUm68+PL+hDNiRAGxAMJcTIECAQCcEBGCdGFN3ixSAdXd2KidAgMAgAgKwQbRcS4AAgW4ICMC6MSdVEkhBIMUArHKZXNeB7xIgAJt6cgRgKfxOUgMBAgQI1C0gAKtb1HpTBARgDgQBAgTKEBCAlTFnXRIgUJaAAKyseeuWwCgCArBR9NK4VwCWxhxUQYAAAQL1CgjA6vW02gECAjBHggABAmUICMDKmLMuCRAoS0AAVta8dUtgFAEB2Ch6adwrAEtjDqogQIAAgXoFBGD1elpNAOYMECBAoEgBAViRY9c0AQKZCwjAMh+w9gjUKCAAqxGzpaUEYC3B25YAAQIEogoIwKLyWtwTYM4AAQIEyhAQgJUxZ10SIFCWgACsrHnrlsAoAgKwUfTSuFcAlsYcVEGAAAEC9QoIwOr1tNoBAgIwR4IAAQJlCAjAypizLgkQKEtAAFbWvHVLYBQBAdgoemncKwBLYw6qIECAAIF6BQRg9XpaTQDmDBAgQKBIgTYDsCWL5oStz+7tuZ976rzw8XeMFzkDTRMgQKBuAQFY3aLWI5CvwOQA7IjxEO56eHev2U1rF4Yjxue01vjkutZdNvXPiGvXT4T7t7xU5+arD2+txlQ2FoClMgl1ECBAgECdAgKwOjWtdZCAJ8AcCgIECJQh0GYANln4vSsWhMtXjJWBrksCBAhEFhCARQa2PIGMBCYHTVVbqQRLArD+D5kArH8rVxIgQIBAdwQEYN2ZVScrFYB1cmyKJkCAwMACArCBydxAgACB5AUEYMmPSIEEkhEQgCUziqELEYANTedGAgQIEEhYQACW8HByKE0AlsMU9UCAAIHZBQRgsxu5ggABAl0TEIB1bWLqJdCeQBcDsA989vnwyNY94fDD5oQv//HC9vAS2VkAlsgglEGAAAECtQoIwGrltNiBAgIwZ4IAAQJlCAjAypizLgkQKEtAAFbWvHVLYBSBLgZgM7094igWXb1XANbVyambAAECBGYSEIA5H1EFBGBReS1OgACBZAQEYMmMQiEECBCoTUAAVhulhQhkLyAA6/6IBWDdn6EOCBAgQOBgAQGYUxFVQAAWldfiBAgQSEZAAJbMKBRCgACB2gQmB2CTF12+dF5Yd9l4bftYiACB7gsIwLo/QwFY92eoAwIECBAQgDkDDQsIwBoGtx0BAgRaEhCAtQRvWwIECEQUEIBFxLU0gcwEUg/ADhXiewvEqYdQAJbZb0rtECBAgEBPwBNgDkJUAQFYVF6LEyBAIBkBAVgyo1AIAQIEahVYu36it96O53eEuXPmhvHx8XDSkrlhzVvHat3HYgQIdFtAANbt+VXVC8C6P0MdECBAgMDBAgIwpyKqgAAsKq/FCRAgkIyAACyZUSiEAAECUQQefvjhMDY2Fk444YQo61uUAIFuC6QagO0L8Svd+7fs7iHvextXT4BNPXMCsG7/HlQ9AQIECBxaQADmZEQVEIBF5bU4AQIEkhEQgCUzCoUQIEAgioAALAqrRQlkI5BqADYZ+MDASwAmAMvmN6BGCBAgQGBaAQGYwxFVQAAWldfiBAgQSEZAAJbMKBRCgACBKAICsCisFiWQjYAArPuj9ARY92eoAwIECBA4WEAA5lREFRCAReW1OAECBJIREIAlMwqFECBAIIqAACwKq0UJZCMgAOv+KAVg3Z+hDggQIEBAAOYMNCwgAGsY3HYECBBoSUAA1hK8bQkQINCQgACsIWjbEOiogACso4ObVLYArPsz1AEBAgQICMCcgYYFBGANg9uOAAECLQkIwFqCty0BAgQaEhCANQRtGwIdFRCAdXRwArDuD04HBAgQIDCjgLdAdECiCgjAovJanAABAskICMCSGYVCCBAgEEVAABaF1aIEshEQgHV/lJ4A6/4MdUCAAAECBwsIwJyKqAICsKi8FidAgEAyAgKwZEahEAIECEQREIBFYbUogWwEuhCAvf1/7gjbd+4NJy+ZG25Y/bIwueZ1l41nM4thGxGADSvnPgIECBBIWUAAlvJ0MqhNAJbBELVAgACBPgRSCcD+9KLDwvmvmd9HxS4hQIAAgUEEBGCDaLmWQHkCXQjA1q6fCPdv2d0bzuarDxeAHXBMBWDl/b7VMQECBEoQEICVMOUWexSAtYhvawIECDQokEoAtm7VeFh+/LwGO7cVAQIEyhAQgJUxZ10SGFZAADasXDr3CcDSmYVKCBAgQKA+AQFYfZZWOoSAAMyxIECAQBkCArAy5qxLAgTKFRCAlTt7nRPoR0AA1o9S2tcIwNKej+oIECBAYDgBAdhwbu7qU0AA1ieUywgQINBxAQFYxweofAIECMwiIABzRAgQmElAANb98yEA6/4MdUCAAAECBwsIwJyKqAICsKi8FidAgEAyAgKwZEahEAIECEQREIBFYbUogWwEBGDdH6UArPsz1AEBAgQICMCcgYYFBGANg9uOAAECLQkIwFqCty0BAgQaEhCANQRtGwIdFRCAdXRwk8oWgHV/hjogQIAAAQGYM9CwgACsYXDbESBAoCWBNgKwt//PHWH7zr1TOl63ajwsP35eSwq2JUCAQL4CArB8Z6szAnUI7AvATl4yt7fcI1v39P5389WH17F8LWusXT8R7t+ye39dk0O7dZeN17JHlxcRgHV5emonQIAAgekEvAWisxFVQAAWldfiBAgQSEagjQBs8g8x9kEIwJI5EgohQCAzAQFYZgPVDoGaBfaFSZOXXb50XkgpWBKAzTx0AVjNvyksR4AAAQJJCAjAkhhDvkUIwPKdrc4IECAwWUAA5jwQIEAgbwEBWN7z1R2BUQUEYKMKtn+/AKz9GaiAAAECBOoXEIDVb2rFSQICMMeBAAECZQgIwMqYsy4JEChXQABW7ux1TqAfgRvv3HXQZccumhvOf838fm5v5BpPgM3MLABr5BjahAABAgQaFhCANQxe2nYCsNImrl8CBEoVEICVOnl9EyBQioAArJRJ65NAvgICMAFYvqdbZwQIECAwnYAAzNmIKiAAi8prcQIECCQjIABLZhQKIUCAQBQBAVgUVosSINCggABMANbgcbMVAQIECCQiIABLZBC5liEAy3Wy+iJAgMBUAQGYE0GAAIG8BQRgec9XdwRKEPgft+4MX33gxV6rG9YsDKuu39H7++VL54V1l42XQDBjj94CsfgjAIAAAQJZCgjAshxrOk0JwNKZhUoIECAQU6CNAOz6r+0Kj27dM6WtD751LJy8ZG7MVq1NgACBIgUEYEWOXdMEshKoPqfs83e+0Otp3arxsHbDhABs0oQFYFkdd80QIECAwC8EBGCOQlQBAVhUXosTIEAgGYE2ArBkmlcIAQIEChAQgBUwZC0SyFxAADbzgAVgmf8G0B4BAgQKFRCAFTr4ptoWgDUlbR8CBAi0KyAAa9ff7gQIEIgtIACLLWx9AgRiC0wOwP70osPCX/3Tzt6W5546L3z8Hd4CUQAW+wRanwABAgTaEBCAtaFe0J4CsIKGrVUCBIoWEIAVPX7NEyBQgIAArIAha5FA5gKTA7D3rliw/+0Qq7+/fMVY5t3P3p4AbHYjVxAgQIBA9wQEYN2bWacqFoB1alyKJUCAwNACArCh6dxIgACBTggIwDoxJkUSIDCDgABs5uMhAPPbhwABAgRyFBCA5TjVhHoSgCU0DKUQIEAgooAALCKupQkQIJCAgAAsgSEogQCBkQQEYAKwkQ6QmwkQIECgkwICsE6OrTtFC8C6MyuVEiBAYBQBAdgoeu4lQIBA+gICsPRnpEICBGYWEIAJwPweIUCAAIHyBARg5c280Y4FYI1y24wAAQKtCQjAWqO3MQECBBoREIA1wmwTAgQiCgjABGARj5elCRAgQCBRAQFYooPJpSwBWC6T1AcBAgRmFhCAOSEECBDIW0AAlvd8dUegBAEBmACshHOuRwIECBCYKiAAcyKiCgjAovJanAABAskICMCSGYVCCBAgEEVAABaF1aIECDQoIAATgDV43GxFgAABAokICMASGUSuZQjAcp2svggQIDBVQADmRBAgQCBvAQFY3vPVHYESBARgArASzrkeCRAgQGCqgADMiYgqIACLymtxAgQIJCMgAEtmFAohQIBAFAEBWBRWixIg0KCAAEwA1uBxsxUBAgQIJCIgAEtkELmWIQDLdbL6IkCAwFQBAZgTQYAAgbwFBGB5z1d3BEoQuP37L4a/+qedvVbPPXVeuOvh3b2/f++KBeHyFWMlEMzY43/+53+GXbt2hVNPPbV4CwAECBAgkI+AACyfWSbZiQAsybEoigABArULCMBqJ7UgAQIEkhIQgCU1DsUQIDCEwP0/2h3Wbpjo3bl86bxw/xYB2GRGAdgQh8otBAgQIJC8gAAs+RF1u0ABWLfnp3oCBAj0KyAA61fKdQQIEOimgACsm3NTNQECvxQQgM18GgRgfrcQIECAQI4CArAcp5pQTwKwhIahFAIECEQUEIBFxLU0AQIEEhAQgCUwBCUQIDCSgABMADbSAXIzAQIECHRSQADWybF1p2gBWHdmpVICBAiMIiAAG0XPvQQIEEhfQACW/oxUSIDAzAKTA7DJV/oMsJc0PAHmdxABAgQI5CggAMtxqgn1JABLaBhKIUCAQEQBAVhEXEsTIEAgAQEBWAJDUAIBAiMJCMBm5hOAjXS83EyAAAECiQoIwBIdTC5lCcBymaQ+CBAgMLOAAMwJIUCAQN4CArC856s7AiUIPLJ1T/ibr+06qNXzXzM/VH+V/iUAK/0E6J8AAQJ5CgjA8pxrMl0JwJIZhUIIECAQVUAAFpXX4gQIEGhdQADW+ggUQIAAgagCArCovBYnQIAAgZYEBGAtwZeyrQCslEnrkwCB0gUEYKWfAP0TIJC7gAAs9wnrjwCB0gUEYKWfAP0TIEAgTwEBWJ5zTaYrAVgyo1AIAQIEogoIwKLyWpwAAQKtCwjAWh+BAggQIBBVQAAWldfiBAgQINCSgACsJfhSthWAlTJpfRIgULqAAKz0E6B/AgRyFxCA5T5h/REgULqAAKz0E6B/AgQI5CkgAMtzrsl0JQBLZhQKIUCAQFQBAVhUXosTIECgdQEBWOsjUAABAgSiCgjAovJanAABAgRaEhCAtQRfyrYCsFImrU8CBEoXEICVfgL0T4BA7gICsNwnrD8CBEoXEICVfgL0T4AAgTwFBGB5zjWZrgRgyYxCIQQIEIgqIACLymtxAgQItC4gAGt9BAogQIBAVAEBWFReixMgQIBASwICsJbgS9lWAFbKpPVJgEDpAgKw0k+A/gkQyF1AAJb7hPVHgEDpAgKw0k+A/gkQIJCngAAsz7km05UALJlRKIQAAQJRBQRgUXktToAAgdYFBGCtj0ABBAgQiCogAIvKa3ECBAgQaElAANYSfCnbCsBKmbQ+CRAoXUAAVvoJ0D8BArkLCMByn7D+CBAoXUAAVvoJ0D8BAgTyFBCA5TnXZLoSgCUzCoUQIEAgqoAALCqvxQkQINC6gACs9REogAABAlEFBGBReS1OgAABAi0JCMBagi9lWwFYKZPWJwECpQsIwEo/AfonQCB3AQFY7hPWHwECpQsIwEo/AfonQIBAngICsDznmkxXArBkRqEQAgQIRBUQgEXltTgBAgRaFxCAtT4CBRAgQCCqgAAsKq/FCRAgQKAlAQFYS/ClbCsAK2XS+iRAoHQBAVjpJ0D/BAjkLiAAy33C+iNAoHQBAVjpJ0D/BAgQyFNAAJbnXJPpSgCWzCgUQoAAgagCArCovBYnQIBA6wICsNZHoAACBAhEFRCAReW1OAECBAi0JCAAawm+lG0FYKVMWp8ECJQuIAAr/QTonwCB3AUEYLlPWH8ECJQuIAAr/QTonwABAnkKCMDynGsyXQnAkhmFQggQIBBVQAAWldfiBAgQaF1AANb6CBRAgACBqAICsKi8FidAgACBlgQEYC3NROy/AAAgAElEQVTBl7KtAKyUSeuTAIHSBQRgpZ8A/RMgkLuAACz3CeuPAIHSBQRgpZ8A/RMgQCBPAQFYnnNNpisBWDKjUAgBAgSiCgjAovJanAABAq0LCMBaH4ECCBAgEFVAABaV1+IECBAg0JKAAKwl+FK2FYCVMml9EiBQuoAArPQToH8CBHIXEIDlPmH9ESBQuoAArPQToH8CBAjkKSAAy3OuyXQlAEtmFAohQIBAVAEBWFReixMgQKB1AQFY6yNQAAECBKIKCMCi8lqcAAECBFoSEIC1BF/KtgKwUiatTwIEShcQgJV+AvRPgEDuAgKw3CesPwIEShcQgJV+AvRPgACBPAUEYHnONZmuBGDJjEIhBAgQiCogAIvKa3ECBAi0LiAAa30ECiBAgEBUAQFYVF6LEyBAgEBLAgKwluBL2VYAVsqk9UmAQOkCArDST4D+CRDIXUAAlvuE9UeAQOkCArDST4D+CRAgkKeAACzPuSbTlQAsmVEohAABAlEFBGBReS1OgACB1gUEYK2PQAEECBCIKiAAi8prcQIECBBoSUAA1hJ8KdsKwEqZtD4JEChdQABW+gnQPwECuQsIwHKfsP4IEChdQABW+gnQPwECBPIUEIDlOddkuhKAJTMKhRAgQCCqgAAsKq/FCRAg0LqAAKz1ESiAAAECUQUEYFF5LU6AAAECLQkIwFqCL2VbAVgpk9YnAQKlCwjASj8B+idAIHcBAVjuE9YfAQKlCwjASj8B+idAgECeAgKwPOeaTFcCsGRGoRACBAhEFRCAReW1OAECBFoXEIC1PgIFECBAIKqAACwqr8UJECBAoCUBAVhL8KVsKwArZdL6JECgdAEBWOknQP8ECOQuIADLfcL6I0CgdAEBWOknQP8ECBDIU0AAludck+lKAJbMKBRCgACBqAICsKi8FidAgEDrAgKw1kegAAIECEQVEIBF5bU4AQIECLQkIABrCb6UbQVgpUxanwQIlC4gACv9BOifAIHcBQRguU9YfwQIlC4gACv9BOifAAECeQoIwPKcazJdCcCSGYVCCBAgEFVAABaV1+IECBBoXUAA1voIFECAAIGoAgKwqLwWJ0CAAIGWBARgLcGXsq0ArJRJ65MAgdIFBGClnwD9EyCQu4AALPcJ648AgdIFBGClnwD9EyBAIE8BAViec02mKwFYMqNQCAECBKIKCMCi8lqcAAECrQsIwFofgQIIECAQVUAAFpXX4gQIECDQkoAArCX4UrYVgJUyaX0SIFC6gACs9BOgfwIEchcQgOU+Yf0RIFC6gACs9BOgfwIECOQpIADLc67JdCUAS2YUCiFAgEBUAQFYVF6LEyBAoHUBAVjrI1AAAQIEogoIwKLyWpwAAQIEWhIQgLUEX8q2ArBSJq1PAgRKFxCAlX4C9E+AQO4CArDcJ6w/AgRKFxCAlX4C9E+AAIE8BQRgec41ma4EYMmMQiEECBCIKiAAi8prcQIECLQuIABrfQQKIECAQFQBAVhUXosTIECAQEsCArCW4EvZVgBWyqT1SYBA6QICsNJPgP4JEMhdQACW+4T1R4BA6QICsNJPgP4JECCQp4AALM+5JtOVACyZUSiEAAECUQUEYFF5LU6AAIHWBQRgrY9AAQQIEIgqIACLymtxAgQIEGhJQADWEnwp2wrASpm0PgkQKF1AAFb6CdA/AQK5CwjAcp+w/ggQKF1AAFb6CdA/AQIE8hQQgOU512S6EoAlMwqFECBAIKqAACwqr8UJECDQuoAArPURKIAAAQJRBQRgUXktToAAAQItCQjAWoIvZVsBWCmT1icBAqULCMBKPwH6J0AgdwEBWO4T1h8BAqULCMBKPwH6J0CAQJ4CArA855pMVwKwZEahEAIECEQVEIBF5bU4AQIEWhcQgLU+AgUQIEAgqoAALCqvxQkQIECgJQEBWEvwpWwrACtl0vokQKB0AQFY6SdA/wQI5C4gAMt9wvojQKB0AQFY6SdA/wQIEMhTQACW51yT6UoAlswoFEKAAIGoAgKwqLwWJ0CAQOsCArDWR6AAAgQIRBUQgEXltTgBAgQItCQgAGsJvpRtBWClTFqfBAiULiAAK/0E6J8AgdwFBGC5T1h/BAiULiAAK/0E6J8AAQJ5CgjA8pxrMl0JwJIZhUIIECAQVUAAFpXX4gQIEGhdQADW+ggUQIAAgagCArCovBYnQIAAgZYEBGAtwZeyrQCslEnrkwCB0gUEYKWfAP0TIJC7gAAs9wnrjwCB0gUEYKWfAP0TIEAgTwEBWJ5zTaYrAVgyo1AIAQIEogoIwKLyWpwAAQKtCwjAWh+BAggQIBBVQAAWldfiBAgQINCSgACsJfhSthWAlTJpfRIgULqAAKz0E6B/AgRyFxCA5T5h/REgULqAAKz0E6B/AgQI5CkgAMtzrsl0JQBLZhQKIUCAQFQBAVhUXosTIECgdQEBWOsjUAABAgSiCgjAovJanAABAgRaEhCAtQRfyrYCsFImrU8CBEoXEICVfgL0T4BA7gICsNwnrD8CBEoXEICVfgL0T4AAgTwFBGB5zjWZrgRgyYxCIQQIEIgqIACLymtxAgQItC4gAGt9BAogQIBAVAEBWFReixMgQIBASwICsJbgS9lWAFbKpPVJgEDpAgKw0k+A/gkQyF1AAJb7hPVHgEDpAgKw0k+A/gkQIJCngAAsz7km05UALJlRKIQAAQJRBQRgUXktToAAgdYFBGCtj0ABBAgQiCogAIvKa3ECBAgQaElAANYSfCnbCsBKmbQ+CRAoXUAAVvoJ0D8BArkLCMByn7D+CBAoXUAAVvoJ0D8BAgTyFBCA5TnXZLoSgCUzCoUQIEAgqoAALCqvxQkQINC6gACs9REogAABAlEFBGBReS1OgAABAi0JCMBagi9lWwFYKZPWJwECpQsIwEo/AfonQCB3AQFY7hPWHwECpQsIwEo/AfonQIBAngICsDznmkxXArBkRqEQAgQIRBUQgEXltTgBAgRaFxCAtT4CBRAgQCCqgAAsKq/FCRAgQKAlAQFYS/ClbCsAK2XS+iRAoHQBAVjpJ0D/BAjkLiAAy33C+iNAoHQBAVjpJ0D/BAgQyFNAAJbnXJPpSgCWzCgUQoAAgagCArCovBYnQIBA6wICsNZHoAACBAhEFRCAReW1OAECBAi0JCAAawm+lG0FYKVMWp8ECJQuIAAr/QTonwCB3AUEYLlPWH8ECJQuIAAr/QTonwABAnkKCMDynGsyXQnAkhmFQggQIBBVQAAWldfiBAgQaF1AANb6CBRAgACBqAICsKi8FidAgACBlgQEYC3Bl7KtAKyUSeuTAIHSBQRgpZ8A/RMgkLuAACz3CeuPAIHSBQRgpZ8A/RMgQCBPAQFYnnNNpisBWDKjUAgBAgSiCgjAovJanAABAq0LCMBaH4ECCBAgEFVAABaV1+IECBAg0JKAAKwl+FK2FYCVMml9EiBQuoAArPQToH8CBHIXEIDlPmH9ESBQuoAArPQToH8CBAjkKSAAy3OuyXQlAEtmFAohQIBAVAEBWFReixMgQKB1AQFY6yNQAAECBKIKCMCi8lqcAAECBFoSEIC1BF/KtgKwUiatTwIEShcQgJV+AvRPgEDuAgKw3CesPwIEShcQgJV+AvRPgACBPAUEYHnONZmuBGDJjEIhBAgQiCogAIvKa3ECBAi0LiAAa30ECiBAgEBUAQFYVF6LEyBAgEBLAgKwluBL2VYAVsqk9UmAQOkCArDST4D+CRDIXUAAlvuE9UeAQOkCArDST4D+CRAgkKeAACzPuSbTlQAsmVEohAABAlEFBGBReS1OgACB1gUEYK2PQAEECBCIKiAAi8prcQIECBBoSUAA1hJ8KdsKwEqZtD4JEChdQABW+gnQPwECuQsIwHKfsP4IEChdQABW+gnQPwECBPIUEIDlOddkuhKAJTMKhRAgQCCqgAAsKq/FCRAg0LqAAKz1ESiAAAECUQUEYFF5LU6AAAECLQkIwFqCL2VbAVgpk9YnAQKlCwjASj8B+idAIHcBAVjuE9YfAQKlCwjASj8B+idAgECeAgKwPOeaTFcCsGRGoRACBAhEFRCAReW1OAECBFoXEIC1PgIFECBAIKqAACwqr8UJECBAoCUBAVhL8KVsKwArZdL6JECgdAEBWOknQP8ECOQuIADLfcL6I0CgdAEBWOknQP8ECBDIU0AAludc++5q9+7d4a677gp33nlnePbZZ8P8+fPDK1/5yvD2t789HHXUUfvX2bp1a9i0aVN47LHHwt69e8PixYvDypUrwymnnDLjXgKwvkfhQgIECHRaQADW6fEpngABArMKCMBmJXIBAQIEOi0gAOv0+BRPgAABAtMICMAKPhpVkLV58+bwjW98I7zxjW8Mv/mbvxmeeOKJcPvtt4exsbHwgQ98IPzKr/xK2LZtW7jhhhvC3LlzwwUXXBDGx8d791XXrl69Ohx33HHTKgrACj5gWidAoCgBAVhR49YsAQIFCgjAChy6lgkQKEpAAFbUuDVLgACBYgQEYMWM+uBGn3rqqfCpT30qnHXWWeHCCy8Mc+bM6V107733hi9+8YvhPe95TzjjjDPC3Xff3Xv6qwq7li1b1rvmueee64ViJ554Yrj00ksFYAWfI60TIECgEhCAOQcECBDIW0AAlvd8dUeAAAEBmDNAgAABAjkKCMBynGqfPVVPcH3hC18Iv/d7vxdOO+20/Xdt2bIlfOYznwnvfOc7w5lnnhk2btwYHn/88XDFFVeEhQsX9q6rnh5bv3592L59e3j/+9/fe2LsUF+eAOtzGC4jQIBAxwUEYB0foPIJECAwi4AAzBEhQIBA3gICsLznqzsCBAiUKiAAK3XyM/R9xx139D4T7MorrwzHHHNM2LBhQ+/zwaqgq3r7w31f0/3zyUsLwBwwAgQIlCEgACtjzrokQKBcAQFYubPXOQECZQgIwMqYsy4JECBQmoAArLSJz9LvT37yk95bG772ta/d/7aIAjCHhAABAgRmExCAzSbk1wkQINBtAQFYt+enegIECMwmIACbTcivEyBAgEAXBQRgXZzaEDXve1vDiYmJ3t0nnHDCQU90/exnPwuf+9znwhFHHBEuv/zy8LKXvax37agB2O7du8Ov//qvD1G1WwgQIECAAAECBAgQIECAAAECBAgQIFCGwLx588JZZ51VRrO6JNCAgACsAeQUtqhCqOrzuqrP7qq+5s+f3/s8rzlz5vT+//PPPx9uvPHGsHPnzl74deSRR+4ve5QArFrkqaeeSoFADQQIECBAgAABAgQIECBAgAABAgQIEEhaoPpIGl8ECNQjIACrx7HTq1Th10033RSefvrpcMUVV4Sjjz56Sj8bN24MP/zhD3ufCVY9HVZ9VYFadU/1RFn12WBjY2OdNlA8AQIECBAgQIAAAQIECBAgQIAAAQIECBAgkI+AACyfWQ7VSRVk3XzzzaF6r+dDhV/Vovfee2/YtGlTeN/73heWLVvW2+e5557rfVbY6aefHi666KKh9nYTAQIECBAgQIAAAQIECBAgQIAAAQIECBAgQCCGgAAshmpH1twXfj344IPh0ksvDccdd9yUyufOnRsOP/zw3lsnVmFX9faJF154YVi0aFG47bbbwhNPPBFWr1590H0daV+ZBAgQIECAAAECBAgQIECAAAECBAgQIECAQKYCArBMB9tPW88++2y4/vrrwzPPPHPIy6vPAVuzZk0v8Ko+x+uWW24Jjz76aO/tDxcvXhxWrlwZTjnllH62cg0BAgQIECBAgAABAgQIECBAgAABAgQIECBAoDEBAVhj1DYiQIAAAQIECBAgQIAAAQIECBAgQIAAAQIECBBoQkAA1oSyPQgQIECAAAECBAgQIECAAAECBAgQIECAAAECBBoTEIA1Rm0jAgQIECBAgAABAgQIECBAgAABAgQIECBAgACBJgQEYE0o24MAAQIECBAgQIAAAQIECBAgQIAAAQIECBAgQKAxAQFYY9Q2IkCAAAECBAgQIECAAAECBAgQIECAAAECBAgQaEJAANaEcqF7bN26NWzatCk89thjYe/evWHx4sVh5cqV4ZRTTilURNsECBDIS2BiYiJ85jOfCVu2bDmosfe85z3hzDPPzKth3RAgQKAQgaeeeip89atfDb/2a78W3vSmN03pevfu3eGuu+4K//qv/xp+/vOfhwULFoTXve514cILLwyHHXZYIULaJECAQLcFqu/l9913X7jnnnvCu9/97rBo0aIpDVW/9g//8A8HNXnCCSeE97///WF8fLzbAKonQIAAgWIEBGDFjLrZRrdt2xZuuOGGMHfu3HDBBRf0/nC0efPm8MQTT4TVq1eH4447rtmC7EaAAAECtQs8++yz4frrrw/VfwiffvrpU9ZftmxZOPLII2vf04IECBAgEEegesHaj370o3D77bfvfwHb2972tvCWt7xlyobf+ta3wm233Rbe+MY3hte+9rXhkUceCV//+tfDq1/96nDppZeGefPmxSnQqgQIECAwskD1Arbq+3j1144dO3p/Xl+zZs1BAVj1ff3b3/52eOtb3zol7DriiCPCiSee6Hv9yJOwAAECBAg0JSAAa0q6sH3uvvvu3tNfVdhV/RC0+nruued6oVj1h6XqP459ESBAgEC3BR5//PHw6U9/OrzjHe/wtFe3R6l6AgQI9J7m/exnPxuOPvro8IY3vCF87WtfC+ecc86UAKz6YWn1ff+oo44Kq1at2v8D0DvuuCN84xvfCB/4wAfCscceS5MAAQIEEhXYsGFDeOihh3pP7lYvfPjBD35wyADsC1/4QvjZz37maa9E56gsAgQIEOhfQADWv5UrBxDYuHFjqH4wesUVV4SFCxf27qz+cLV+/fqwffv23h+ixsbGBljRpQQIECCQmkD1pED1ff2yyy4Lxx9/fGrlqYcAAQIEBhCongrYuXNn7ymAfU/4vv71r58SgD355JO9F7RVb3d49tln71+9+vfB5z73ufCud70rnHHGGQPs6lICBAgQaFLgpz/9ae9FDNXTutVTXt/73vcOCsD2/eymqqv6c/6cOXOaLNFeBAgQIECgVgEBWK2cFtsnUL2qqPoP5wPfG3q6f06OAAECBLon8MADD/Q+G6B6WuDpp58Oe/bs6b3FbfVE2JIlS7rXkIoJECBAoCcwXQBWPSVWffbjO9/5zilP/k73z3ESIECAQLoC0wVg1Qsiqhc1VE+AVeFX9e+E6oXNv/M7vxPOO+88b3+Y7khVRoAAAQKHEBCAORZRBARgUVgtSoAAgaQEvvvd74Zbbrml97kvp512Wu+tbr/5zW/2PiegegL4mGOOSapexRAgQIBAfwICsP6cXEWAAIEuC0wXgFVvd1s97fv888+Hc889N1Sf+3XfffeFhx9+uPdUcPWXp8K6PHm1EyBAoCwBAVhZ826sWwFYY9Q2IkCAQKsCL774Yu9VoPv+I/iRRx4Jf//3fx/e9KY3TXnbrFaLtDkBAgQIDCQgABuIy8UECBDopMB0AVjVTPXODtVbIVZ/zq++du/e3Xvr8//6r/8Kf/RHfxSOPPLITvasaAIECBAoT0AAVt7MG+lYANYIs00IECCQnED1linV22NVny2watWq5OpTEAECBAjMLiAAm93IFQQIEOi6wEwB2KF6q54C+9KXvhT+4A/+ICxdurTr7aufAAECBAoREIAVMuim29y4cWP44Q9/GK688sre4/LVV/WKoZtuuilUPxytPhtsbGys6bLsR4AAAQI1CVTf0x977LHe5wG84hWv2L/qvs8MWLRokQCsJmvLECBAoGmB6QKwJ598sve2WG9+85vDb//2b+8v69FHHw1/93d/F37/938/nHHGGU2Xaz8CBAgQGEJgugDsmWeeCY8//ng45ZRTwmGHHbZ/5erzf7/4xS8KwIawdgsBAgQItCcgAGvPPuud77333rBp06bwvve9LyxbtqzXa/XZMNV/MJ9++unhoosuyrp/zREgQCB3gX0vati1a1fve/2CBQt6LVdvi/K3f/u3vR+MVp8P4IsAAQIEuicwXQBWfR7Mpz/96d5bX1VP+e57a6w77rgjVH9VL3771V/91e41rGICBAgUKDBdAFa9qOHGG28M7373u8OrXvWqnkz1dojVC53/4z/+w1sgFnhWtEyAAIEuCwjAujy9hGvftm1bL+yq/pB04YUXhupJgNtuuy088cQTYfXq1eG4445LuHqlESBAgEA/Ag8++GDvyd5Xv/rV4bzzzgvVq0W/8pWvhBdeeCFcccUV4eijj+5nGdcQIECAQGIC0wVgVZnf+ta3wj//8z+H3/qt3wrnnHNO72ng6nt/9e+CSy+9dH8ollhLyiFAgACBAwSmC8CqP8tXAdiPf/zjcP755/fe7aF6kfO3v/3t8Lu/+7u9p4D3ff4vVAIECBAgkLqAACz1CXW4vqeeeirccsstoXr1UPWkwOLFi8PKlSt7j9H7IkCAAIE8BKpXgVZP/P7kJz/p/dCzeur37W9/e1iyZEkeDeqCAAECBQrMFIDt2bMnfOc73wnf+MY3QnVd9QTw6173ut6L3ia/VVaBbFomQIBApwRm+gywnTt3hn/5l38J99xzT+/FbdWLmlesWBHOPfdcL3To1JQVS4AAAQICMGeAAAECBAgQIECAAAECBAgQIECAAAECBAgQIEAgKwEBWFbj1AwBAgQIECBAgAABAgQIECBAgAABAgQIECBAgIAAzBkgQIAAAQIECBAgQIAAAQIECBAgQIAAAQIECBDISkAAltU4NUOAAAECBAgQIECAAAECBAgQIECAAAECBAgQICAAcwYIECBAgAABAgQIECBAgAABAgQIECBAgAABAgSyEhCAZTVOzRAgQIAAAQIECBAgQIAAAQIECBAgQIAAAQIECAjAnAECBAgQIECAAAECBAgQIECAAAECBAgQIECAAIGsBARgWY1TMwQIECBAgAABAgQIECBAgAABAgQIECBAgAABAgIwZ4AAAQIECBAgQIAAAQIECBAgQIAAAQIECBAgQCArAQFYVuPUDAECBAgQIECAAAECBAgQIECAAAECBAgQIECAgADMGSBAgAABAgQIECBAgAABAgQIECBAgAABAgQIEMhKQACW1Tg1Q4AAAQIECBAgQIAAAQIECBAgQIAAAQIECBAgIABzBggQIECAAAECBAgQIECAAAECBAgQIECAAAECBLISEIBlNU7NECBAgAABAgQIECBAgAABAgQIECBAgAABAgQICMCcAQIECBAgQIAAAQIECBAgQIAAAQIECBAgQIAAgawEBGBZjVMzBAgQIECAAAECBAgQIECAAAECBAgQIECAAAECAjBngAABAgQIECBAgAABAgQIECBAgAABAgQIECBAICsBAVhW49QMAQIECBAgQIAAAQIECBAgQIAAAQIECBAgQICAAMwZIECAAAECBAgQIECAAAECBAgQIECAAAECBAgQyEpAAJbVODVDgAABAgQIECBAgAABAgQIECBAgAABAgQIECAgAHMGCBAgQIAAAQIECBAgQIAAAQIECBAgQIAAAQIEshIQgGU1Ts0QIECAAAECBAgQIECAAAECBAgQIECAAAECBAgIwJwBAgQIECBAgAABAgQIECBAgAABAgQIECBAgACBrAQEYFmNUzMECBAgQIAAAQIECBAgQIAAAQIECBAgQIAAAQICMGeAAAECBAgQIECAAAECBAgQIECAAAECBAgQIEAgKwEBWFbj1AwBAgQIECBAgAABAgQIECBAgAABAgQIECBAgIAAzBkgQIAAAQIECBAgQIAAAQIECBAgQIAAAQIECBDISkAAltU4NUOAAAECBAgQIECAAAECBAgQIECAAAECBAgQICAAcwYIECBAgAABAgQIECBAgAABAgQIECBAgAABAgSyEhCAZTVOzRAgQIAAAQIECBAgQIAAAQIECBAgQIAAAQIECAjAnAECBAgQIECAAAECBAgQIECAAAECBAgQIECAAIGsBARgWY1TMwQIECBAgAABAgQIECBAgAABAgQIECBAgAABAgIwZ4AAAQIECBAgQIAAAQIECBAgQIAAAQIECBAgQCArAQFYVuPUDAECBAgQIECAAAECBAgQIECAAAECBAgQIECAgADMGSBAgAABAgQIECBAgAABAgQIECBAgAABAgQIEMhKQACW1Tg1Q4AAAQIECBAgQIAAAQIECBAgQIAAAQIECBAgIABzBggQIECAAAECBAgQIECAAAECBAgQIECAAAECBLISEIBlNU7NECBAgAABAgQIECBAgAABAgQIECBAgAABAgQICMCcAQIECBAgQIAAAQIECBAgQIAAAQIECBAgQIAAgawEBGBZjVMzBAgQIECAAAECBAgQIECAAAECBAgQIECAAAECAjBngAABAgQIECBAgAABAgQIECBAgAABAgQIECBAICsBAVhW49QMAQIECBAgQIAAAQIECBAgQIAAAQIECBAgQICAAMwZIECAAAECBAgQIEAgG4G77747fPjDHw5Lly4N69atC0cddVQ2vWmEAAECBAgQIECAAAECBPoXEID1b+VKAgQIECBAgAABAgQSFxCAJT4g5REgQIAAAQIECBAgQKAhAQFYQ9C2IUCAAAECBAgQIECgP4EvfelL4frrrz/kxeecc0645pprwvj4+CF/fZgA7JOf/GS49dZbZyxu0aJF4brrrgsnnXRS77qZapy80MUXXxyuuuqq/hp3FQECBAgQIECAAAECBAjUJiAAq43SQgQIECBAgAABAgQI1CEgAKtD0RoECBAgQIAAAQIECBAoW0AAVvb8dU+AAAECBAgQIEAgOYF9AdiaNWvCJZdc0qtv35Nd+54Ae+CBB3qf9TXM1yc+8Ylw9tln77913xNgB/7z6oKJiYnw8Y9/PDz44IOHfAJsco2Ta9nXgyfAhpmQewgQIECAAAECBAgQIDC6gABsdEMrEAtJEa8AAAyOSURBVCBAgAABAgQIECBQo4AArEZMSxEgQIAAAQIECBAgQKBQAQFYoYPXNgECBAgQIECAAIFUBfoJwHwGWKrTUxcBAgQIECBAgAABAgTSEBCApTEHVRAgQIAAAQIECBAg8AuBtgIwb4HoCBIgQIAAAQIECBAgQCAfAQFYPrPUCQECBAgQIECAAIEsBARgWYxREwQIECBAgAABAgQIEGhVQADWKr/NCRAgQIAAAQIECBA4UGC2AOyCCy4IH/vYx0aCm/y01yc/+clw6623zrjeokWLwnXXXRdOOumk3nX7apytiIsvvjhcddVVs13m1wkQIECAAAECBAgQIECgZgEBWM2gliNAgAABAgQIECBAYDSBmcKlc845JwjARvN1NwECBAgQIECAAAECBEoQEICVMGU9EiBAgAABAgQIEOiQwGwB2DXXXBPGx8f76ujuu+8OH/7wh0MVnE13374nwA71GWB9bXKIi/b14AmwYQXdR4AAAQIECBAgQIAAgdEEBGCj+bmbAAECBAgQIECAAIGaBWZ7C0QBWM3gliNAgAABAgQIECBAgECGAgKwDIeqJQIECBAgQIAAAQJdFkglAOv3c74O9XSZJ8C6fALVToAAAQIECBAgQIBADgICsBymqAcCBAgQIECAAAECGQnMFoD9yZ/8SbjuuuvCd7/73aG6PvBtCad7C0QB2FC8biJAgAABAgQIECBAgEASAgKwJMagCAIECBAgQIAAAQIE9gmkFoCtWbMmXHLJJQcN6NFHHw1VGHfaaacd9PlingBzngkQIECAAAECBAgQINCugACsXX+7EyBAgAABAgQIECBwgMBsAVhTnwF2qDomlyoAc3QJECBAgAABAgQIECCQroAALN3ZqIwAAQIECBAgQIBAkQL9BGCHHXZY+MEPfhD+8R//MXzwgx8Mr3jFKw5pdffdd4cPf/jD4VCf07XvBm+BWOQx0zQBAgQIECBAgAABApkLCMAyH7D2CBAgQIAAAQIECHRNoJ8AbP78+eGGG24I1bXLli0LH/vYxw4ZgtURgHkLxK6dIPUSIECAAAECBAgQIEAgBAGYU0CAAAECBAgQIECAQFIC/QRg4+PjYceOHeG6664Ld9xxRzj55JPDX/zFX4TFixdP6UUAltRoFUOAAAECBAgQIECAAIHGBARgjVHbiAABAgQIECBAgACBfgT2BWCHuvbAtzKsQrBrr702/Nu//Vt41ateFT760Y+GY445Zv+tArB+xF1DgAABAgQIECBAgACB/AQEYPnNVEcECBAgQIAAAQIEOi0wSABWNfqTn/wk/PVf/3V417veFc4444wwZ86cWgOw2TAP9fli+3q4+OKLw1VXXTXbEn6dAAECBAgQIECAAAECBGoWEIDVDGo5AgQIECBAgAABAgRGEzjUWyAOs+LevXvDzTffHD71qU+FQ4VU+9b85Cc/GW699dbwiU98Ipx99tn7t5opiJtcz4FrV/veeOON4aabbgoCsGEm5x4CBAgQIECAAAECBAiMLiAAG93QCgQIECBAgAABAgQI1CgwSgD2ne98J3zkIx85qJrzzjsv/Pmf/3lYsGDBQb82XQD27//+7723VnzDG94QfuM3fmPGDrdt2xb+7M/+LDz00ENTrluzZk245JJLatSxFAECBAgQIECAAAECBAj0IyAA60fJNQQIECBAgAABAgQIdELg+9//fi+I2rVrV6/euXPnhrPOOit86EMfCi9/+csP2cN0AdggDb/wwgvhL//yL8M3v/nN3m3z588P559/frjyyivDwoULB1nKtQQIECBAgAABAgQIECBQg4AArAZESxAgQIAAAQIECBAgQIAAAQIECBAgQIAAAQIECKQjIABLZxYqIUCAAAECBAgQIECAAAECBAgQIECAAAECBAgQqEFAAFYDoiUIECBAgAABAgQIECBAgAABAgQIECBAgAABAgTSERCApTMLlRAgQIAAAQIECBAgQIAAAQIECBAgQIAAAQIECNQgIACrAdESBAgQIECAAAECBAgQIECAAAECBAgQIECAAAEC6QgIwNKZhUoIECBAgAABAgQIECBAgAABAgQIECBAgAABAgRqEBCA1YBoCQIECBAgQIAAAQIECBAgQIAAAQIECBAgQIAAgXQEBGDpzEIlBAgQIECAAAECBAgQIECAAAECBAgQIECAAAECNQgIwGpAtAQBAgQIECBAgAABAgQIECBAgAABAgQIECBAgEA6AgKwdGahEgIECBAgQIAAAQIECBAgQIAAAQIECBAgQIAAgRoEBGA1IFqCAAECBAgQIECAAAECBAgQIECAAAECBAgQIEAgHQEBWDqzUAkBAgQIECBAgAABAgQIECBAgAABAgQIECBAgEANAgKwGhAtQYAAAQIECBAgQIAAAQIECBAgQIAAAQIECBAgkI6AACydWaiEAAECBAgQIECAAAECBAgQIECAAAECBAgQIECgBgEBWA2IliBAgAABAgQIECBAgAABAgQIECBAgAABAgQIEEhHQACWzixUQoAAAQIECBAgQIAAAQIECBAgQIAAAQIECBAgUIOAAKwGREsQIECAAAECBAgQIECAAAECBAgQIECAAAECBAikIyAAS2cWKiFAgAABAgQIECBAgAABAgQIECBAgAABAgQIEKhBQABWA6IlCBAgQIAAAQIECBAgQIAAAQIECBAgQIAAAQIE0hEQgKUzC5UQIECAAAECBAgQIECAAAECBAgQIECAAAECBAjUICAAqwHREgQIECBAgAABAgQIECBAgAABAgQIECBAgAABAukICMDSmYVKCBAgQIAAAQIECBAgQIAAAQIECBAgQIAAAQIEahAQgNWAaAkCBAgQIECAAAECBAgQIECAAAECBAgQIECAAIF0BARg6cxCJQQIECBAgAABAgQIECBAgAABAgQIECBAgAABAjUICMBqQLQEAQIECBAgQIAAAQIECBAgQIAAAQIECBAgQIBAOgICsHRmoRICBAgQIECAAAECBAgQIECAAAECBAgQIECAAIEaBARgNSBaggABAgQIECBAgAABAgQIECBAgAABAgQIECBAIB0BAVg6s1AJAQIECBAgQIAAAQIECBAgQIAAAQIECBAgQIBADQICsBoQLUGAAAECBAgQIECAAAECBAgQIECAAAECBAgQIJCOgAAsnVmohAABAgQIECBAgAABAgQIECBAgAABAgQIECBAoAYBAVgNiJYgQIAAAQIECBAgQIAAAQIECBAgQIAAAQIECBBIR0AAls4sVEKAAAECBAgQIECAAAECBAgQIECAAAECBAgQIFCDgACsBkRLECBAgAABAgQIECBAgAABAgQIECBAgAABAgQIpCMgAEtnFiohQIAAAQIECBAgQIAAAQIECBAgQIAAAQIECBCoQUAAVgOiJQgQIECAAAECBAgQIECAAAECBAgQIECAAAECBNIREIClMwuVECBAgAABAgQIECBAgAABAgQIECBAgAABAgQI1CAgAKsB0RIECBAgQIAAAQIECBAgQIAAAQIECBAgQIAAAQLpCAjA0pmFSggQIECAAAECBAgQIECAAAECBAgQIECAAAECBGoQEIDVgGgJAgQIECBAgAABAgQIECBAgAABAgQIECBAgACBdAQEYOnMQiUECBAgQIAAAQIECBAgQIAAAQIECBAgQIAAAQI1CAjAakC0BAECBAgQIECAAAECBAgQIECAAAECBAgQIECAQDoCArB0ZqESAgQIECBAgAABAgQIECBAgAABAgQIECBAgACBGgQEYDUgWoIAAQIECBAgQIAAAQIECBAgQIAAAQIECBAgQCAdAQFYOrNQCQECBAgQIECAAAECBAgQIECAAAECBAgQIECAQA0CArAaEC1BgAABAgQIECBAgAABAgQIECBAgAABAgQIECCQjoAALJ1ZqIQAAQIECBAgQIAAAQIECBAgQIAAAQIECBAgQKAGAQFYDYiWIECAAAECBAgQIECAAAECBAgQIECAAAECBAgQSEdAAJbOLFRCgAABAgQIECBAgAABAgQIECBAgAABAgQIECBQg4AArAZESxAgQIAAAQIECBAgQIAAAQIECBAgQIAAAQIECKQjIABLZxYqIUCAAAECBAgQIECAAAECBAgQIECAAAECBAgQqEFAAFYDoiUIECBAgAABAgQIECBAgAABAgQIECBAgAABAgTSERCApTMLlRAgQIAAAQIECBAgQIAAAQIECBAgQIAAAQIECNQgIACrAdESBAgQIECAAAECBAgQIECAAAECBAgQIECAAAEC6Qj8/zXL9aYO05E5AAAAAElFTkSuQmCC">
            <a:extLst>
              <a:ext uri="{FF2B5EF4-FFF2-40B4-BE49-F238E27FC236}">
                <a16:creationId xmlns:a16="http://schemas.microsoft.com/office/drawing/2014/main" id="{25683500-28A9-46D3-B8AA-AACF215D3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961872" y="3276600"/>
            <a:ext cx="8478088" cy="12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12" name="Chart 1" title="グラフ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22764"/>
              </p:ext>
            </p:extLst>
          </p:nvPr>
        </p:nvGraphicFramePr>
        <p:xfrm>
          <a:off x="-1414463" y="26256"/>
          <a:ext cx="11972925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20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今後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9927578-26E7-49C4-99F3-6F23D4DF2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t="18463" r="21899" b="21866"/>
          <a:stretch/>
        </p:blipFill>
        <p:spPr>
          <a:xfrm>
            <a:off x="287594" y="3307366"/>
            <a:ext cx="1562082" cy="15772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56846B2-8714-4E88-9985-B5390AD8D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76"/>
          <a:stretch/>
        </p:blipFill>
        <p:spPr>
          <a:xfrm rot="20982684">
            <a:off x="197421" y="1613959"/>
            <a:ext cx="1902253" cy="817244"/>
          </a:xfrm>
          <a:prstGeom prst="rect">
            <a:avLst/>
          </a:prstGeom>
        </p:spPr>
      </p:pic>
      <p:graphicFrame>
        <p:nvGraphicFramePr>
          <p:cNvPr id="9" name="図表 8">
            <a:extLst>
              <a:ext uri="{FF2B5EF4-FFF2-40B4-BE49-F238E27FC236}">
                <a16:creationId xmlns:a16="http://schemas.microsoft.com/office/drawing/2014/main" id="{E0172933-8640-4042-B939-5ECE7AB6C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03607"/>
              </p:ext>
            </p:extLst>
          </p:nvPr>
        </p:nvGraphicFramePr>
        <p:xfrm>
          <a:off x="2099674" y="1268760"/>
          <a:ext cx="6879288" cy="121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B28F373A-85FB-4673-BAB2-2EF5F16CD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007004"/>
              </p:ext>
            </p:extLst>
          </p:nvPr>
        </p:nvGraphicFramePr>
        <p:xfrm>
          <a:off x="2051720" y="3573016"/>
          <a:ext cx="6879288" cy="121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9BA77EF-1836-42CA-B98F-BE75DA8881D1}"/>
              </a:ext>
            </a:extLst>
          </p:cNvPr>
          <p:cNvSpPr txBox="1"/>
          <p:nvPr/>
        </p:nvSpPr>
        <p:spPr>
          <a:xfrm>
            <a:off x="2036472" y="4918212"/>
            <a:ext cx="6163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・最適な</a:t>
            </a: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PID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値を推論を行うための自己学習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・飛行しながらの推論、最適化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C7BDD40-E992-4287-A6A4-3AA3E7AD60D7}"/>
              </a:ext>
            </a:extLst>
          </p:cNvPr>
          <p:cNvSpPr/>
          <p:nvPr/>
        </p:nvSpPr>
        <p:spPr>
          <a:xfrm>
            <a:off x="287594" y="3031922"/>
            <a:ext cx="30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ニューラルネットワークの構築</a:t>
            </a:r>
          </a:p>
        </p:txBody>
      </p:sp>
    </p:spTree>
    <p:extLst>
      <p:ext uri="{BB962C8B-B14F-4D97-AF65-F5344CB8AC3E}">
        <p14:creationId xmlns:p14="http://schemas.microsoft.com/office/powerpoint/2010/main" val="418192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B0ED1A-7758-48C5-8362-1F4CFEF8D9DB}"/>
              </a:ext>
            </a:extLst>
          </p:cNvPr>
          <p:cNvSpPr txBox="1"/>
          <p:nvPr/>
        </p:nvSpPr>
        <p:spPr>
          <a:xfrm>
            <a:off x="1115616" y="340252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09902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背景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3CFE3C3-E307-469E-B456-700217627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78487"/>
            <a:ext cx="7643192" cy="39387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58EB45-E3DB-4B0F-9714-828D6FA459DB}"/>
              </a:ext>
            </a:extLst>
          </p:cNvPr>
          <p:cNvSpPr txBox="1"/>
          <p:nvPr/>
        </p:nvSpPr>
        <p:spPr>
          <a:xfrm>
            <a:off x="611560" y="5517232"/>
            <a:ext cx="547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図</a:t>
            </a:r>
            <a:r>
              <a:rPr kumimoji="1" lang="en-US" altLang="ja-JP" sz="1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</a:t>
            </a:r>
            <a:r>
              <a:rPr kumimoji="1" lang="ja-JP" altLang="en-US" sz="1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ドローン市場の推移（出所：日経</a:t>
            </a:r>
            <a:r>
              <a:rPr kumimoji="1" lang="en-US" altLang="ja-JP" sz="1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BP</a:t>
            </a:r>
            <a:r>
              <a:rPr kumimoji="1" lang="ja-JP" altLang="en-US" sz="1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クリーンテック研究所）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3EB8EE-A621-4116-8B99-F32A6C22D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17" y="1340768"/>
            <a:ext cx="2288149" cy="171702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180F71-8C1F-4C94-A115-083F08BC7A01}"/>
              </a:ext>
            </a:extLst>
          </p:cNvPr>
          <p:cNvSpPr txBox="1"/>
          <p:nvPr/>
        </p:nvSpPr>
        <p:spPr>
          <a:xfrm>
            <a:off x="108614" y="1242657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【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ドローン市場の発展</a:t>
            </a: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】</a:t>
            </a:r>
            <a:endParaRPr kumimoji="1" lang="ja-JP" altLang="en-US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B4A17E-C8D8-45CD-8FD8-373AEDDC2F8C}"/>
              </a:ext>
            </a:extLst>
          </p:cNvPr>
          <p:cNvSpPr txBox="1"/>
          <p:nvPr/>
        </p:nvSpPr>
        <p:spPr>
          <a:xfrm>
            <a:off x="-22424" y="1617002"/>
            <a:ext cx="547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市場規模</a:t>
            </a:r>
          </a:p>
        </p:txBody>
      </p:sp>
    </p:spTree>
    <p:extLst>
      <p:ext uri="{BB962C8B-B14F-4D97-AF65-F5344CB8AC3E}">
        <p14:creationId xmlns:p14="http://schemas.microsoft.com/office/powerpoint/2010/main" val="83988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4A2EE88-B5A4-40CC-A893-D3C0B5DA4DCA}"/>
              </a:ext>
            </a:extLst>
          </p:cNvPr>
          <p:cNvSpPr/>
          <p:nvPr/>
        </p:nvSpPr>
        <p:spPr bwMode="auto">
          <a:xfrm>
            <a:off x="4664916" y="1351890"/>
            <a:ext cx="3291460" cy="773068"/>
          </a:xfrm>
          <a:prstGeom prst="rect">
            <a:avLst/>
          </a:prstGeom>
          <a:solidFill>
            <a:srgbClr val="5482F6"/>
          </a:solidFill>
          <a:ln w="9525" cap="flat" cmpd="sng" algn="ctr">
            <a:solidFill>
              <a:srgbClr val="5482F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>
                <a:solidFill>
                  <a:schemeClr val="bg1"/>
                </a:solidFill>
                <a:latin typeface="Calibri" panose="020F0502020204030204"/>
                <a:ea typeface="游ゴシック" panose="020B0400000000000000" pitchFamily="50" charset="-128"/>
              </a:rPr>
              <a:t>配達前後の</a:t>
            </a:r>
            <a:endParaRPr kumimoji="1" lang="en-US" altLang="ja-JP" sz="2400" b="1" dirty="0">
              <a:solidFill>
                <a:schemeClr val="bg1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>
                <a:solidFill>
                  <a:schemeClr val="bg1"/>
                </a:solidFill>
                <a:latin typeface="Calibri" panose="020F0502020204030204"/>
                <a:ea typeface="游ゴシック" panose="020B0400000000000000" pitchFamily="50" charset="-128"/>
              </a:rPr>
              <a:t>重量変化に着目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背景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F89EBEF-821E-400E-A554-A4A57B3D6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0"/>
          <a:stretch/>
        </p:blipFill>
        <p:spPr>
          <a:xfrm>
            <a:off x="297210" y="1169974"/>
            <a:ext cx="3672408" cy="255351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A59178-868E-4FC2-9D83-A14EB2A2B13F}"/>
              </a:ext>
            </a:extLst>
          </p:cNvPr>
          <p:cNvSpPr txBox="1"/>
          <p:nvPr/>
        </p:nvSpPr>
        <p:spPr>
          <a:xfrm>
            <a:off x="1001792" y="3630152"/>
            <a:ext cx="357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配達用ドローン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CFF5C9-0CA0-4594-AA31-36557C619552}"/>
              </a:ext>
            </a:extLst>
          </p:cNvPr>
          <p:cNvSpPr/>
          <p:nvPr/>
        </p:nvSpPr>
        <p:spPr>
          <a:xfrm>
            <a:off x="4114800" y="3164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kumimoji="1" lang="ja-JP" altLang="en-US" sz="2400" dirty="0">
                <a:solidFill>
                  <a:srgbClr val="000000"/>
                </a:solidFill>
              </a:rPr>
              <a:t>影響：安全性・運動性能の低下</a:t>
            </a:r>
            <a:endParaRPr lang="ja-JP" altLang="en-US" sz="2400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1E79DA81-DA21-414C-8F2D-4CC3C80014CB}"/>
              </a:ext>
            </a:extLst>
          </p:cNvPr>
          <p:cNvSpPr/>
          <p:nvPr/>
        </p:nvSpPr>
        <p:spPr bwMode="auto">
          <a:xfrm>
            <a:off x="5505028" y="2364339"/>
            <a:ext cx="1512168" cy="432048"/>
          </a:xfrm>
          <a:prstGeom prst="down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D1D1FDB-4213-4876-863B-6E186254A705}"/>
              </a:ext>
            </a:extLst>
          </p:cNvPr>
          <p:cNvSpPr/>
          <p:nvPr/>
        </p:nvSpPr>
        <p:spPr bwMode="auto">
          <a:xfrm>
            <a:off x="4189944" y="4974009"/>
            <a:ext cx="4496856" cy="1025708"/>
          </a:xfrm>
          <a:prstGeom prst="rect">
            <a:avLst/>
          </a:prstGeom>
          <a:solidFill>
            <a:srgbClr val="5482F6"/>
          </a:solidFill>
          <a:ln w="9525" cap="flat" cmpd="sng" algn="ctr">
            <a:solidFill>
              <a:srgbClr val="5482F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Calibri" panose="020F0502020204030204"/>
                <a:ea typeface="游ゴシック" panose="020B0400000000000000" pitchFamily="50" charset="-128"/>
              </a:rPr>
              <a:t>重量などの機体特性変化に影響されないドローンの開発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D65A9FE3-E8DB-4325-AA0E-28BA1C03E28E}"/>
              </a:ext>
            </a:extLst>
          </p:cNvPr>
          <p:cNvSpPr/>
          <p:nvPr/>
        </p:nvSpPr>
        <p:spPr bwMode="auto">
          <a:xfrm>
            <a:off x="5508104" y="4061275"/>
            <a:ext cx="1512168" cy="432048"/>
          </a:xfrm>
          <a:prstGeom prst="down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54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ドローンの制御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9C75F69-BD68-4EDE-A291-FCF2CDA6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7" b="31910"/>
          <a:stretch/>
        </p:blipFill>
        <p:spPr>
          <a:xfrm>
            <a:off x="3561381" y="1829668"/>
            <a:ext cx="2679700" cy="65424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BDF33F8-D143-4DFC-BD0B-C308B1055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0629">
            <a:off x="658597" y="4183559"/>
            <a:ext cx="2682472" cy="652329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BD620193-B739-4D84-92C2-6737A3385F85}"/>
              </a:ext>
            </a:extLst>
          </p:cNvPr>
          <p:cNvSpPr/>
          <p:nvPr/>
        </p:nvSpPr>
        <p:spPr>
          <a:xfrm>
            <a:off x="1535237" y="5029660"/>
            <a:ext cx="927098" cy="369332"/>
          </a:xfrm>
          <a:prstGeom prst="downArrow">
            <a:avLst/>
          </a:prstGeom>
          <a:solidFill>
            <a:srgbClr val="5482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C69C93B6-3274-4BC9-8E35-472DB8282DF5}"/>
              </a:ext>
            </a:extLst>
          </p:cNvPr>
          <p:cNvSpPr/>
          <p:nvPr/>
        </p:nvSpPr>
        <p:spPr>
          <a:xfrm>
            <a:off x="2919855" y="5029660"/>
            <a:ext cx="1695452" cy="369332"/>
          </a:xfrm>
          <a:prstGeom prst="rightArrow">
            <a:avLst/>
          </a:prstGeom>
          <a:solidFill>
            <a:srgbClr val="5482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1FA78F-E31A-4844-B251-6BFE6A6713A2}"/>
              </a:ext>
            </a:extLst>
          </p:cNvPr>
          <p:cNvSpPr txBox="1"/>
          <p:nvPr/>
        </p:nvSpPr>
        <p:spPr>
          <a:xfrm>
            <a:off x="3269758" y="468186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PID</a:t>
            </a:r>
            <a:r>
              <a:rPr kumimoji="1" lang="ja-JP" altLang="en-US" dirty="0"/>
              <a:t>制御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8ED181-2C72-4D75-90C3-CA02F7D33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26530" r="61719" b="3333"/>
          <a:stretch/>
        </p:blipFill>
        <p:spPr>
          <a:xfrm>
            <a:off x="539025" y="1670514"/>
            <a:ext cx="888117" cy="1796039"/>
          </a:xfrm>
          <a:prstGeom prst="rect">
            <a:avLst/>
          </a:prstGeom>
        </p:spPr>
      </p:pic>
      <p:sp>
        <p:nvSpPr>
          <p:cNvPr id="26" name="矢印: 右 25">
            <a:extLst>
              <a:ext uri="{FF2B5EF4-FFF2-40B4-BE49-F238E27FC236}">
                <a16:creationId xmlns:a16="http://schemas.microsoft.com/office/drawing/2014/main" id="{59E03358-42EE-422E-AD01-BA983BB2A18B}"/>
              </a:ext>
            </a:extLst>
          </p:cNvPr>
          <p:cNvSpPr/>
          <p:nvPr/>
        </p:nvSpPr>
        <p:spPr>
          <a:xfrm>
            <a:off x="1610747" y="1862340"/>
            <a:ext cx="1950633" cy="294449"/>
          </a:xfrm>
          <a:prstGeom prst="rightArrow">
            <a:avLst/>
          </a:prstGeom>
          <a:solidFill>
            <a:srgbClr val="5482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885C0DC-7067-45D6-94B8-9D69E42A482E}"/>
              </a:ext>
            </a:extLst>
          </p:cNvPr>
          <p:cNvSpPr txBox="1"/>
          <p:nvPr/>
        </p:nvSpPr>
        <p:spPr>
          <a:xfrm>
            <a:off x="1115616" y="1556792"/>
            <a:ext cx="291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飛行するための指示</a:t>
            </a:r>
          </a:p>
        </p:txBody>
      </p:sp>
      <p:sp>
        <p:nvSpPr>
          <p:cNvPr id="28" name="吹き出し: 円形 27">
            <a:extLst>
              <a:ext uri="{FF2B5EF4-FFF2-40B4-BE49-F238E27FC236}">
                <a16:creationId xmlns:a16="http://schemas.microsoft.com/office/drawing/2014/main" id="{935003D2-E57B-47F7-95E6-6FE83D282C8C}"/>
              </a:ext>
            </a:extLst>
          </p:cNvPr>
          <p:cNvSpPr/>
          <p:nvPr/>
        </p:nvSpPr>
        <p:spPr>
          <a:xfrm>
            <a:off x="1115616" y="2320174"/>
            <a:ext cx="2506871" cy="1300281"/>
          </a:xfrm>
          <a:prstGeom prst="wedgeEllipseCallout">
            <a:avLst>
              <a:gd name="adj1" fmla="val -32115"/>
              <a:gd name="adj2" fmla="val -61374"/>
            </a:avLst>
          </a:prstGeom>
          <a:solidFill>
            <a:srgbClr val="5482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人間の操作や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GPS</a:t>
            </a:r>
            <a:r>
              <a:rPr kumimoji="1" lang="ja-JP" altLang="en-US" dirty="0"/>
              <a:t>・画像認識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による入力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622E66D-0658-4CFC-9709-214E41313AF4}"/>
              </a:ext>
            </a:extLst>
          </p:cNvPr>
          <p:cNvSpPr txBox="1"/>
          <p:nvPr/>
        </p:nvSpPr>
        <p:spPr>
          <a:xfrm>
            <a:off x="3888464" y="1233626"/>
            <a:ext cx="230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姿勢を維持しようとする指示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1D3E1B3D-7BB1-4B6E-B34D-28FAD3C26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64" y="5571676"/>
            <a:ext cx="2682472" cy="652329"/>
          </a:xfrm>
          <a:prstGeom prst="rect">
            <a:avLst/>
          </a:prstGeom>
        </p:spPr>
      </p:pic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4BE8FC57-C802-4255-8DC0-A940736A628F}"/>
              </a:ext>
            </a:extLst>
          </p:cNvPr>
          <p:cNvSpPr/>
          <p:nvPr/>
        </p:nvSpPr>
        <p:spPr>
          <a:xfrm>
            <a:off x="5893148" y="2064072"/>
            <a:ext cx="3177161" cy="1410299"/>
          </a:xfrm>
          <a:prstGeom prst="wedgeRoundRectCallout">
            <a:avLst>
              <a:gd name="adj1" fmla="val -67717"/>
              <a:gd name="adj2" fmla="val -36038"/>
              <a:gd name="adj3" fmla="val 16667"/>
            </a:avLst>
          </a:prstGeom>
          <a:solidFill>
            <a:srgbClr val="5482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ドローン内部の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フライトコントローラーが</a:t>
            </a:r>
            <a:r>
              <a:rPr kumimoji="1" lang="en-US" altLang="ja-JP" dirty="0"/>
              <a:t>PID</a:t>
            </a:r>
            <a:r>
              <a:rPr kumimoji="1" lang="ja-JP" altLang="en-US" dirty="0"/>
              <a:t>制御で姿勢を維持しようとする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6715EC7-2CDB-49F8-94C4-6C00C952121A}"/>
              </a:ext>
            </a:extLst>
          </p:cNvPr>
          <p:cNvSpPr/>
          <p:nvPr/>
        </p:nvSpPr>
        <p:spPr>
          <a:xfrm>
            <a:off x="216493" y="3860603"/>
            <a:ext cx="23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【PID</a:t>
            </a:r>
            <a:r>
              <a:rPr kumimoji="1" lang="ja-JP" altLang="en-US" dirty="0"/>
              <a:t>制御について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32C8352-7EC3-44CF-A87E-3BC21A648AEC}"/>
              </a:ext>
            </a:extLst>
          </p:cNvPr>
          <p:cNvSpPr txBox="1"/>
          <p:nvPr/>
        </p:nvSpPr>
        <p:spPr>
          <a:xfrm>
            <a:off x="216493" y="118900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ドローンの仕組み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9945056-B788-4B85-B27A-49F8F5EBD688}"/>
              </a:ext>
            </a:extLst>
          </p:cNvPr>
          <p:cNvCxnSpPr/>
          <p:nvPr/>
        </p:nvCxnSpPr>
        <p:spPr bwMode="auto">
          <a:xfrm flipV="1">
            <a:off x="5580112" y="4001055"/>
            <a:ext cx="0" cy="2057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E3ADB285-D857-491D-98D0-886AC69B01AC}"/>
              </a:ext>
            </a:extLst>
          </p:cNvPr>
          <p:cNvCxnSpPr/>
          <p:nvPr/>
        </p:nvCxnSpPr>
        <p:spPr bwMode="auto">
          <a:xfrm>
            <a:off x="5267076" y="5824677"/>
            <a:ext cx="30346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6A96AC8-895D-4062-AAE1-AC7C8CEFC5A1}"/>
              </a:ext>
            </a:extLst>
          </p:cNvPr>
          <p:cNvCxnSpPr>
            <a:cxnSpLocks/>
          </p:cNvCxnSpPr>
          <p:nvPr/>
        </p:nvCxnSpPr>
        <p:spPr bwMode="auto">
          <a:xfrm>
            <a:off x="5483100" y="4762121"/>
            <a:ext cx="28906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44A9110-C65B-4352-988D-BE37EDAAA94E}"/>
              </a:ext>
            </a:extLst>
          </p:cNvPr>
          <p:cNvSpPr txBox="1"/>
          <p:nvPr/>
        </p:nvSpPr>
        <p:spPr>
          <a:xfrm>
            <a:off x="4865204" y="46236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目標値</a:t>
            </a:r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7EECDF6-8066-4143-A9E6-66F0FCD3EA8A}"/>
              </a:ext>
            </a:extLst>
          </p:cNvPr>
          <p:cNvSpPr/>
          <p:nvPr/>
        </p:nvSpPr>
        <p:spPr bwMode="auto">
          <a:xfrm>
            <a:off x="5585460" y="4608910"/>
            <a:ext cx="2766060" cy="1216580"/>
          </a:xfrm>
          <a:custGeom>
            <a:avLst/>
            <a:gdLst>
              <a:gd name="connsiteX0" fmla="*/ 0 w 2766060"/>
              <a:gd name="connsiteY0" fmla="*/ 1216580 h 1216580"/>
              <a:gd name="connsiteX1" fmla="*/ 381000 w 2766060"/>
              <a:gd name="connsiteY1" fmla="*/ 46910 h 1216580"/>
              <a:gd name="connsiteX2" fmla="*/ 990600 w 2766060"/>
              <a:gd name="connsiteY2" fmla="*/ 218360 h 1216580"/>
              <a:gd name="connsiteX3" fmla="*/ 1703070 w 2766060"/>
              <a:gd name="connsiteY3" fmla="*/ 100250 h 1216580"/>
              <a:gd name="connsiteX4" fmla="*/ 2766060 w 2766060"/>
              <a:gd name="connsiteY4" fmla="*/ 157400 h 121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6060" h="1216580">
                <a:moveTo>
                  <a:pt x="0" y="1216580"/>
                </a:moveTo>
                <a:cubicBezTo>
                  <a:pt x="107950" y="714930"/>
                  <a:pt x="215900" y="213280"/>
                  <a:pt x="381000" y="46910"/>
                </a:cubicBezTo>
                <a:cubicBezTo>
                  <a:pt x="546100" y="-119460"/>
                  <a:pt x="770255" y="209470"/>
                  <a:pt x="990600" y="218360"/>
                </a:cubicBezTo>
                <a:cubicBezTo>
                  <a:pt x="1210945" y="227250"/>
                  <a:pt x="1407160" y="110410"/>
                  <a:pt x="1703070" y="100250"/>
                </a:cubicBezTo>
                <a:cubicBezTo>
                  <a:pt x="1998980" y="90090"/>
                  <a:pt x="2514600" y="147240"/>
                  <a:pt x="2766060" y="1574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9F7215A-C9F6-4712-A158-529BC59519F9}"/>
              </a:ext>
            </a:extLst>
          </p:cNvPr>
          <p:cNvSpPr txBox="1"/>
          <p:nvPr/>
        </p:nvSpPr>
        <p:spPr>
          <a:xfrm>
            <a:off x="4934758" y="404393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傾き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04EDDA0-85FE-490B-9FB4-E33F34D1D2F2}"/>
              </a:ext>
            </a:extLst>
          </p:cNvPr>
          <p:cNvSpPr txBox="1"/>
          <p:nvPr/>
        </p:nvSpPr>
        <p:spPr>
          <a:xfrm>
            <a:off x="6601972" y="58735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372843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制御とは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131C73-9621-4733-8D69-FD23E9B50494}"/>
              </a:ext>
            </a:extLst>
          </p:cNvPr>
          <p:cNvSpPr txBox="1"/>
          <p:nvPr/>
        </p:nvSpPr>
        <p:spPr>
          <a:xfrm>
            <a:off x="6228184" y="6090059"/>
            <a:ext cx="326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引用：</a:t>
            </a:r>
            <a:r>
              <a:rPr kumimoji="1" lang="en-US" altLang="ja-JP" sz="1100" dirty="0"/>
              <a:t>https://ja.wikipedia.org/wiki/PID</a:t>
            </a:r>
            <a:r>
              <a:rPr kumimoji="1" lang="ja-JP" altLang="en-US" sz="1100" dirty="0"/>
              <a:t>制御</a:t>
            </a:r>
            <a:endParaRPr kumimoji="1" lang="en-US" altLang="ja-JP" sz="11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8E882E0-425B-450E-87D8-90F0CD31C128}"/>
              </a:ext>
            </a:extLst>
          </p:cNvPr>
          <p:cNvSpPr/>
          <p:nvPr/>
        </p:nvSpPr>
        <p:spPr bwMode="auto">
          <a:xfrm>
            <a:off x="4737135" y="3592866"/>
            <a:ext cx="1192716" cy="37639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6F50449-D837-408D-9A07-8F0479751148}"/>
              </a:ext>
            </a:extLst>
          </p:cNvPr>
          <p:cNvCxnSpPr>
            <a:cxnSpLocks/>
            <a:stCxn id="51" idx="3"/>
            <a:endCxn id="54" idx="1"/>
          </p:cNvCxnSpPr>
          <p:nvPr/>
        </p:nvCxnSpPr>
        <p:spPr bwMode="auto">
          <a:xfrm flipV="1">
            <a:off x="1345656" y="3781061"/>
            <a:ext cx="1930910" cy="203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A7887E5-C687-4C12-A6EE-606E96DF4622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 bwMode="auto">
          <a:xfrm>
            <a:off x="5929851" y="3781061"/>
            <a:ext cx="1450872" cy="11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47185A-96D3-4F7D-92DA-C5B699F779BA}"/>
              </a:ext>
            </a:extLst>
          </p:cNvPr>
          <p:cNvSpPr txBox="1"/>
          <p:nvPr/>
        </p:nvSpPr>
        <p:spPr>
          <a:xfrm>
            <a:off x="7380723" y="36079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制御出力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B36C372-46C4-43AA-8857-9B74A7AC33BE}"/>
              </a:ext>
            </a:extLst>
          </p:cNvPr>
          <p:cNvSpPr txBox="1"/>
          <p:nvPr/>
        </p:nvSpPr>
        <p:spPr>
          <a:xfrm>
            <a:off x="4775196" y="36015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制御対象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1974ABB-4114-4E55-8E98-7C451B4139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454819" y="3760609"/>
            <a:ext cx="2644" cy="1368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36D6584-94C7-44D0-8471-51CE307860FA}"/>
              </a:ext>
            </a:extLst>
          </p:cNvPr>
          <p:cNvCxnSpPr/>
          <p:nvPr/>
        </p:nvCxnSpPr>
        <p:spPr bwMode="auto">
          <a:xfrm flipH="1">
            <a:off x="2454819" y="5128761"/>
            <a:ext cx="36790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2480334-694F-4EC2-9379-33574A7F0ADB}"/>
              </a:ext>
            </a:extLst>
          </p:cNvPr>
          <p:cNvCxnSpPr>
            <a:cxnSpLocks/>
          </p:cNvCxnSpPr>
          <p:nvPr/>
        </p:nvCxnSpPr>
        <p:spPr bwMode="auto">
          <a:xfrm>
            <a:off x="6133827" y="3794332"/>
            <a:ext cx="0" cy="13344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23C641F-E422-4DBD-BB29-364D9CEA1DDD}"/>
              </a:ext>
            </a:extLst>
          </p:cNvPr>
          <p:cNvSpPr txBox="1"/>
          <p:nvPr/>
        </p:nvSpPr>
        <p:spPr>
          <a:xfrm>
            <a:off x="187445" y="3616748"/>
            <a:ext cx="115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目標：０度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DF5C030-DCF2-4CBF-AA8C-94213A29D137}"/>
              </a:ext>
            </a:extLst>
          </p:cNvPr>
          <p:cNvSpPr txBox="1"/>
          <p:nvPr/>
        </p:nvSpPr>
        <p:spPr>
          <a:xfrm>
            <a:off x="3398061" y="36211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操作量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9862FF-5009-46C7-A776-0A360984DCAB}"/>
              </a:ext>
            </a:extLst>
          </p:cNvPr>
          <p:cNvSpPr/>
          <p:nvPr/>
        </p:nvSpPr>
        <p:spPr bwMode="auto">
          <a:xfrm>
            <a:off x="3276566" y="3592866"/>
            <a:ext cx="1092048" cy="37639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59C24736-5460-4FCD-83AD-6D760207EDEB}"/>
              </a:ext>
            </a:extLst>
          </p:cNvPr>
          <p:cNvCxnSpPr>
            <a:cxnSpLocks/>
            <a:stCxn id="54" idx="3"/>
            <a:endCxn id="3" idx="1"/>
          </p:cNvCxnSpPr>
          <p:nvPr/>
        </p:nvCxnSpPr>
        <p:spPr bwMode="auto">
          <a:xfrm>
            <a:off x="4368614" y="3781061"/>
            <a:ext cx="36852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9D3140A-24F8-40C2-8FC9-0A31D775F0D8}"/>
              </a:ext>
            </a:extLst>
          </p:cNvPr>
          <p:cNvSpPr/>
          <p:nvPr/>
        </p:nvSpPr>
        <p:spPr bwMode="auto">
          <a:xfrm>
            <a:off x="3719211" y="4853536"/>
            <a:ext cx="1150223" cy="58230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センサー検出</a:t>
            </a: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43486AE3-028C-4A3F-825C-3EB033C249B4}"/>
              </a:ext>
            </a:extLst>
          </p:cNvPr>
          <p:cNvCxnSpPr/>
          <p:nvPr/>
        </p:nvCxnSpPr>
        <p:spPr bwMode="auto">
          <a:xfrm flipV="1">
            <a:off x="2447426" y="4145737"/>
            <a:ext cx="7393" cy="2169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09B6AE6F-C76F-4493-88B6-57150DC754F9}"/>
              </a:ext>
            </a:extLst>
          </p:cNvPr>
          <p:cNvSpPr/>
          <p:nvPr/>
        </p:nvSpPr>
        <p:spPr>
          <a:xfrm>
            <a:off x="402661" y="1186647"/>
            <a:ext cx="7913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現在の測定値と目標値を使って，素早く</a:t>
            </a:r>
            <a:endParaRPr lang="en-US" altLang="ja-JP" sz="3200" dirty="0"/>
          </a:p>
          <a:p>
            <a:r>
              <a:rPr lang="ja-JP" altLang="en-US" sz="3200" dirty="0"/>
              <a:t>目標値に到達するシステムを設計すること。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502628B4-5514-4386-B12B-F84C7D19AE2B}"/>
              </a:ext>
            </a:extLst>
          </p:cNvPr>
          <p:cNvSpPr txBox="1"/>
          <p:nvPr/>
        </p:nvSpPr>
        <p:spPr>
          <a:xfrm>
            <a:off x="4891864" y="317825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ドローン</a:t>
            </a:r>
            <a:endParaRPr kumimoji="1" lang="en-US" altLang="ja-JP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51CA53E1-6CE2-4DF5-AB47-B980A2468FB5}"/>
              </a:ext>
            </a:extLst>
          </p:cNvPr>
          <p:cNvSpPr txBox="1"/>
          <p:nvPr/>
        </p:nvSpPr>
        <p:spPr>
          <a:xfrm>
            <a:off x="3769809" y="5526398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角度</a:t>
            </a:r>
            <a:endParaRPr kumimoji="1" lang="en-US" altLang="ja-JP" dirty="0"/>
          </a:p>
          <a:p>
            <a:r>
              <a:rPr kumimoji="1" lang="ja-JP" altLang="en-US" dirty="0"/>
              <a:t>（加速度センサー）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C08BFFB-F317-4080-AAA2-032637B98B6A}"/>
              </a:ext>
            </a:extLst>
          </p:cNvPr>
          <p:cNvSpPr txBox="1"/>
          <p:nvPr/>
        </p:nvSpPr>
        <p:spPr>
          <a:xfrm>
            <a:off x="7454944" y="32235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角度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A153299-A295-410B-9FDF-8462AF583DEC}"/>
              </a:ext>
            </a:extLst>
          </p:cNvPr>
          <p:cNvSpPr txBox="1"/>
          <p:nvPr/>
        </p:nvSpPr>
        <p:spPr>
          <a:xfrm>
            <a:off x="3398061" y="2313477"/>
            <a:ext cx="1010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ずれに</a:t>
            </a:r>
            <a:endParaRPr kumimoji="1" lang="en-US" altLang="ja-JP" dirty="0"/>
          </a:p>
          <a:p>
            <a:r>
              <a:rPr kumimoji="1" lang="ja-JP" altLang="en-US" dirty="0"/>
              <a:t>応じて</a:t>
            </a:r>
            <a:endParaRPr kumimoji="1" lang="en-US" altLang="ja-JP" dirty="0"/>
          </a:p>
          <a:p>
            <a:r>
              <a:rPr kumimoji="1" lang="ja-JP" altLang="en-US" dirty="0"/>
              <a:t>モーター</a:t>
            </a:r>
            <a:endParaRPr kumimoji="1" lang="en-US" altLang="ja-JP" dirty="0"/>
          </a:p>
          <a:p>
            <a:r>
              <a:rPr kumimoji="1" lang="ja-JP" altLang="en-US" dirty="0"/>
              <a:t>を回す。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40AC44B-8468-486B-A27D-58D83EA9C882}"/>
              </a:ext>
            </a:extLst>
          </p:cNvPr>
          <p:cNvSpPr txBox="1"/>
          <p:nvPr/>
        </p:nvSpPr>
        <p:spPr>
          <a:xfrm>
            <a:off x="2714594" y="547963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測定結果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dirty="0"/>
              <a:t>10°</a:t>
            </a:r>
            <a:endParaRPr kumimoji="1" lang="ja-JP" altLang="en-US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D320C4-7E9F-4AAE-8AA7-032000054B33}"/>
              </a:ext>
            </a:extLst>
          </p:cNvPr>
          <p:cNvSpPr txBox="1"/>
          <p:nvPr/>
        </p:nvSpPr>
        <p:spPr>
          <a:xfrm>
            <a:off x="1691680" y="2671055"/>
            <a:ext cx="1689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目標値</a:t>
            </a:r>
            <a:r>
              <a:rPr kumimoji="1" lang="ja-JP" altLang="en-US" dirty="0"/>
              <a:t>と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測定値</a:t>
            </a:r>
            <a:r>
              <a:rPr kumimoji="1" lang="ja-JP" altLang="en-US" dirty="0"/>
              <a:t>を比較。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/>
              <a:t>-10°</a:t>
            </a:r>
            <a:r>
              <a:rPr kumimoji="1" lang="ja-JP" altLang="en-US" dirty="0"/>
              <a:t>する！</a:t>
            </a:r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414B6895-C122-4C13-B9D8-AA9CF56C0C7C}"/>
              </a:ext>
            </a:extLst>
          </p:cNvPr>
          <p:cNvSpPr/>
          <p:nvPr/>
        </p:nvSpPr>
        <p:spPr bwMode="auto">
          <a:xfrm>
            <a:off x="2126221" y="3537788"/>
            <a:ext cx="603161" cy="60316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2622D964-1C86-4122-905D-46537DBF75F7}"/>
              </a:ext>
            </a:extLst>
          </p:cNvPr>
          <p:cNvSpPr txBox="1"/>
          <p:nvPr/>
        </p:nvSpPr>
        <p:spPr>
          <a:xfrm>
            <a:off x="2104635" y="36241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比較</a:t>
            </a:r>
          </a:p>
        </p:txBody>
      </p:sp>
    </p:spTree>
    <p:extLst>
      <p:ext uri="{BB962C8B-B14F-4D97-AF65-F5344CB8AC3E}">
        <p14:creationId xmlns:p14="http://schemas.microsoft.com/office/powerpoint/2010/main" val="208342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C0F1DBB-7969-482A-8A2D-7E007A498780}"/>
              </a:ext>
            </a:extLst>
          </p:cNvPr>
          <p:cNvSpPr txBox="1"/>
          <p:nvPr/>
        </p:nvSpPr>
        <p:spPr>
          <a:xfrm>
            <a:off x="399099" y="3529686"/>
            <a:ext cx="7049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【PI</a:t>
            </a:r>
            <a:r>
              <a:rPr kumimoji="1" lang="ja-JP" altLang="en-US" dirty="0"/>
              <a:t>制御とは</a:t>
            </a:r>
            <a:r>
              <a:rPr kumimoji="1" lang="en-US" altLang="ja-JP" dirty="0"/>
              <a:t>】</a:t>
            </a:r>
          </a:p>
          <a:p>
            <a:r>
              <a:rPr kumimoji="1" lang="en-US" altLang="ja-JP" dirty="0"/>
              <a:t>P</a:t>
            </a:r>
            <a:r>
              <a:rPr kumimoji="1" lang="ja-JP" altLang="en-US" dirty="0"/>
              <a:t>制御に積分要素を入れた制御方法。</a:t>
            </a:r>
            <a:endParaRPr kumimoji="1" lang="en-US" altLang="ja-JP" dirty="0"/>
          </a:p>
          <a:p>
            <a:r>
              <a:rPr kumimoji="1" lang="ja-JP" altLang="en-US" dirty="0"/>
              <a:t>誤差を積分したものに定数をかけて足す。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DBF7EDF8-D3A1-4D5C-8992-89AC2080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52659"/>
            <a:ext cx="3810000" cy="28575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ACD2645-FC15-467B-A5E3-D0DEF8D19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74" y="3053324"/>
            <a:ext cx="3810000" cy="2857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PID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制御とは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8C709653-4884-4ACA-9FE3-FD0ED2556B9D}"/>
              </a:ext>
            </a:extLst>
          </p:cNvPr>
          <p:cNvSpPr/>
          <p:nvPr/>
        </p:nvSpPr>
        <p:spPr>
          <a:xfrm>
            <a:off x="402661" y="1186647"/>
            <a:ext cx="85618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操作量を決めるためのひとつの手法。</a:t>
            </a:r>
            <a:endParaRPr lang="en-US" altLang="ja-JP" sz="3200" dirty="0"/>
          </a:p>
          <a:p>
            <a:r>
              <a:rPr lang="en-US" altLang="ja-JP" sz="3200" dirty="0"/>
              <a:t>P</a:t>
            </a:r>
            <a:r>
              <a:rPr lang="ja-JP" altLang="en-US" sz="3200" dirty="0"/>
              <a:t>制御、</a:t>
            </a:r>
            <a:r>
              <a:rPr lang="en-US" altLang="ja-JP" sz="3200" dirty="0"/>
              <a:t>I</a:t>
            </a:r>
            <a:r>
              <a:rPr lang="ja-JP" altLang="en-US" sz="3200" dirty="0"/>
              <a:t>制御、</a:t>
            </a:r>
            <a:r>
              <a:rPr lang="en-US" altLang="ja-JP" sz="3200" dirty="0"/>
              <a:t>D</a:t>
            </a:r>
            <a:r>
              <a:rPr lang="ja-JP" altLang="en-US" sz="3200" dirty="0"/>
              <a:t>制御を組み合わせたもの。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678E5F8-7249-4E19-82B8-2519A57800B3}"/>
              </a:ext>
            </a:extLst>
          </p:cNvPr>
          <p:cNvSpPr txBox="1"/>
          <p:nvPr/>
        </p:nvSpPr>
        <p:spPr>
          <a:xfrm>
            <a:off x="399099" y="4677743"/>
            <a:ext cx="7049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【PID</a:t>
            </a:r>
            <a:r>
              <a:rPr kumimoji="1" lang="ja-JP" altLang="en-US"/>
              <a:t>制御とは</a:t>
            </a:r>
            <a:r>
              <a:rPr kumimoji="1" lang="en-US" altLang="ja-JP"/>
              <a:t>】</a:t>
            </a:r>
          </a:p>
          <a:p>
            <a:r>
              <a:rPr kumimoji="1" lang="en-US" altLang="ja-JP"/>
              <a:t>PI</a:t>
            </a:r>
            <a:r>
              <a:rPr kumimoji="1" lang="ja-JP" altLang="en-US"/>
              <a:t>制御に角度の微分を引いたもの。</a:t>
            </a:r>
            <a:endParaRPr kumimoji="1" lang="en-US" altLang="ja-JP"/>
          </a:p>
          <a:p>
            <a:r>
              <a:rPr kumimoji="1" lang="ja-JP" altLang="en-US"/>
              <a:t>角速度に定数をかけて引く。</a:t>
            </a:r>
            <a:endParaRPr kumimoji="1" lang="en-US" altLang="ja-JP"/>
          </a:p>
          <a:p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EDCE9D9-22D6-4B36-BB26-F9FBA0F0C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10" y="3092487"/>
            <a:ext cx="3810000" cy="285750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A987A5C5-F031-4733-BA1A-2D5D68642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42" y="3082625"/>
            <a:ext cx="3810000" cy="28575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1D07215-D71C-400E-90D2-7946C96A7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8" y="2881482"/>
            <a:ext cx="3810000" cy="2857500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D9B0B2A-7AAB-4114-9E22-99196DBC5242}"/>
              </a:ext>
            </a:extLst>
          </p:cNvPr>
          <p:cNvSpPr txBox="1"/>
          <p:nvPr/>
        </p:nvSpPr>
        <p:spPr>
          <a:xfrm>
            <a:off x="6012160" y="6060698"/>
            <a:ext cx="326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引用：</a:t>
            </a:r>
            <a:r>
              <a:rPr kumimoji="1" lang="en-US" altLang="ja-JP" sz="1100" dirty="0"/>
              <a:t>https://ja.wikipedia.org/wiki/PID</a:t>
            </a:r>
            <a:r>
              <a:rPr kumimoji="1" lang="ja-JP" altLang="en-US" sz="1100" dirty="0"/>
              <a:t>制御</a:t>
            </a:r>
            <a:endParaRPr kumimoji="1" lang="en-US" altLang="ja-JP" sz="1100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8FB0B5E9-5FBB-40CD-96F1-9583002AE5C1}"/>
              </a:ext>
            </a:extLst>
          </p:cNvPr>
          <p:cNvSpPr/>
          <p:nvPr/>
        </p:nvSpPr>
        <p:spPr>
          <a:xfrm>
            <a:off x="5796136" y="5849693"/>
            <a:ext cx="19239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ja-JP" altLang="en-US" sz="1100" dirty="0">
                <a:solidFill>
                  <a:srgbClr val="000000"/>
                </a:solidFill>
              </a:rPr>
              <a:t>ゲイン調整による応答の変化</a:t>
            </a:r>
            <a:endParaRPr kumimoji="1" lang="en-US" altLang="ja-JP" sz="1100" dirty="0">
              <a:solidFill>
                <a:srgbClr val="000000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708D332-A61E-449C-9D1C-32E01E2B9219}"/>
              </a:ext>
            </a:extLst>
          </p:cNvPr>
          <p:cNvSpPr/>
          <p:nvPr/>
        </p:nvSpPr>
        <p:spPr>
          <a:xfrm>
            <a:off x="6557310" y="5477372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ja-JP" altLang="en-US" sz="1100" dirty="0">
                <a:solidFill>
                  <a:srgbClr val="000000"/>
                </a:solidFill>
              </a:rPr>
              <a:t>時間</a:t>
            </a:r>
            <a:endParaRPr kumimoji="1" lang="en-US" altLang="ja-JP" sz="1100" dirty="0">
              <a:solidFill>
                <a:srgbClr val="000000"/>
              </a:solidFill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9B27D06A-696B-4251-90EC-8A8AA63E03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"/>
          <a:stretch/>
        </p:blipFill>
        <p:spPr>
          <a:xfrm>
            <a:off x="4796284" y="3051993"/>
            <a:ext cx="3810000" cy="267971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E4BB596-8EC0-49CD-A90C-465BA9718C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"/>
          <a:stretch/>
        </p:blipFill>
        <p:spPr>
          <a:xfrm>
            <a:off x="4779516" y="3092487"/>
            <a:ext cx="3810000" cy="269618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B16DD5-02E6-4B19-8D9A-9FE6DC02B44A}"/>
              </a:ext>
            </a:extLst>
          </p:cNvPr>
          <p:cNvSpPr txBox="1"/>
          <p:nvPr/>
        </p:nvSpPr>
        <p:spPr>
          <a:xfrm>
            <a:off x="402660" y="2432409"/>
            <a:ext cx="7049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【P</a:t>
            </a:r>
            <a:r>
              <a:rPr kumimoji="1" lang="ja-JP" altLang="en-US" dirty="0"/>
              <a:t>制御とは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比例制御。目標値からのずれに比例した制御を行う。</a:t>
            </a:r>
            <a:endParaRPr kumimoji="1" lang="en-US" altLang="ja-JP" dirty="0"/>
          </a:p>
          <a:p>
            <a:r>
              <a:rPr kumimoji="1" lang="ja-JP" altLang="en-US" dirty="0"/>
              <a:t>ずれに定数をかけたものを足す。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7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図 76">
            <a:extLst>
              <a:ext uri="{FF2B5EF4-FFF2-40B4-BE49-F238E27FC236}">
                <a16:creationId xmlns:a16="http://schemas.microsoft.com/office/drawing/2014/main" id="{0368CA56-EAE6-4D5F-835E-CC686CEA1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76" y="3271084"/>
            <a:ext cx="3759618" cy="2825084"/>
          </a:xfrm>
          <a:prstGeom prst="rect">
            <a:avLst/>
          </a:prstGeom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B6429196-60FD-49EE-B1E8-599DEC0A9320}"/>
              </a:ext>
            </a:extLst>
          </p:cNvPr>
          <p:cNvCxnSpPr>
            <a:cxnSpLocks/>
          </p:cNvCxnSpPr>
          <p:nvPr/>
        </p:nvCxnSpPr>
        <p:spPr bwMode="auto">
          <a:xfrm>
            <a:off x="1678174" y="1443850"/>
            <a:ext cx="4392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5BF6640-EEC5-4575-A927-94A91673B732}"/>
              </a:ext>
            </a:extLst>
          </p:cNvPr>
          <p:cNvCxnSpPr>
            <a:cxnSpLocks/>
          </p:cNvCxnSpPr>
          <p:nvPr/>
        </p:nvCxnSpPr>
        <p:spPr bwMode="auto">
          <a:xfrm>
            <a:off x="1678174" y="2389814"/>
            <a:ext cx="4392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EC3E1A7-F9DA-40C4-AD56-A71D5CB16A3D}"/>
              </a:ext>
            </a:extLst>
          </p:cNvPr>
          <p:cNvCxnSpPr>
            <a:cxnSpLocks/>
          </p:cNvCxnSpPr>
          <p:nvPr/>
        </p:nvCxnSpPr>
        <p:spPr bwMode="auto">
          <a:xfrm>
            <a:off x="1016597" y="1911902"/>
            <a:ext cx="70117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PID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制御とは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ADE0D7-B83B-47E7-A30C-D27ECB3E2260}"/>
              </a:ext>
            </a:extLst>
          </p:cNvPr>
          <p:cNvSpPr/>
          <p:nvPr/>
        </p:nvSpPr>
        <p:spPr>
          <a:xfrm>
            <a:off x="267270" y="3031174"/>
            <a:ext cx="8860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Output</a:t>
            </a:r>
            <a:r>
              <a:rPr lang="ja-JP" altLang="en-US" dirty="0"/>
              <a:t>（モーター出力）＝</a:t>
            </a:r>
            <a:r>
              <a:rPr lang="en-US" altLang="ja-JP" dirty="0" err="1"/>
              <a:t>kp</a:t>
            </a:r>
            <a:r>
              <a:rPr lang="en-US" altLang="ja-JP" dirty="0"/>
              <a:t>×</a:t>
            </a:r>
            <a:r>
              <a:rPr lang="ja-JP" altLang="en-US" dirty="0"/>
              <a:t>差　 </a:t>
            </a:r>
            <a:r>
              <a:rPr lang="en-US" altLang="ja-JP" dirty="0"/>
              <a:t>+ </a:t>
            </a:r>
            <a:r>
              <a:rPr lang="ja-JP" altLang="en-US" dirty="0"/>
              <a:t>　</a:t>
            </a:r>
            <a:r>
              <a:rPr lang="en-US" altLang="ja-JP" dirty="0"/>
              <a:t>Ki×</a:t>
            </a:r>
            <a:r>
              <a:rPr lang="ja-JP" altLang="en-US" dirty="0"/>
              <a:t>差の累積値　 </a:t>
            </a:r>
            <a:r>
              <a:rPr lang="en-US" altLang="ja-JP" dirty="0"/>
              <a:t>-</a:t>
            </a:r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en-US" altLang="ja-JP" dirty="0" err="1"/>
              <a:t>Kd</a:t>
            </a:r>
            <a:r>
              <a:rPr lang="en-US" altLang="ja-JP" dirty="0"/>
              <a:t>×</a:t>
            </a:r>
            <a:r>
              <a:rPr lang="ja-JP" altLang="en-US" dirty="0"/>
              <a:t>角速度</a:t>
            </a:r>
            <a:endParaRPr lang="en-US" altLang="ja-JP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899B3B7-5678-431C-8181-177E411AD73D}"/>
              </a:ext>
            </a:extLst>
          </p:cNvPr>
          <p:cNvSpPr/>
          <p:nvPr/>
        </p:nvSpPr>
        <p:spPr bwMode="auto">
          <a:xfrm>
            <a:off x="1174118" y="1803890"/>
            <a:ext cx="216024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37D4BC1-BA1F-4CD8-B488-461803288725}"/>
              </a:ext>
            </a:extLst>
          </p:cNvPr>
          <p:cNvCxnSpPr>
            <a:endCxn id="6" idx="2"/>
          </p:cNvCxnSpPr>
          <p:nvPr/>
        </p:nvCxnSpPr>
        <p:spPr bwMode="auto">
          <a:xfrm>
            <a:off x="454038" y="1911902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E341854-85E6-4F76-815A-FE0068484C9A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1118" y="2019914"/>
            <a:ext cx="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52B5EE9-1666-45A5-977C-23E4A7F29B28}"/>
              </a:ext>
            </a:extLst>
          </p:cNvPr>
          <p:cNvCxnSpPr>
            <a:cxnSpLocks/>
          </p:cNvCxnSpPr>
          <p:nvPr/>
        </p:nvCxnSpPr>
        <p:spPr bwMode="auto">
          <a:xfrm>
            <a:off x="1282130" y="2884010"/>
            <a:ext cx="67462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B2719EB-FFDD-4FC4-B911-2D3774560347}"/>
              </a:ext>
            </a:extLst>
          </p:cNvPr>
          <p:cNvSpPr/>
          <p:nvPr/>
        </p:nvSpPr>
        <p:spPr bwMode="auto">
          <a:xfrm>
            <a:off x="2339752" y="1255070"/>
            <a:ext cx="3154816" cy="405813"/>
          </a:xfrm>
          <a:prstGeom prst="rect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err="1">
                <a:solidFill>
                  <a:schemeClr val="bg1"/>
                </a:solidFill>
              </a:rPr>
              <a:t>Kp</a:t>
            </a:r>
            <a:r>
              <a:rPr lang="en-US" altLang="ja-JP" dirty="0">
                <a:solidFill>
                  <a:schemeClr val="bg1"/>
                </a:solidFill>
              </a:rPr>
              <a:t>×</a:t>
            </a:r>
            <a:r>
              <a:rPr lang="ja-JP" altLang="en-US" dirty="0">
                <a:solidFill>
                  <a:schemeClr val="bg1"/>
                </a:solidFill>
              </a:rPr>
              <a:t>差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8E4E1AC-AFD0-4A8B-8C4F-7BB3AA203D75}"/>
              </a:ext>
            </a:extLst>
          </p:cNvPr>
          <p:cNvSpPr/>
          <p:nvPr/>
        </p:nvSpPr>
        <p:spPr bwMode="auto">
          <a:xfrm>
            <a:off x="2339751" y="1718646"/>
            <a:ext cx="3154817" cy="393528"/>
          </a:xfrm>
          <a:prstGeom prst="rect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Ki ×</a:t>
            </a:r>
            <a:r>
              <a:rPr lang="ja-JP" altLang="en-US" dirty="0">
                <a:solidFill>
                  <a:schemeClr val="bg1"/>
                </a:solidFill>
              </a:rPr>
              <a:t>差の累積値 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6FB64A0-6C96-47A3-8C18-021C78B7E27A}"/>
              </a:ext>
            </a:extLst>
          </p:cNvPr>
          <p:cNvSpPr/>
          <p:nvPr/>
        </p:nvSpPr>
        <p:spPr bwMode="auto">
          <a:xfrm>
            <a:off x="2339752" y="2168769"/>
            <a:ext cx="3522409" cy="431669"/>
          </a:xfrm>
          <a:prstGeom prst="rect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err="1">
                <a:solidFill>
                  <a:schemeClr val="bg1"/>
                </a:solidFill>
              </a:rPr>
              <a:t>Kd</a:t>
            </a:r>
            <a:r>
              <a:rPr lang="en-US" altLang="ja-JP" dirty="0">
                <a:solidFill>
                  <a:schemeClr val="bg1"/>
                </a:solidFill>
              </a:rPr>
              <a:t>×</a:t>
            </a:r>
            <a:r>
              <a:rPr lang="ja-JP" altLang="en-US" dirty="0">
                <a:solidFill>
                  <a:schemeClr val="bg1"/>
                </a:solidFill>
              </a:rPr>
              <a:t>角速度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C1FF70E-4392-4FF6-9EFB-F20ADFE71C9B}"/>
              </a:ext>
            </a:extLst>
          </p:cNvPr>
          <p:cNvCxnSpPr>
            <a:cxnSpLocks/>
          </p:cNvCxnSpPr>
          <p:nvPr/>
        </p:nvCxnSpPr>
        <p:spPr bwMode="auto">
          <a:xfrm>
            <a:off x="1678174" y="1443850"/>
            <a:ext cx="0" cy="945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EC98D58-F477-4BD4-A21E-DF4CD08D3C0B}"/>
              </a:ext>
            </a:extLst>
          </p:cNvPr>
          <p:cNvCxnSpPr>
            <a:stCxn id="6" idx="6"/>
          </p:cNvCxnSpPr>
          <p:nvPr/>
        </p:nvCxnSpPr>
        <p:spPr bwMode="auto">
          <a:xfrm>
            <a:off x="1390142" y="1911902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4E757BA-6D1D-4D86-B70D-7D5616A9352F}"/>
              </a:ext>
            </a:extLst>
          </p:cNvPr>
          <p:cNvCxnSpPr>
            <a:cxnSpLocks/>
          </p:cNvCxnSpPr>
          <p:nvPr/>
        </p:nvCxnSpPr>
        <p:spPr bwMode="auto">
          <a:xfrm>
            <a:off x="6070662" y="1443850"/>
            <a:ext cx="0" cy="945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219035D-4E2F-42D8-B23E-DF307F278B80}"/>
              </a:ext>
            </a:extLst>
          </p:cNvPr>
          <p:cNvSpPr txBox="1"/>
          <p:nvPr/>
        </p:nvSpPr>
        <p:spPr>
          <a:xfrm>
            <a:off x="958095" y="1607008"/>
            <a:ext cx="2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+</a:t>
            </a:r>
            <a:endParaRPr kumimoji="1" lang="ja-JP" altLang="en-US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AE69BB2-3B26-4AF7-B1AE-4E3F0B60B3D2}"/>
              </a:ext>
            </a:extLst>
          </p:cNvPr>
          <p:cNvSpPr txBox="1"/>
          <p:nvPr/>
        </p:nvSpPr>
        <p:spPr>
          <a:xfrm>
            <a:off x="1021096" y="1917622"/>
            <a:ext cx="33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728A55D-2592-4A34-B61C-61B4CE94C7BC}"/>
              </a:ext>
            </a:extLst>
          </p:cNvPr>
          <p:cNvSpPr/>
          <p:nvPr/>
        </p:nvSpPr>
        <p:spPr bwMode="auto">
          <a:xfrm>
            <a:off x="6516215" y="1734210"/>
            <a:ext cx="1152127" cy="369331"/>
          </a:xfrm>
          <a:prstGeom prst="rect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rPr>
              <a:t>制御対象</a:t>
            </a: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68B2F264-1F8C-4758-BC72-3EB1CFE7D18C}"/>
              </a:ext>
            </a:extLst>
          </p:cNvPr>
          <p:cNvCxnSpPr>
            <a:cxnSpLocks/>
          </p:cNvCxnSpPr>
          <p:nvPr/>
        </p:nvCxnSpPr>
        <p:spPr bwMode="auto">
          <a:xfrm>
            <a:off x="8028384" y="1911902"/>
            <a:ext cx="0" cy="9721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E10497D-7F1C-4C1E-BCAB-AD017880ADFA}"/>
              </a:ext>
            </a:extLst>
          </p:cNvPr>
          <p:cNvSpPr txBox="1"/>
          <p:nvPr/>
        </p:nvSpPr>
        <p:spPr>
          <a:xfrm>
            <a:off x="267270" y="1513212"/>
            <a:ext cx="96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目標値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883C7C0-B9A2-4407-8488-937F4F9A6FC6}"/>
              </a:ext>
            </a:extLst>
          </p:cNvPr>
          <p:cNvSpPr txBox="1"/>
          <p:nvPr/>
        </p:nvSpPr>
        <p:spPr>
          <a:xfrm>
            <a:off x="267270" y="2183931"/>
            <a:ext cx="120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現在の値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1175073-2F87-45A2-A886-E7B44CECE570}"/>
              </a:ext>
            </a:extLst>
          </p:cNvPr>
          <p:cNvSpPr txBox="1"/>
          <p:nvPr/>
        </p:nvSpPr>
        <p:spPr>
          <a:xfrm>
            <a:off x="623836" y="3905621"/>
            <a:ext cx="3267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Kp,Ki,Kd</a:t>
            </a:r>
            <a:r>
              <a:rPr kumimoji="1" lang="ja-JP" altLang="en-US" dirty="0"/>
              <a:t>のゲインを操作することにより制御を行う。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それぞれのゲインが適切でないと制御が不安定になる。</a:t>
            </a:r>
            <a:endParaRPr kumimoji="1" lang="en-US" altLang="ja-JP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1DBAF3-0E79-4400-B9A6-77F7471329BC}"/>
              </a:ext>
            </a:extLst>
          </p:cNvPr>
          <p:cNvSpPr txBox="1"/>
          <p:nvPr/>
        </p:nvSpPr>
        <p:spPr>
          <a:xfrm>
            <a:off x="5495683" y="5842590"/>
            <a:ext cx="326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ゲイン調整による応答の変化</a:t>
            </a:r>
            <a:endParaRPr kumimoji="1" lang="en-US" altLang="ja-JP" sz="11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131C73-9621-4733-8D69-FD23E9B50494}"/>
              </a:ext>
            </a:extLst>
          </p:cNvPr>
          <p:cNvSpPr txBox="1"/>
          <p:nvPr/>
        </p:nvSpPr>
        <p:spPr>
          <a:xfrm>
            <a:off x="6228184" y="6090059"/>
            <a:ext cx="3267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引用：</a:t>
            </a:r>
            <a:r>
              <a:rPr kumimoji="1" lang="en-US" altLang="ja-JP" sz="1100" dirty="0"/>
              <a:t>https://ja.wikipedia.org/wiki/PID</a:t>
            </a:r>
            <a:r>
              <a:rPr kumimoji="1" lang="ja-JP" altLang="en-US" sz="1100" dirty="0"/>
              <a:t>制御</a:t>
            </a:r>
            <a:endParaRPr kumimoji="1" lang="en-US" altLang="ja-JP" sz="1100" dirty="0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0082DC04-24F1-43D0-BBBD-DB84D8986F80}"/>
              </a:ext>
            </a:extLst>
          </p:cNvPr>
          <p:cNvSpPr/>
          <p:nvPr/>
        </p:nvSpPr>
        <p:spPr bwMode="auto">
          <a:xfrm>
            <a:off x="1466665" y="4603709"/>
            <a:ext cx="1309650" cy="330748"/>
          </a:xfrm>
          <a:prstGeom prst="down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rgbClr val="5482F6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50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現在の問題点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1C49B4-BE8E-4EA7-B72E-91BBC1831AF3}"/>
              </a:ext>
            </a:extLst>
          </p:cNvPr>
          <p:cNvSpPr/>
          <p:nvPr/>
        </p:nvSpPr>
        <p:spPr>
          <a:xfrm>
            <a:off x="251520" y="1268760"/>
            <a:ext cx="6631944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【PID</a:t>
            </a:r>
            <a:r>
              <a:rPr lang="ja-JP" altLang="en-US" sz="2400" dirty="0"/>
              <a:t>制御のゲインを人間の感覚で行っている</a:t>
            </a:r>
            <a:r>
              <a:rPr lang="en-US" altLang="ja-JP" sz="2400" dirty="0"/>
              <a:t>】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dirty="0"/>
              <a:t>【</a:t>
            </a:r>
            <a:r>
              <a:rPr lang="ja-JP" altLang="en-US" sz="2400" dirty="0"/>
              <a:t>機体特性の変化で適切な</a:t>
            </a:r>
            <a:r>
              <a:rPr lang="en-US" altLang="ja-JP" sz="2400" dirty="0"/>
              <a:t>PID</a:t>
            </a:r>
            <a:r>
              <a:rPr lang="ja-JP" altLang="en-US" sz="2400" dirty="0"/>
              <a:t>ゲインは変化する</a:t>
            </a:r>
            <a:r>
              <a:rPr lang="en-US" altLang="ja-JP" sz="2400" dirty="0"/>
              <a:t>】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B49DA3-56A4-42D7-9A9A-D4C2B812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98" y="1916831"/>
            <a:ext cx="911373" cy="18558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B98A58B-9606-465F-82AC-152A1E853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2" y="4653136"/>
            <a:ext cx="2682472" cy="65232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42A3C7E-6586-4EF0-843C-3DA9364F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95" y="4286991"/>
            <a:ext cx="2682472" cy="6523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C252940-ED81-40F9-84E7-9A5B51917A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6800" r="7664" b="6783"/>
          <a:stretch/>
        </p:blipFill>
        <p:spPr>
          <a:xfrm>
            <a:off x="1331640" y="5201590"/>
            <a:ext cx="1296144" cy="942843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66F0C45-AEC3-4BEC-ABEA-0EBF930C3946}"/>
              </a:ext>
            </a:extLst>
          </p:cNvPr>
          <p:cNvCxnSpPr/>
          <p:nvPr/>
        </p:nvCxnSpPr>
        <p:spPr bwMode="auto">
          <a:xfrm>
            <a:off x="3298274" y="4725144"/>
            <a:ext cx="21378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772908-4C9F-41C7-9AEF-BF9269E9A6C7}"/>
              </a:ext>
            </a:extLst>
          </p:cNvPr>
          <p:cNvSpPr txBox="1"/>
          <p:nvPr/>
        </p:nvSpPr>
        <p:spPr>
          <a:xfrm>
            <a:off x="3742655" y="435581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荷下ろし後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1040DC0-C526-4014-856F-0CC71B077B3B}"/>
              </a:ext>
            </a:extLst>
          </p:cNvPr>
          <p:cNvSpPr txBox="1"/>
          <p:nvPr/>
        </p:nvSpPr>
        <p:spPr>
          <a:xfrm>
            <a:off x="3466652" y="4899223"/>
            <a:ext cx="1716983" cy="461665"/>
          </a:xfrm>
          <a:prstGeom prst="rect">
            <a:avLst/>
          </a:prstGeom>
          <a:solidFill>
            <a:srgbClr val="5482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重量の変化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5748B9-1615-4677-B40F-0269FF96268B}"/>
              </a:ext>
            </a:extLst>
          </p:cNvPr>
          <p:cNvSpPr txBox="1"/>
          <p:nvPr/>
        </p:nvSpPr>
        <p:spPr>
          <a:xfrm>
            <a:off x="3131840" y="593302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不安定、運動能力低下。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7AA6418E-9D42-4C92-9D31-74057EF0B32C}"/>
              </a:ext>
            </a:extLst>
          </p:cNvPr>
          <p:cNvSpPr/>
          <p:nvPr/>
        </p:nvSpPr>
        <p:spPr bwMode="auto">
          <a:xfrm>
            <a:off x="3785084" y="5462257"/>
            <a:ext cx="1080120" cy="369332"/>
          </a:xfrm>
          <a:prstGeom prst="down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B1DA97F-D212-47D9-A025-EA6263A73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4640">
            <a:off x="2699792" y="2868347"/>
            <a:ext cx="2682472" cy="65232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46782B-9D2F-41E6-A77D-5C7D15BE2825}"/>
              </a:ext>
            </a:extLst>
          </p:cNvPr>
          <p:cNvSpPr txBox="1"/>
          <p:nvPr/>
        </p:nvSpPr>
        <p:spPr>
          <a:xfrm>
            <a:off x="3708175" y="1796623"/>
            <a:ext cx="3701833" cy="830997"/>
          </a:xfrm>
          <a:prstGeom prst="rect">
            <a:avLst/>
          </a:prstGeom>
          <a:solidFill>
            <a:srgbClr val="5482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チューニングするひとによって精度にムラが出る</a:t>
            </a:r>
            <a:endParaRPr kumimoji="1"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C696BA20-248C-4D90-9CAE-0D8EA93F9034}"/>
              </a:ext>
            </a:extLst>
          </p:cNvPr>
          <p:cNvSpPr/>
          <p:nvPr/>
        </p:nvSpPr>
        <p:spPr bwMode="auto">
          <a:xfrm>
            <a:off x="6732240" y="5201590"/>
            <a:ext cx="432048" cy="1356908"/>
          </a:xfrm>
          <a:prstGeom prst="right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1FF2F1-D36A-4814-8E57-1BFCE55953DF}"/>
              </a:ext>
            </a:extLst>
          </p:cNvPr>
          <p:cNvSpPr txBox="1"/>
          <p:nvPr/>
        </p:nvSpPr>
        <p:spPr>
          <a:xfrm>
            <a:off x="7410008" y="5462257"/>
            <a:ext cx="137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AI</a:t>
            </a:r>
            <a:r>
              <a:rPr kumimoji="1" lang="ja-JP" altLang="en-US" sz="2000" dirty="0"/>
              <a:t>を用いて</a:t>
            </a:r>
            <a:endParaRPr kumimoji="1" lang="en-US" altLang="ja-JP" sz="2000" dirty="0"/>
          </a:p>
          <a:p>
            <a:r>
              <a:rPr kumimoji="1" lang="ja-JP" altLang="en-US" sz="2000" dirty="0"/>
              <a:t>解決する。</a:t>
            </a:r>
          </a:p>
        </p:txBody>
      </p:sp>
    </p:spTree>
    <p:extLst>
      <p:ext uri="{BB962C8B-B14F-4D97-AF65-F5344CB8AC3E}">
        <p14:creationId xmlns:p14="http://schemas.microsoft.com/office/powerpoint/2010/main" val="104320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8E8A8015-815B-414B-AF24-27E78AD1D5F6}"/>
              </a:ext>
            </a:extLst>
          </p:cNvPr>
          <p:cNvSpPr/>
          <p:nvPr/>
        </p:nvSpPr>
        <p:spPr bwMode="auto">
          <a:xfrm>
            <a:off x="7174216" y="908269"/>
            <a:ext cx="1872455" cy="2485446"/>
          </a:xfrm>
          <a:prstGeom prst="roundRect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solidFill>
                  <a:schemeClr val="bg1"/>
                </a:solidFill>
                <a:ea typeface="ＭＳ Ｐゴシック" pitchFamily="50" charset="-128"/>
              </a:rPr>
              <a:t>タグ付きの学習用データ</a:t>
            </a:r>
            <a:endParaRPr kumimoji="0" lang="ja-JP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43192" cy="864096"/>
          </a:xfrm>
        </p:spPr>
        <p:txBody>
          <a:bodyPr/>
          <a:lstStyle/>
          <a:p>
            <a:r>
              <a:rPr kumimoji="1"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C7FF04-CF1B-4B78-8767-DEB46290D4DD}"/>
              </a:ext>
            </a:extLst>
          </p:cNvPr>
          <p:cNvSpPr txBox="1"/>
          <p:nvPr/>
        </p:nvSpPr>
        <p:spPr>
          <a:xfrm>
            <a:off x="303680" y="1103115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人間の脳が行っている知的な作業をコンピュータで模倣したソフトウェアやシステム。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91CBF90-A8E7-4E5C-97F0-0612FF1DF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28" y="2156919"/>
            <a:ext cx="1414027" cy="14140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0568AEC-F1E9-4F48-94DF-14BEB98F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2"/>
          <a:stretch/>
        </p:blipFill>
        <p:spPr>
          <a:xfrm>
            <a:off x="1900595" y="2319486"/>
            <a:ext cx="1008112" cy="1141319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A23264D9-1ADA-44A0-A905-B2FC61FC48F6}"/>
              </a:ext>
            </a:extLst>
          </p:cNvPr>
          <p:cNvSpPr/>
          <p:nvPr/>
        </p:nvSpPr>
        <p:spPr bwMode="auto">
          <a:xfrm>
            <a:off x="755019" y="3429063"/>
            <a:ext cx="1162034" cy="936104"/>
          </a:xfrm>
          <a:prstGeom prst="down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CF2A637-C48D-4CC8-909B-064B32CB9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29" y="2123790"/>
            <a:ext cx="1414027" cy="141402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9DBE19C-C853-4493-81D3-FA1F0CB97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2"/>
          <a:stretch/>
        </p:blipFill>
        <p:spPr>
          <a:xfrm>
            <a:off x="6034299" y="2184910"/>
            <a:ext cx="1008112" cy="114131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426459F-D561-46B2-A970-6B243AB57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92" y="3323147"/>
            <a:ext cx="1166485" cy="936104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4B9BA42-1301-42F1-9327-9ED6969E5569}"/>
              </a:ext>
            </a:extLst>
          </p:cNvPr>
          <p:cNvSpPr txBox="1"/>
          <p:nvPr/>
        </p:nvSpPr>
        <p:spPr>
          <a:xfrm>
            <a:off x="1438522" y="4162542"/>
            <a:ext cx="262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人間が見分け方を指示。</a:t>
            </a:r>
          </a:p>
        </p:txBody>
      </p:sp>
      <p:sp>
        <p:nvSpPr>
          <p:cNvPr id="26" name="矢印: 左 25">
            <a:extLst>
              <a:ext uri="{FF2B5EF4-FFF2-40B4-BE49-F238E27FC236}">
                <a16:creationId xmlns:a16="http://schemas.microsoft.com/office/drawing/2014/main" id="{664EADB4-E4A8-4D4E-9184-ED199A455514}"/>
              </a:ext>
            </a:extLst>
          </p:cNvPr>
          <p:cNvSpPr/>
          <p:nvPr/>
        </p:nvSpPr>
        <p:spPr bwMode="auto">
          <a:xfrm>
            <a:off x="2122337" y="3731476"/>
            <a:ext cx="610255" cy="295862"/>
          </a:xfrm>
          <a:prstGeom prst="left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FC12FF5-1C98-4C97-A0A6-A8B628C40341}"/>
              </a:ext>
            </a:extLst>
          </p:cNvPr>
          <p:cNvSpPr txBox="1"/>
          <p:nvPr/>
        </p:nvSpPr>
        <p:spPr>
          <a:xfrm>
            <a:off x="1003689" y="3693411"/>
            <a:ext cx="78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判別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0F5391F-69CA-482B-906B-B527B00FA4D9}"/>
              </a:ext>
            </a:extLst>
          </p:cNvPr>
          <p:cNvSpPr/>
          <p:nvPr/>
        </p:nvSpPr>
        <p:spPr>
          <a:xfrm>
            <a:off x="6953982" y="3665483"/>
            <a:ext cx="2379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ニューラルネットワーク</a:t>
            </a:r>
            <a:endParaRPr lang="en-US" altLang="ja-JP" dirty="0"/>
          </a:p>
          <a:p>
            <a:r>
              <a:rPr lang="ja-JP" altLang="en-US" dirty="0"/>
              <a:t>が見分け方を考える。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CCE835D-EFED-47DC-8FD4-86B23AA3E9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2"/>
          <a:stretch/>
        </p:blipFill>
        <p:spPr>
          <a:xfrm>
            <a:off x="8442050" y="2078666"/>
            <a:ext cx="646417" cy="73183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16E564B-97BA-434F-B167-56FE0AB4F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64" y="1325533"/>
            <a:ext cx="1013789" cy="101378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6605EC9-B43C-4B5B-AAE6-A99C0E7743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2"/>
          <a:stretch/>
        </p:blipFill>
        <p:spPr>
          <a:xfrm>
            <a:off x="7448807" y="2150992"/>
            <a:ext cx="488100" cy="55259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DA5CDA0-FD9C-4C21-8537-02CA70CE0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41" y="2665385"/>
            <a:ext cx="684633" cy="68463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AD9550D-225A-49C3-B7A7-07E732EEC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50" y="1328356"/>
            <a:ext cx="963877" cy="96387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FB6A3B04-3F08-4DF8-8EEF-B50F86D693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2"/>
          <a:stretch/>
        </p:blipFill>
        <p:spPr>
          <a:xfrm>
            <a:off x="8420891" y="2810497"/>
            <a:ext cx="397651" cy="450194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DC716CE-F2D2-4BD3-A9CE-3FF8931261AD}"/>
              </a:ext>
            </a:extLst>
          </p:cNvPr>
          <p:cNvSpPr/>
          <p:nvPr/>
        </p:nvSpPr>
        <p:spPr bwMode="auto">
          <a:xfrm>
            <a:off x="4600765" y="5036410"/>
            <a:ext cx="3024336" cy="1237788"/>
          </a:xfrm>
          <a:prstGeom prst="rect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rPr>
              <a:t>これは○○リンゴです。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1256628-E103-4CF6-AF2E-41C18C2C9667}"/>
              </a:ext>
            </a:extLst>
          </p:cNvPr>
          <p:cNvSpPr/>
          <p:nvPr/>
        </p:nvSpPr>
        <p:spPr bwMode="auto">
          <a:xfrm>
            <a:off x="220008" y="5036410"/>
            <a:ext cx="3024336" cy="1237788"/>
          </a:xfrm>
          <a:prstGeom prst="rect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rPr>
              <a:t>これは○○リンゴです。</a:t>
            </a:r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1F319D18-A35E-4710-9AA7-0EA7C8FAD800}"/>
              </a:ext>
            </a:extLst>
          </p:cNvPr>
          <p:cNvSpPr/>
          <p:nvPr/>
        </p:nvSpPr>
        <p:spPr bwMode="auto">
          <a:xfrm>
            <a:off x="4967289" y="3465873"/>
            <a:ext cx="1162034" cy="936104"/>
          </a:xfrm>
          <a:prstGeom prst="down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3BFAAC6-B863-424D-A49E-68D32ADA164C}"/>
              </a:ext>
            </a:extLst>
          </p:cNvPr>
          <p:cNvSpPr txBox="1"/>
          <p:nvPr/>
        </p:nvSpPr>
        <p:spPr>
          <a:xfrm>
            <a:off x="5215959" y="3730221"/>
            <a:ext cx="78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判別</a:t>
            </a:r>
          </a:p>
        </p:txBody>
      </p:sp>
      <p:sp>
        <p:nvSpPr>
          <p:cNvPr id="44" name="矢印: 左 43">
            <a:extLst>
              <a:ext uri="{FF2B5EF4-FFF2-40B4-BE49-F238E27FC236}">
                <a16:creationId xmlns:a16="http://schemas.microsoft.com/office/drawing/2014/main" id="{2C4DD06B-59DE-4759-A15F-F277132D2FCB}"/>
              </a:ext>
            </a:extLst>
          </p:cNvPr>
          <p:cNvSpPr/>
          <p:nvPr/>
        </p:nvSpPr>
        <p:spPr bwMode="auto">
          <a:xfrm>
            <a:off x="6249966" y="3897115"/>
            <a:ext cx="610255" cy="295862"/>
          </a:xfrm>
          <a:prstGeom prst="left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0E4BFAA-B855-4CAD-B5BF-BA54FEB77CBA}"/>
              </a:ext>
            </a:extLst>
          </p:cNvPr>
          <p:cNvSpPr txBox="1"/>
          <p:nvPr/>
        </p:nvSpPr>
        <p:spPr>
          <a:xfrm>
            <a:off x="1178516" y="19334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従来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B1AA0E4-33B0-48FB-9992-3298ADF3A2B2}"/>
              </a:ext>
            </a:extLst>
          </p:cNvPr>
          <p:cNvSpPr txBox="1"/>
          <p:nvPr/>
        </p:nvSpPr>
        <p:spPr>
          <a:xfrm>
            <a:off x="4543300" y="1882841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ニューラルネットワーク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19269CA-3AC8-41E1-A367-1B15A20EDF7E}"/>
              </a:ext>
            </a:extLst>
          </p:cNvPr>
          <p:cNvCxnSpPr>
            <a:cxnSpLocks/>
          </p:cNvCxnSpPr>
          <p:nvPr/>
        </p:nvCxnSpPr>
        <p:spPr bwMode="auto">
          <a:xfrm>
            <a:off x="4110857" y="1853974"/>
            <a:ext cx="15072" cy="45273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98CD6D-8436-4069-80C2-86D8AAA00B73}"/>
              </a:ext>
            </a:extLst>
          </p:cNvPr>
          <p:cNvSpPr txBox="1"/>
          <p:nvPr/>
        </p:nvSpPr>
        <p:spPr>
          <a:xfrm>
            <a:off x="8504000" y="16991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青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C16F79F-BF7B-4BAE-99F6-E0EA8E09FC97}"/>
              </a:ext>
            </a:extLst>
          </p:cNvPr>
          <p:cNvSpPr txBox="1"/>
          <p:nvPr/>
        </p:nvSpPr>
        <p:spPr>
          <a:xfrm>
            <a:off x="7475777" y="22922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赤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1E632E0-7301-4138-AF0C-9329F2C3C7D8}"/>
              </a:ext>
            </a:extLst>
          </p:cNvPr>
          <p:cNvSpPr txBox="1"/>
          <p:nvPr/>
        </p:nvSpPr>
        <p:spPr>
          <a:xfrm>
            <a:off x="7554108" y="28727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青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20FF004-4D40-4F16-B019-EA0C29032F8C}"/>
              </a:ext>
            </a:extLst>
          </p:cNvPr>
          <p:cNvSpPr txBox="1"/>
          <p:nvPr/>
        </p:nvSpPr>
        <p:spPr>
          <a:xfrm>
            <a:off x="8557509" y="23469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赤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5BD99F6-6F2F-46D1-B30A-EA86644A98B7}"/>
              </a:ext>
            </a:extLst>
          </p:cNvPr>
          <p:cNvSpPr txBox="1"/>
          <p:nvPr/>
        </p:nvSpPr>
        <p:spPr>
          <a:xfrm>
            <a:off x="8403044" y="29046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赤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3D55909-2E3E-403E-9B36-78D57A066AB0}"/>
              </a:ext>
            </a:extLst>
          </p:cNvPr>
          <p:cNvSpPr txBox="1"/>
          <p:nvPr/>
        </p:nvSpPr>
        <p:spPr>
          <a:xfrm>
            <a:off x="7761857" y="16822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青</a:t>
            </a:r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4921097A-8F9C-45CA-AF7C-8ADECF6266A0}"/>
              </a:ext>
            </a:extLst>
          </p:cNvPr>
          <p:cNvSpPr/>
          <p:nvPr/>
        </p:nvSpPr>
        <p:spPr bwMode="auto">
          <a:xfrm>
            <a:off x="7590147" y="3406744"/>
            <a:ext cx="1162034" cy="278063"/>
          </a:xfrm>
          <a:prstGeom prst="downArrow">
            <a:avLst/>
          </a:prstGeom>
          <a:solidFill>
            <a:srgbClr val="5482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605313"/>
      </p:ext>
    </p:extLst>
  </p:cSld>
  <p:clrMapOvr>
    <a:masterClrMapping/>
  </p:clrMapOvr>
</p:sld>
</file>

<file path=ppt/theme/theme1.xml><?xml version="1.0" encoding="utf-8"?>
<a:theme xmlns:a="http://schemas.openxmlformats.org/drawingml/2006/main" name="NiAS1">
  <a:themeElements>
    <a:clrScheme name="TohokuKiyoyamaA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TohokuKiyoyamaA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hokuKiyoyamaA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hokuKiyoyamaA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TohokuKiyoyamaA2</Template>
  <TotalTime>5152</TotalTime>
  <Words>619</Words>
  <Application>Microsoft Office PowerPoint</Application>
  <PresentationFormat>画面に合わせる (4:3)</PresentationFormat>
  <Paragraphs>159</Paragraphs>
  <Slides>18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HG丸ｺﾞｼｯｸM-PRO</vt:lpstr>
      <vt:lpstr>ＭＳ Ｐゴシック</vt:lpstr>
      <vt:lpstr>ＭＳ Ｐ明朝</vt:lpstr>
      <vt:lpstr>游ゴシック</vt:lpstr>
      <vt:lpstr>Arial</vt:lpstr>
      <vt:lpstr>Calibri</vt:lpstr>
      <vt:lpstr>Times New Roman</vt:lpstr>
      <vt:lpstr>Wingdings</vt:lpstr>
      <vt:lpstr>NiAS1</vt:lpstr>
      <vt:lpstr> AIを用いたドローンの 新たな姿勢制御方法に関する研究</vt:lpstr>
      <vt:lpstr>背景</vt:lpstr>
      <vt:lpstr>背景</vt:lpstr>
      <vt:lpstr>ドローンの制御</vt:lpstr>
      <vt:lpstr>制御とは</vt:lpstr>
      <vt:lpstr>PID制御とは</vt:lpstr>
      <vt:lpstr>PID制御とは</vt:lpstr>
      <vt:lpstr>現在の問題点</vt:lpstr>
      <vt:lpstr>AIとは</vt:lpstr>
      <vt:lpstr>課題</vt:lpstr>
      <vt:lpstr>実験装置</vt:lpstr>
      <vt:lpstr>使用する環境</vt:lpstr>
      <vt:lpstr>使用する環境</vt:lpstr>
      <vt:lpstr>回路図</vt:lpstr>
      <vt:lpstr>PID制御の動画</vt:lpstr>
      <vt:lpstr>実験データ</vt:lpstr>
      <vt:lpstr>今後</vt:lpstr>
      <vt:lpstr>PowerPoint プレゼンテーション</vt:lpstr>
    </vt:vector>
  </TitlesOfParts>
  <Company>ytlab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Dynamically Reconfigurable Interconnection Network for Parallel Image Processing System with Three-Dimensional Structure</dc:title>
  <dc:creator>kiyoyama</dc:creator>
  <cp:lastModifiedBy>森本晃平</cp:lastModifiedBy>
  <cp:revision>540</cp:revision>
  <dcterms:created xsi:type="dcterms:W3CDTF">2008-03-31T14:53:54Z</dcterms:created>
  <dcterms:modified xsi:type="dcterms:W3CDTF">2018-11-05T02:45:26Z</dcterms:modified>
</cp:coreProperties>
</file>